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6" r:id="rId9"/>
    <p:sldId id="268" r:id="rId10"/>
    <p:sldId id="278" r:id="rId11"/>
    <p:sldId id="267" r:id="rId12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00E"/>
    <a:srgbClr val="1A0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94614"/>
  </p:normalViewPr>
  <p:slideViewPr>
    <p:cSldViewPr snapToGrid="0">
      <p:cViewPr varScale="1">
        <p:scale>
          <a:sx n="57" d="100"/>
          <a:sy n="57" d="100"/>
        </p:scale>
        <p:origin x="132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F49D7-D2DE-B684-DE7A-57E6EA26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C6EE-EFE4-460E-811C-350DBD58A004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BCA11-3641-388C-122F-A8EA77BD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5BFE8-7028-384A-6568-7D55B333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9D06-76E8-4F87-B9C3-B309E9BA31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7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0B461-42F4-13B0-E274-549223A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EEB8-E4C5-41AB-AFFD-FEF3605B0769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E65E-B802-6971-B8C8-001E516A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3D975-9206-B58C-B856-7830DEC7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786E3-D7BE-469A-BE62-1EF1A278A8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08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75C7A-D4D7-0241-0F68-11BE369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B088-CEF5-46CD-A7AA-CBD78144B353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8DCF4-D5E1-8F3D-15DB-C886737F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78847-6ABA-3FAD-89F5-6347E166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E6FDA-7DD2-4B08-9EAC-25F54D9CA3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0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A511-BF7E-2B65-5E40-35769543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E734-2160-4494-B9A4-7A18FA8B972D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ADCB-3F4E-BA09-1AFE-054011D6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15910-DCCE-AC88-69A8-CE460C27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A8AB2-8944-43B9-B8ED-1447375706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08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9"/>
            <a:ext cx="11216640" cy="40572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9"/>
            <a:ext cx="11216640" cy="2133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D12B-DE64-09CC-6EEF-0E7823B2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735B-0545-471C-8F96-F9B401B767FF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22B0-3734-038F-301B-978BA642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85762-C88E-7DBE-94C9-255700AB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9F2A4-A7A5-436C-B46E-8DFC14B0E6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73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DC48AC-2C4C-7F14-D3F0-8DD17F21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0306-DF13-4374-8E4E-5C42C0A9378D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765F2-0360-F4C0-F464-C95B3164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AACBCE-A0C6-2828-AF0A-3708F26C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78443-95C8-4018-9E07-9B8F11226C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6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6" y="2390987"/>
            <a:ext cx="5501639" cy="1171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6" y="3562773"/>
            <a:ext cx="5501639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B346C7-66A9-1C5F-B0D3-0DD9A559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08F1-4D3B-4F82-BF0F-ECD0FF4753D4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BA5698-260B-7A69-664D-8403FB6E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C8E583-DBA2-3C28-09C0-EE5B8203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4E700-F957-4EC2-8A5D-B42314FF0D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0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7FFA56-53A9-4E5F-7333-3E433EBD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4ED9-C8CD-46B1-8B62-114263D0A15D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F555D4-D7AF-E444-7F7A-CD54FFD8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23084F-9601-C610-4C21-D36C3CBC8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C6B22-FAD7-463F-BF42-259F04772B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61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C62BE5-388C-89A8-97D0-FF18280A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2F65-DEA3-4E2F-82C3-C3C82A3C0598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23DB9F0-3BB3-181E-4F11-394F62E7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E7A6C7-239D-8C48-68B1-ADC953FB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97AC-05C7-4E8F-8115-08C6036B7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8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2EB8F9-769A-AE15-F545-55F265D6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149B-2717-47C3-BCAB-000A80E46FA6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4CA36F-1B61-BC68-2050-40DB86CA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A5F6B7-140C-A9A0-C3A1-A74CE46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67B9B-474A-491B-95FC-B208159E86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1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C7B9E9-6A8F-26D8-3F87-14A41325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5559-29D4-497B-BA7A-4E6FC82121D1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31014B-2165-5523-E6C3-87266D5C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FF678D-99C6-77DB-1FEE-FD3D8EFA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1B02F-DF67-4482-9D73-598BC5FC54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96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CD0899-76A6-F5BC-498F-26F219CA0D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93763" y="519113"/>
            <a:ext cx="112172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4F4772-1B6C-574B-1048-7699DC7812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3763" y="2597150"/>
            <a:ext cx="1121727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866B-53DF-35EE-E670-E9281F01D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DF67EE-59A1-44E7-B291-2BE72843B4C0}" type="datetimeFigureOut">
              <a:rPr lang="en-GB"/>
              <a:pPr>
                <a:defRPr/>
              </a:pPr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36B1-647F-AC69-710C-97F70DB92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9CFE6-62AF-EB4B-FA29-C159C8120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150DE86-D799-4CB0-A163-6001B4B421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d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C12D-D4B0-1A07-6D8C-F0CA06732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06463" y="2690813"/>
            <a:ext cx="9569817" cy="84955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65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SURVIVAL GUIDE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75D897-B278-711C-C5C2-58585ED53888}"/>
              </a:ext>
            </a:extLst>
          </p:cNvPr>
          <p:cNvSpPr txBox="1"/>
          <p:nvPr/>
        </p:nvSpPr>
        <p:spPr>
          <a:xfrm>
            <a:off x="457200" y="4196861"/>
            <a:ext cx="88743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 </a:t>
            </a:r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TO</a:t>
            </a:r>
          </a:p>
          <a:p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     ECONOMIC</a:t>
            </a:r>
          </a:p>
          <a:p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5F398-44EC-F074-89C7-0806D131B197}"/>
              </a:ext>
            </a:extLst>
          </p:cNvPr>
          <p:cNvSpPr txBox="1"/>
          <p:nvPr/>
        </p:nvSpPr>
        <p:spPr>
          <a:xfrm>
            <a:off x="1594339" y="8616461"/>
            <a:ext cx="608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</a:t>
            </a:r>
            <a:r>
              <a:rPr lang="en-US" sz="2400" b="1" dirty="0"/>
              <a:t>Kim Huston</a:t>
            </a:r>
          </a:p>
          <a:p>
            <a:r>
              <a:rPr lang="en-US" sz="2400" b="1" dirty="0"/>
              <a:t>Nelson County Economic Development Agency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91D60C-0E70-73B3-5F75-8886E29FA690}"/>
              </a:ext>
            </a:extLst>
          </p:cNvPr>
          <p:cNvSpPr txBox="1"/>
          <p:nvPr/>
        </p:nvSpPr>
        <p:spPr>
          <a:xfrm>
            <a:off x="0" y="7785100"/>
            <a:ext cx="254000" cy="1841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2A54B-0B5E-7014-766B-21D835921B0C}"/>
              </a:ext>
            </a:extLst>
          </p:cNvPr>
          <p:cNvSpPr txBox="1"/>
          <p:nvPr/>
        </p:nvSpPr>
        <p:spPr>
          <a:xfrm>
            <a:off x="0" y="9568934"/>
            <a:ext cx="15943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912779" cy="32472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HAVE MEASURES IN PLACE IN TIMES OF CRISIS</a:t>
            </a: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17928" y="893249"/>
            <a:ext cx="9430871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317426" dist="295942" dir="5580000" sx="101743" sy="101743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US" sz="40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    BE ADAPTABLE TO CHANGE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3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C12D-D4B0-1A07-6D8C-F0CA06732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06463" y="2690813"/>
            <a:ext cx="9569817" cy="84955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65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SURVIVAL GUIDE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75D897-B278-711C-C5C2-58585ED53888}"/>
              </a:ext>
            </a:extLst>
          </p:cNvPr>
          <p:cNvSpPr txBox="1"/>
          <p:nvPr/>
        </p:nvSpPr>
        <p:spPr>
          <a:xfrm>
            <a:off x="457201" y="4196862"/>
            <a:ext cx="78427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 </a:t>
            </a:r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TO</a:t>
            </a:r>
          </a:p>
          <a:p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     ECONOMIC</a:t>
            </a:r>
          </a:p>
          <a:p>
            <a:r>
              <a:rPr lang="en-US" sz="6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5F398-44EC-F074-89C7-0806D131B197}"/>
              </a:ext>
            </a:extLst>
          </p:cNvPr>
          <p:cNvSpPr txBox="1"/>
          <p:nvPr/>
        </p:nvSpPr>
        <p:spPr>
          <a:xfrm>
            <a:off x="1348154" y="7713784"/>
            <a:ext cx="608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</a:t>
            </a:r>
            <a:r>
              <a:rPr lang="en-US" sz="2400" b="1" dirty="0"/>
              <a:t>Kim Huston</a:t>
            </a:r>
          </a:p>
          <a:p>
            <a:r>
              <a:rPr lang="en-US" sz="2400" b="1" dirty="0"/>
              <a:t>Nelson County Economic Development Agency</a:t>
            </a:r>
          </a:p>
          <a:p>
            <a:r>
              <a:rPr lang="en-US" sz="2400" b="1" dirty="0"/>
              <a:t>                     </a:t>
            </a:r>
            <a:r>
              <a:rPr lang="en-US" sz="2400" b="1" dirty="0">
                <a:hlinkClick r:id="rId3"/>
              </a:rPr>
              <a:t>www.nceda.net</a:t>
            </a:r>
            <a:endParaRPr lang="en-US" sz="2400" b="1" dirty="0"/>
          </a:p>
          <a:p>
            <a:r>
              <a:rPr lang="en-US" sz="2400" b="1" dirty="0"/>
              <a:t>               kimhuston@nceda.net</a:t>
            </a:r>
          </a:p>
        </p:txBody>
      </p:sp>
      <p:pic>
        <p:nvPicPr>
          <p:cNvPr id="7" name="Picture 6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CCEF280D-B77F-9BDF-D7EE-B99F41986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D4EDB9-3906-A613-F3E2-0817CB10B69E}"/>
              </a:ext>
            </a:extLst>
          </p:cNvPr>
          <p:cNvSpPr txBox="1"/>
          <p:nvPr/>
        </p:nvSpPr>
        <p:spPr>
          <a:xfrm>
            <a:off x="0" y="7848600"/>
            <a:ext cx="327212" cy="1905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FF44-69FD-D37F-7008-0A7E7E042781}"/>
              </a:ext>
            </a:extLst>
          </p:cNvPr>
          <p:cNvSpPr txBox="1"/>
          <p:nvPr/>
        </p:nvSpPr>
        <p:spPr>
          <a:xfrm flipV="1">
            <a:off x="327212" y="9455150"/>
            <a:ext cx="1537447" cy="298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4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217275" cy="32472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WHAT DO YOUR COMMUNITY LEADERS WANT
KEEP AN INVENTORY
BE ABLE TO ANSWER ALL QUESTIONS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WORK WITH PRIVATE PROPERTY OWNERS</a:t>
            </a:r>
          </a:p>
          <a:p>
            <a:pPr marL="0" indent="0">
              <a:lnSpc>
                <a:spcPct val="200000"/>
              </a:lnSpc>
              <a:buNone/>
            </a:pP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7287846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KNOW YOUR COMMUNITY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910" y="3163277"/>
            <a:ext cx="10328839" cy="32472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ECONOMIC DEVELOPMENT IS MORE THAN INDUSTRIAL  DEVELOPMENT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     - QUALITY OF LIFE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     - WORKFORCE DEVELOPMENT,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     - NEW BUSINESS DEVELOPMENT,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     - INFRASTRUCTURE 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MAKE RELATIONSHIPS AND PARTNERSHIPS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 </a:t>
            </a:r>
          </a:p>
          <a:p>
            <a:pPr marL="0" indent="0">
              <a:lnSpc>
                <a:spcPct val="200000"/>
              </a:lnSpc>
              <a:buNone/>
            </a:pP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12306300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ECONOMIC DEVELOPMENT IS A TEAM SPORT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7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217275" cy="32472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AUTHENTIC TO WHO YOU ARE</a:t>
            </a:r>
          </a:p>
          <a:p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YOU CAN’T BE EVERYTHING TO EVERYONE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MEMORABLE</a:t>
            </a:r>
          </a:p>
          <a:p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10261600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HONESTLY PROMOTE THE POSITIVES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0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56" y="2249814"/>
            <a:ext cx="12442844" cy="584809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YOUR INITIAL VISIT WILL BE VIRTUAL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HAVE A PROFESSIONAL ON-LINE / SOCIAL MEDIA PRESENCE </a:t>
            </a:r>
          </a:p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“NO TWO TOWNS ARE CREATED EQUAL, BUT HOW YOU DIFFERENTIATE YOUR COMMUNITY OR ORGANIZATION FROM THE COMPETITION, MAY DEFINE YOUR EFFECTIVENESS AND SUCCESS”</a:t>
            </a: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9055100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MARKET YOURSELF NATIONALLY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1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770091" cy="32472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KNOW WHAT YOUR GOVERNMENTAL LEADERS WANT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KEEP GOVERNMENTAL LEADERS INFORMED 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PART OF FINANCIAL/</a:t>
            </a:r>
            <a:r>
              <a:rPr lang="en-GB" altLang="en-US" sz="3000">
                <a:solidFill>
                  <a:srgbClr val="000000"/>
                </a:solidFill>
                <a:latin typeface="Arial Rounded MT Bold" panose="020F0704030504030204" pitchFamily="34" charset="0"/>
              </a:rPr>
              <a:t>REGULATORY DECISIONS</a:t>
            </a: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 </a:t>
            </a:r>
          </a:p>
          <a:p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483770" y="602296"/>
            <a:ext cx="10024121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  KEEP LOCAL LEADERS ENGAGED 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912779" cy="32472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WORK WITH ALL PARTNERS TO HAVE THIS INFORMATION ON HAND AND UP-TO-DATE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MAKE RELATIONSHIPS WITH KCED PROJECT MANAGERS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RESPOND TO AN RFP ON TIME</a:t>
            </a:r>
          </a:p>
          <a:p>
            <a:pPr>
              <a:lnSpc>
                <a:spcPct val="100000"/>
              </a:lnSpc>
            </a:pPr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8470900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BECOME AN RFP EXPERT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217275" cy="3247292"/>
          </a:xfrm>
        </p:spPr>
        <p:txBody>
          <a:bodyPr/>
          <a:lstStyle/>
          <a:p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MAKE SURE YOUR COMMUNITY PRIORITZES ECONOMIC DEVELOPMENT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SHARE SUCCESSES LOCALLY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TRANSPARENCY IS IMPORTANT</a:t>
            </a:r>
          </a:p>
          <a:p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GB" altLang="en-US" sz="3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0" y="893249"/>
            <a:ext cx="9969500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432948" dist="283520" dir="5909054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COMMUNICATE YOUR SUCCESSES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8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3FEF855-ED04-6878-37F3-55574923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9" y="3188677"/>
            <a:ext cx="11912779" cy="32472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SIGNIFICANT GROWTH COMES FROM EXISTING COMPANIES</a:t>
            </a:r>
          </a:p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REGULAR MEETINGS WITH COMPANIES</a:t>
            </a:r>
          </a:p>
          <a:p>
            <a:pPr>
              <a:lnSpc>
                <a:spcPct val="15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HOST BOARD MEETINGS AT COMPANY LOCATIONS</a:t>
            </a:r>
          </a:p>
          <a:p>
            <a:pPr>
              <a:lnSpc>
                <a:spcPct val="100000"/>
              </a:lnSpc>
            </a:pPr>
            <a:r>
              <a:rPr lang="en-GB" altLang="en-US" sz="3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SUPPORT COMPANIES AFTER THE RIBBON CUTTING</a:t>
            </a: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2300F5B-1D9F-941C-5523-6E72F4893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73" y="8453511"/>
            <a:ext cx="2529915" cy="1001640"/>
          </a:xfrm>
          <a:prstGeom prst="rect">
            <a:avLst/>
          </a:prstGeom>
        </p:spPr>
      </p:pic>
      <p:sp>
        <p:nvSpPr>
          <p:cNvPr id="9" name="Pentagon 8">
            <a:extLst>
              <a:ext uri="{FF2B5EF4-FFF2-40B4-BE49-F238E27FC236}">
                <a16:creationId xmlns:a16="http://schemas.microsoft.com/office/drawing/2014/main" id="{17B628B3-0D50-0636-4282-F627EEEC449C}"/>
              </a:ext>
            </a:extLst>
          </p:cNvPr>
          <p:cNvSpPr/>
          <p:nvPr/>
        </p:nvSpPr>
        <p:spPr>
          <a:xfrm>
            <a:off x="17928" y="893249"/>
            <a:ext cx="9989671" cy="1137677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317426" dist="295942" dir="5580000" sx="101743" sy="101743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DON’T FORGET EXISTING INDUSTRY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3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2" id="{E1D176C3-8F27-40E0-A838-899B6DAB9B4C}" vid="{95C134E6-D864-42B6-A597-62C5E22B02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Free-Adventure-PPT-Template</Template>
  <TotalTime>1764</TotalTime>
  <Words>275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Office Theme</vt:lpstr>
      <vt:lpstr>SURVIVAL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SURVIVAL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GUIDE</dc:title>
  <dc:creator>Kim Huston</dc:creator>
  <cp:lastModifiedBy>Kim Huston</cp:lastModifiedBy>
  <cp:revision>29</cp:revision>
  <dcterms:created xsi:type="dcterms:W3CDTF">2022-10-29T15:20:53Z</dcterms:created>
  <dcterms:modified xsi:type="dcterms:W3CDTF">2022-11-07T16:29:02Z</dcterms:modified>
</cp:coreProperties>
</file>