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3.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7" r:id="rId4"/>
    <p:sldMasterId id="2147483948" r:id="rId5"/>
    <p:sldMasterId id="2147483992" r:id="rId6"/>
    <p:sldMasterId id="2147484028" r:id="rId7"/>
  </p:sldMasterIdLst>
  <p:notesMasterIdLst>
    <p:notesMasterId r:id="rId35"/>
  </p:notesMasterIdLst>
  <p:sldIdLst>
    <p:sldId id="1859" r:id="rId8"/>
    <p:sldId id="1813" r:id="rId9"/>
    <p:sldId id="1831" r:id="rId10"/>
    <p:sldId id="1746" r:id="rId11"/>
    <p:sldId id="1838" r:id="rId12"/>
    <p:sldId id="1846" r:id="rId13"/>
    <p:sldId id="1839" r:id="rId14"/>
    <p:sldId id="1905" r:id="rId15"/>
    <p:sldId id="1906" r:id="rId16"/>
    <p:sldId id="1908" r:id="rId17"/>
    <p:sldId id="1910" r:id="rId18"/>
    <p:sldId id="1909" r:id="rId19"/>
    <p:sldId id="1841" r:id="rId20"/>
    <p:sldId id="1907" r:id="rId21"/>
    <p:sldId id="1743" r:id="rId22"/>
    <p:sldId id="1661" r:id="rId23"/>
    <p:sldId id="1779" r:id="rId24"/>
    <p:sldId id="1698" r:id="rId25"/>
    <p:sldId id="1850" r:id="rId26"/>
    <p:sldId id="1858" r:id="rId27"/>
    <p:sldId id="1919" r:id="rId28"/>
    <p:sldId id="1920" r:id="rId29"/>
    <p:sldId id="1921" r:id="rId30"/>
    <p:sldId id="1817" r:id="rId31"/>
    <p:sldId id="1814" r:id="rId32"/>
    <p:sldId id="1815" r:id="rId33"/>
    <p:sldId id="1633" r:id="rId34"/>
  </p:sldIdLst>
  <p:sldSz cx="13817600" cy="7772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ncent Varela" initials="VV" lastIdx="1" clrIdx="0">
    <p:extLst>
      <p:ext uri="{19B8F6BF-5375-455C-9EA6-DF929625EA0E}">
        <p15:presenceInfo xmlns:p15="http://schemas.microsoft.com/office/powerpoint/2012/main" userId="Vincent Vare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D3545"/>
    <a:srgbClr val="E8EBFE"/>
    <a:srgbClr val="F6F6F6"/>
    <a:srgbClr val="003479"/>
    <a:srgbClr val="EEF6F8"/>
    <a:srgbClr val="002962"/>
    <a:srgbClr val="F09E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7FD12F-1AB9-4CC6-B405-891F15A6D85F}" v="263" dt="2022-11-03T01:18:17.879"/>
    <p1510:client id="{D51F9480-BD9F-4A3E-B9D1-0639B6DA7D0D}" v="26" vWet="30" dt="2022-11-03T00:20:25.454"/>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 y="1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a Martin" userId="34622c12-a76f-4f16-ad02-10d15716a3b5" providerId="ADAL" clId="{D51F9480-BD9F-4A3E-B9D1-0639B6DA7D0D}"/>
    <pc:docChg chg="undo custSel addSld delSld modSld sldOrd">
      <pc:chgData name="Michaela Martin" userId="34622c12-a76f-4f16-ad02-10d15716a3b5" providerId="ADAL" clId="{D51F9480-BD9F-4A3E-B9D1-0639B6DA7D0D}" dt="2022-11-02T21:39:05.386" v="649" actId="47"/>
      <pc:docMkLst>
        <pc:docMk/>
      </pc:docMkLst>
      <pc:sldChg chg="add ord">
        <pc:chgData name="Michaela Martin" userId="34622c12-a76f-4f16-ad02-10d15716a3b5" providerId="ADAL" clId="{D51F9480-BD9F-4A3E-B9D1-0639B6DA7D0D}" dt="2022-10-30T19:32:58.497" v="341"/>
        <pc:sldMkLst>
          <pc:docMk/>
          <pc:sldMk cId="3354852748" sldId="1661"/>
        </pc:sldMkLst>
      </pc:sldChg>
      <pc:sldChg chg="del">
        <pc:chgData name="Michaela Martin" userId="34622c12-a76f-4f16-ad02-10d15716a3b5" providerId="ADAL" clId="{D51F9480-BD9F-4A3E-B9D1-0639B6DA7D0D}" dt="2022-10-30T19:32:55.098" v="339" actId="47"/>
        <pc:sldMkLst>
          <pc:docMk/>
          <pc:sldMk cId="3141380454" sldId="1743"/>
        </pc:sldMkLst>
      </pc:sldChg>
      <pc:sldChg chg="del">
        <pc:chgData name="Michaela Martin" userId="34622c12-a76f-4f16-ad02-10d15716a3b5" providerId="ADAL" clId="{D51F9480-BD9F-4A3E-B9D1-0639B6DA7D0D}" dt="2022-11-02T21:37:13.028" v="621" actId="47"/>
        <pc:sldMkLst>
          <pc:docMk/>
          <pc:sldMk cId="156860267" sldId="1751"/>
        </pc:sldMkLst>
      </pc:sldChg>
      <pc:sldChg chg="del">
        <pc:chgData name="Michaela Martin" userId="34622c12-a76f-4f16-ad02-10d15716a3b5" providerId="ADAL" clId="{D51F9480-BD9F-4A3E-B9D1-0639B6DA7D0D}" dt="2022-10-30T19:24:04.526" v="296" actId="47"/>
        <pc:sldMkLst>
          <pc:docMk/>
          <pc:sldMk cId="3028304885" sldId="1820"/>
        </pc:sldMkLst>
      </pc:sldChg>
      <pc:sldChg chg="add del">
        <pc:chgData name="Michaela Martin" userId="34622c12-a76f-4f16-ad02-10d15716a3b5" providerId="ADAL" clId="{D51F9480-BD9F-4A3E-B9D1-0639B6DA7D0D}" dt="2022-11-02T21:26:17.608" v="594" actId="47"/>
        <pc:sldMkLst>
          <pc:docMk/>
          <pc:sldMk cId="2152496315" sldId="1838"/>
        </pc:sldMkLst>
      </pc:sldChg>
      <pc:sldChg chg="modSp add mod">
        <pc:chgData name="Michaela Martin" userId="34622c12-a76f-4f16-ad02-10d15716a3b5" providerId="ADAL" clId="{D51F9480-BD9F-4A3E-B9D1-0639B6DA7D0D}" dt="2022-10-30T19:50:51.471" v="503" actId="115"/>
        <pc:sldMkLst>
          <pc:docMk/>
          <pc:sldMk cId="3655386710" sldId="1841"/>
        </pc:sldMkLst>
        <pc:spChg chg="mod">
          <ac:chgData name="Michaela Martin" userId="34622c12-a76f-4f16-ad02-10d15716a3b5" providerId="ADAL" clId="{D51F9480-BD9F-4A3E-B9D1-0639B6DA7D0D}" dt="2022-10-30T19:04:16.001" v="10" actId="14100"/>
          <ac:spMkLst>
            <pc:docMk/>
            <pc:sldMk cId="3655386710" sldId="1841"/>
            <ac:spMk id="2" creationId="{93547E27-A241-6AFA-65AF-91B323E089BE}"/>
          </ac:spMkLst>
        </pc:spChg>
        <pc:spChg chg="mod">
          <ac:chgData name="Michaela Martin" userId="34622c12-a76f-4f16-ad02-10d15716a3b5" providerId="ADAL" clId="{D51F9480-BD9F-4A3E-B9D1-0639B6DA7D0D}" dt="2022-10-30T19:50:51.471" v="503" actId="115"/>
          <ac:spMkLst>
            <pc:docMk/>
            <pc:sldMk cId="3655386710" sldId="1841"/>
            <ac:spMk id="3" creationId="{371DE142-9BC3-2159-E135-7B32EC835BFB}"/>
          </ac:spMkLst>
        </pc:spChg>
        <pc:picChg chg="mod">
          <ac:chgData name="Michaela Martin" userId="34622c12-a76f-4f16-ad02-10d15716a3b5" providerId="ADAL" clId="{D51F9480-BD9F-4A3E-B9D1-0639B6DA7D0D}" dt="2022-10-30T19:04:12.485" v="9" actId="1076"/>
          <ac:picMkLst>
            <pc:docMk/>
            <pc:sldMk cId="3655386710" sldId="1841"/>
            <ac:picMk id="7" creationId="{606C03F3-084A-7CF6-6A4C-83F7DE82A16F}"/>
          </ac:picMkLst>
        </pc:picChg>
      </pc:sldChg>
      <pc:sldChg chg="modSp add del">
        <pc:chgData name="Michaela Martin" userId="34622c12-a76f-4f16-ad02-10d15716a3b5" providerId="ADAL" clId="{D51F9480-BD9F-4A3E-B9D1-0639B6DA7D0D}" dt="2022-11-02T21:26:11.661" v="593" actId="47"/>
        <pc:sldMkLst>
          <pc:docMk/>
          <pc:sldMk cId="3853116486" sldId="1846"/>
        </pc:sldMkLst>
        <pc:picChg chg="mod">
          <ac:chgData name="Michaela Martin" userId="34622c12-a76f-4f16-ad02-10d15716a3b5" providerId="ADAL" clId="{D51F9480-BD9F-4A3E-B9D1-0639B6DA7D0D}" dt="2022-10-30T19:30:34.084" v="337" actId="1366"/>
          <ac:picMkLst>
            <pc:docMk/>
            <pc:sldMk cId="3853116486" sldId="1846"/>
            <ac:picMk id="19" creationId="{6DAC80B8-6382-23B9-6FA9-7E91F75E8A58}"/>
          </ac:picMkLst>
        </pc:picChg>
        <pc:picChg chg="mod">
          <ac:chgData name="Michaela Martin" userId="34622c12-a76f-4f16-ad02-10d15716a3b5" providerId="ADAL" clId="{D51F9480-BD9F-4A3E-B9D1-0639B6DA7D0D}" dt="2022-10-30T19:30:24.188" v="336"/>
          <ac:picMkLst>
            <pc:docMk/>
            <pc:sldMk cId="3853116486" sldId="1846"/>
            <ac:picMk id="21" creationId="{2FFCEE29-14D7-AC96-BD80-486517A5AAE6}"/>
          </ac:picMkLst>
        </pc:picChg>
      </pc:sldChg>
      <pc:sldChg chg="delSp modSp del mod">
        <pc:chgData name="Michaela Martin" userId="34622c12-a76f-4f16-ad02-10d15716a3b5" providerId="ADAL" clId="{D51F9480-BD9F-4A3E-B9D1-0639B6DA7D0D}" dt="2022-11-02T21:39:05.386" v="649" actId="47"/>
        <pc:sldMkLst>
          <pc:docMk/>
          <pc:sldMk cId="1053693595" sldId="1856"/>
        </pc:sldMkLst>
        <pc:spChg chg="mod">
          <ac:chgData name="Michaela Martin" userId="34622c12-a76f-4f16-ad02-10d15716a3b5" providerId="ADAL" clId="{D51F9480-BD9F-4A3E-B9D1-0639B6DA7D0D}" dt="2022-11-02T21:38:21.415" v="643" actId="20577"/>
          <ac:spMkLst>
            <pc:docMk/>
            <pc:sldMk cId="1053693595" sldId="1856"/>
            <ac:spMk id="2" creationId="{C8E9DF1B-248E-A170-6D3F-F32C2577FFF5}"/>
          </ac:spMkLst>
        </pc:spChg>
        <pc:spChg chg="del">
          <ac:chgData name="Michaela Martin" userId="34622c12-a76f-4f16-ad02-10d15716a3b5" providerId="ADAL" clId="{D51F9480-BD9F-4A3E-B9D1-0639B6DA7D0D}" dt="2022-11-02T21:38:08.870" v="623" actId="478"/>
          <ac:spMkLst>
            <pc:docMk/>
            <pc:sldMk cId="1053693595" sldId="1856"/>
            <ac:spMk id="3" creationId="{DF2B5E20-1F22-DA5C-5498-EE99F5FEDE5E}"/>
          </ac:spMkLst>
        </pc:spChg>
        <pc:spChg chg="del">
          <ac:chgData name="Michaela Martin" userId="34622c12-a76f-4f16-ad02-10d15716a3b5" providerId="ADAL" clId="{D51F9480-BD9F-4A3E-B9D1-0639B6DA7D0D}" dt="2022-11-02T21:38:24.920" v="644" actId="478"/>
          <ac:spMkLst>
            <pc:docMk/>
            <pc:sldMk cId="1053693595" sldId="1856"/>
            <ac:spMk id="4" creationId="{CC9B3BF3-5323-B76D-AE7F-2C241A2C4511}"/>
          </ac:spMkLst>
        </pc:spChg>
        <pc:spChg chg="mod">
          <ac:chgData name="Michaela Martin" userId="34622c12-a76f-4f16-ad02-10d15716a3b5" providerId="ADAL" clId="{D51F9480-BD9F-4A3E-B9D1-0639B6DA7D0D}" dt="2022-11-02T21:38:35.765" v="648" actId="20577"/>
          <ac:spMkLst>
            <pc:docMk/>
            <pc:sldMk cId="1053693595" sldId="1856"/>
            <ac:spMk id="7" creationId="{FDBA0C37-9B33-1D8C-25D8-F3B1E9240415}"/>
          </ac:spMkLst>
        </pc:spChg>
        <pc:spChg chg="del mod">
          <ac:chgData name="Michaela Martin" userId="34622c12-a76f-4f16-ad02-10d15716a3b5" providerId="ADAL" clId="{D51F9480-BD9F-4A3E-B9D1-0639B6DA7D0D}" dt="2022-11-02T21:38:12.538" v="625" actId="478"/>
          <ac:spMkLst>
            <pc:docMk/>
            <pc:sldMk cId="1053693595" sldId="1856"/>
            <ac:spMk id="9" creationId="{ECC815BD-E5A6-DD75-906F-6BB12680D9AD}"/>
          </ac:spMkLst>
        </pc:spChg>
        <pc:cxnChg chg="del">
          <ac:chgData name="Michaela Martin" userId="34622c12-a76f-4f16-ad02-10d15716a3b5" providerId="ADAL" clId="{D51F9480-BD9F-4A3E-B9D1-0639B6DA7D0D}" dt="2022-11-02T21:38:27.161" v="645" actId="478"/>
          <ac:cxnSpMkLst>
            <pc:docMk/>
            <pc:sldMk cId="1053693595" sldId="1856"/>
            <ac:cxnSpMk id="6" creationId="{446B4F45-6806-95FF-2B50-999066A84DD4}"/>
          </ac:cxnSpMkLst>
        </pc:cxnChg>
      </pc:sldChg>
      <pc:sldChg chg="modSp mod">
        <pc:chgData name="Michaela Martin" userId="34622c12-a76f-4f16-ad02-10d15716a3b5" providerId="ADAL" clId="{D51F9480-BD9F-4A3E-B9D1-0639B6DA7D0D}" dt="2022-10-30T19:27:15.782" v="334" actId="20577"/>
        <pc:sldMkLst>
          <pc:docMk/>
          <pc:sldMk cId="3827118105" sldId="1858"/>
        </pc:sldMkLst>
        <pc:spChg chg="mod">
          <ac:chgData name="Michaela Martin" userId="34622c12-a76f-4f16-ad02-10d15716a3b5" providerId="ADAL" clId="{D51F9480-BD9F-4A3E-B9D1-0639B6DA7D0D}" dt="2022-10-30T19:27:15.782" v="334" actId="20577"/>
          <ac:spMkLst>
            <pc:docMk/>
            <pc:sldMk cId="3827118105" sldId="1858"/>
            <ac:spMk id="62" creationId="{435AC1A0-C9AA-4147-9395-A873389D7459}"/>
          </ac:spMkLst>
        </pc:spChg>
        <pc:spChg chg="mod">
          <ac:chgData name="Michaela Martin" userId="34622c12-a76f-4f16-ad02-10d15716a3b5" providerId="ADAL" clId="{D51F9480-BD9F-4A3E-B9D1-0639B6DA7D0D}" dt="2022-10-30T19:26:04.350" v="297" actId="20577"/>
          <ac:spMkLst>
            <pc:docMk/>
            <pc:sldMk cId="3827118105" sldId="1858"/>
            <ac:spMk id="66" creationId="{D2140EF7-4EB0-4942-BA4F-9D35F37DD6D9}"/>
          </ac:spMkLst>
        </pc:spChg>
      </pc:sldChg>
      <pc:sldChg chg="modSp mod">
        <pc:chgData name="Michaela Martin" userId="34622c12-a76f-4f16-ad02-10d15716a3b5" providerId="ADAL" clId="{D51F9480-BD9F-4A3E-B9D1-0639B6DA7D0D}" dt="2022-11-02T21:25:44.606" v="590" actId="20577"/>
        <pc:sldMkLst>
          <pc:docMk/>
          <pc:sldMk cId="2865696482" sldId="1859"/>
        </pc:sldMkLst>
        <pc:spChg chg="mod">
          <ac:chgData name="Michaela Martin" userId="34622c12-a76f-4f16-ad02-10d15716a3b5" providerId="ADAL" clId="{D51F9480-BD9F-4A3E-B9D1-0639B6DA7D0D}" dt="2022-11-02T21:25:44.606" v="590" actId="20577"/>
          <ac:spMkLst>
            <pc:docMk/>
            <pc:sldMk cId="2865696482" sldId="1859"/>
            <ac:spMk id="3" creationId="{A9122369-0B73-4049-B59A-5B4BB49B98C9}"/>
          </ac:spMkLst>
        </pc:spChg>
      </pc:sldChg>
      <pc:sldChg chg="addSp modSp mod">
        <pc:chgData name="Michaela Martin" userId="34622c12-a76f-4f16-ad02-10d15716a3b5" providerId="ADAL" clId="{D51F9480-BD9F-4A3E-B9D1-0639B6DA7D0D}" dt="2022-11-02T21:27:00.156" v="605" actId="14100"/>
        <pc:sldMkLst>
          <pc:docMk/>
          <pc:sldMk cId="2792576470" sldId="1905"/>
        </pc:sldMkLst>
        <pc:spChg chg="add mod">
          <ac:chgData name="Michaela Martin" userId="34622c12-a76f-4f16-ad02-10d15716a3b5" providerId="ADAL" clId="{D51F9480-BD9F-4A3E-B9D1-0639B6DA7D0D}" dt="2022-11-02T21:27:00.156" v="605" actId="14100"/>
          <ac:spMkLst>
            <pc:docMk/>
            <pc:sldMk cId="2792576470" sldId="1905"/>
            <ac:spMk id="6" creationId="{AFD8FB21-FB64-9C84-4935-3A3B3DACB77F}"/>
          </ac:spMkLst>
        </pc:spChg>
        <pc:spChg chg="mod">
          <ac:chgData name="Michaela Martin" userId="34622c12-a76f-4f16-ad02-10d15716a3b5" providerId="ADAL" clId="{D51F9480-BD9F-4A3E-B9D1-0639B6DA7D0D}" dt="2022-10-30T19:37:03.899" v="365" actId="20577"/>
          <ac:spMkLst>
            <pc:docMk/>
            <pc:sldMk cId="2792576470" sldId="1905"/>
            <ac:spMk id="10" creationId="{73CD45E7-7A54-0F78-AC15-25E4D5804AF5}"/>
          </ac:spMkLst>
        </pc:spChg>
        <pc:picChg chg="add mod">
          <ac:chgData name="Michaela Martin" userId="34622c12-a76f-4f16-ad02-10d15716a3b5" providerId="ADAL" clId="{D51F9480-BD9F-4A3E-B9D1-0639B6DA7D0D}" dt="2022-10-30T19:37:08.912" v="366" actId="1076"/>
          <ac:picMkLst>
            <pc:docMk/>
            <pc:sldMk cId="2792576470" sldId="1905"/>
            <ac:picMk id="4" creationId="{2766CC83-8273-2CB6-1AB4-C3C66E9445E1}"/>
          </ac:picMkLst>
        </pc:picChg>
        <pc:picChg chg="add mod">
          <ac:chgData name="Michaela Martin" userId="34622c12-a76f-4f16-ad02-10d15716a3b5" providerId="ADAL" clId="{D51F9480-BD9F-4A3E-B9D1-0639B6DA7D0D}" dt="2022-10-30T19:38:46.955" v="488" actId="1076"/>
          <ac:picMkLst>
            <pc:docMk/>
            <pc:sldMk cId="2792576470" sldId="1905"/>
            <ac:picMk id="5" creationId="{3B9ED217-4D59-D455-3B7C-5A63DA084BA0}"/>
          </ac:picMkLst>
        </pc:picChg>
        <pc:picChg chg="mod">
          <ac:chgData name="Michaela Martin" userId="34622c12-a76f-4f16-ad02-10d15716a3b5" providerId="ADAL" clId="{D51F9480-BD9F-4A3E-B9D1-0639B6DA7D0D}" dt="2022-10-30T19:36:37.498" v="360" actId="1038"/>
          <ac:picMkLst>
            <pc:docMk/>
            <pc:sldMk cId="2792576470" sldId="1905"/>
            <ac:picMk id="8" creationId="{C6FF91A2-4F10-C2EC-E8D3-9E7B7E6438BA}"/>
          </ac:picMkLst>
        </pc:picChg>
        <pc:cxnChg chg="mod">
          <ac:chgData name="Michaela Martin" userId="34622c12-a76f-4f16-ad02-10d15716a3b5" providerId="ADAL" clId="{D51F9480-BD9F-4A3E-B9D1-0639B6DA7D0D}" dt="2022-10-30T19:36:41.856" v="361" actId="1076"/>
          <ac:cxnSpMkLst>
            <pc:docMk/>
            <pc:sldMk cId="2792576470" sldId="1905"/>
            <ac:cxnSpMk id="9" creationId="{138F4848-86A9-FEBB-2936-C4E5D98C5860}"/>
          </ac:cxnSpMkLst>
        </pc:cxnChg>
      </pc:sldChg>
      <pc:sldChg chg="addSp delSp modSp mod">
        <pc:chgData name="Michaela Martin" userId="34622c12-a76f-4f16-ad02-10d15716a3b5" providerId="ADAL" clId="{D51F9480-BD9F-4A3E-B9D1-0639B6DA7D0D}" dt="2022-10-30T19:50:06.581" v="500" actId="1036"/>
        <pc:sldMkLst>
          <pc:docMk/>
          <pc:sldMk cId="3669601828" sldId="1906"/>
        </pc:sldMkLst>
        <pc:spChg chg="mod">
          <ac:chgData name="Michaela Martin" userId="34622c12-a76f-4f16-ad02-10d15716a3b5" providerId="ADAL" clId="{D51F9480-BD9F-4A3E-B9D1-0639B6DA7D0D}" dt="2022-10-30T19:09:46.729" v="104" actId="20577"/>
          <ac:spMkLst>
            <pc:docMk/>
            <pc:sldMk cId="3669601828" sldId="1906"/>
            <ac:spMk id="3" creationId="{091A711F-B745-4862-A801-4784DF00A1AB}"/>
          </ac:spMkLst>
        </pc:spChg>
        <pc:spChg chg="del">
          <ac:chgData name="Michaela Martin" userId="34622c12-a76f-4f16-ad02-10d15716a3b5" providerId="ADAL" clId="{D51F9480-BD9F-4A3E-B9D1-0639B6DA7D0D}" dt="2022-10-30T19:03:15.708" v="5" actId="478"/>
          <ac:spMkLst>
            <pc:docMk/>
            <pc:sldMk cId="3669601828" sldId="1906"/>
            <ac:spMk id="7" creationId="{6ECD0D6E-98F7-F8C3-6700-7D4FAFCC7585}"/>
          </ac:spMkLst>
        </pc:spChg>
        <pc:graphicFrameChg chg="add del mod">
          <ac:chgData name="Michaela Martin" userId="34622c12-a76f-4f16-ad02-10d15716a3b5" providerId="ADAL" clId="{D51F9480-BD9F-4A3E-B9D1-0639B6DA7D0D}" dt="2022-10-30T19:09:19.402" v="82"/>
          <ac:graphicFrameMkLst>
            <pc:docMk/>
            <pc:sldMk cId="3669601828" sldId="1906"/>
            <ac:graphicFrameMk id="2" creationId="{F15CA699-6C91-6A14-AA3F-21F8656DF6D3}"/>
          </ac:graphicFrameMkLst>
        </pc:graphicFrameChg>
        <pc:graphicFrameChg chg="add mod modGraphic">
          <ac:chgData name="Michaela Martin" userId="34622c12-a76f-4f16-ad02-10d15716a3b5" providerId="ADAL" clId="{D51F9480-BD9F-4A3E-B9D1-0639B6DA7D0D}" dt="2022-10-30T19:50:06.581" v="500" actId="1036"/>
          <ac:graphicFrameMkLst>
            <pc:docMk/>
            <pc:sldMk cId="3669601828" sldId="1906"/>
            <ac:graphicFrameMk id="4" creationId="{C659A229-6A6B-76C1-E9C1-9FD695307FA2}"/>
          </ac:graphicFrameMkLst>
        </pc:graphicFrameChg>
      </pc:sldChg>
      <pc:sldChg chg="modSp add mod">
        <pc:chgData name="Michaela Martin" userId="34622c12-a76f-4f16-ad02-10d15716a3b5" providerId="ADAL" clId="{D51F9480-BD9F-4A3E-B9D1-0639B6DA7D0D}" dt="2022-10-30T19:49:58.032" v="495" actId="207"/>
        <pc:sldMkLst>
          <pc:docMk/>
          <pc:sldMk cId="431897972" sldId="1908"/>
        </pc:sldMkLst>
        <pc:graphicFrameChg chg="mod modGraphic">
          <ac:chgData name="Michaela Martin" userId="34622c12-a76f-4f16-ad02-10d15716a3b5" providerId="ADAL" clId="{D51F9480-BD9F-4A3E-B9D1-0639B6DA7D0D}" dt="2022-10-30T19:49:58.032" v="495" actId="207"/>
          <ac:graphicFrameMkLst>
            <pc:docMk/>
            <pc:sldMk cId="431897972" sldId="1908"/>
            <ac:graphicFrameMk id="4" creationId="{C659A229-6A6B-76C1-E9C1-9FD695307FA2}"/>
          </ac:graphicFrameMkLst>
        </pc:graphicFrameChg>
      </pc:sldChg>
      <pc:sldChg chg="addSp delSp modSp add mod ord">
        <pc:chgData name="Michaela Martin" userId="34622c12-a76f-4f16-ad02-10d15716a3b5" providerId="ADAL" clId="{D51F9480-BD9F-4A3E-B9D1-0639B6DA7D0D}" dt="2022-10-30T19:50:29.450" v="502" actId="207"/>
        <pc:sldMkLst>
          <pc:docMk/>
          <pc:sldMk cId="680054698" sldId="1909"/>
        </pc:sldMkLst>
        <pc:graphicFrameChg chg="add del mod">
          <ac:chgData name="Michaela Martin" userId="34622c12-a76f-4f16-ad02-10d15716a3b5" providerId="ADAL" clId="{D51F9480-BD9F-4A3E-B9D1-0639B6DA7D0D}" dt="2022-10-30T19:22:58.069" v="295" actId="478"/>
          <ac:graphicFrameMkLst>
            <pc:docMk/>
            <pc:sldMk cId="680054698" sldId="1909"/>
            <ac:graphicFrameMk id="2" creationId="{D1A4E2AD-1BD8-3E00-CF2C-CE1C8745A83A}"/>
          </ac:graphicFrameMkLst>
        </pc:graphicFrameChg>
        <pc:graphicFrameChg chg="mod modGraphic">
          <ac:chgData name="Michaela Martin" userId="34622c12-a76f-4f16-ad02-10d15716a3b5" providerId="ADAL" clId="{D51F9480-BD9F-4A3E-B9D1-0639B6DA7D0D}" dt="2022-10-30T19:50:29.450" v="502" actId="207"/>
          <ac:graphicFrameMkLst>
            <pc:docMk/>
            <pc:sldMk cId="680054698" sldId="1909"/>
            <ac:graphicFrameMk id="4" creationId="{C659A229-6A6B-76C1-E9C1-9FD695307FA2}"/>
          </ac:graphicFrameMkLst>
        </pc:graphicFrameChg>
      </pc:sldChg>
      <pc:sldChg chg="modSp add mod">
        <pc:chgData name="Michaela Martin" userId="34622c12-a76f-4f16-ad02-10d15716a3b5" providerId="ADAL" clId="{D51F9480-BD9F-4A3E-B9D1-0639B6DA7D0D}" dt="2022-11-02T21:28:26.264" v="620" actId="20577"/>
        <pc:sldMkLst>
          <pc:docMk/>
          <pc:sldMk cId="2082335672" sldId="1910"/>
        </pc:sldMkLst>
        <pc:graphicFrameChg chg="mod modGraphic">
          <ac:chgData name="Michaela Martin" userId="34622c12-a76f-4f16-ad02-10d15716a3b5" providerId="ADAL" clId="{D51F9480-BD9F-4A3E-B9D1-0639B6DA7D0D}" dt="2022-11-02T21:28:26.264" v="620" actId="20577"/>
          <ac:graphicFrameMkLst>
            <pc:docMk/>
            <pc:sldMk cId="2082335672" sldId="1910"/>
            <ac:graphicFrameMk id="4" creationId="{C659A229-6A6B-76C1-E9C1-9FD695307FA2}"/>
          </ac:graphicFrameMkLst>
        </pc:graphicFrameChg>
      </pc:sldChg>
      <pc:sldChg chg="add">
        <pc:chgData name="Michaela Martin" userId="34622c12-a76f-4f16-ad02-10d15716a3b5" providerId="ADAL" clId="{D51F9480-BD9F-4A3E-B9D1-0639B6DA7D0D}" dt="2022-11-02T21:37:31.901" v="622"/>
        <pc:sldMkLst>
          <pc:docMk/>
          <pc:sldMk cId="3408557035" sldId="1919"/>
        </pc:sldMkLst>
      </pc:sldChg>
      <pc:sldChg chg="add">
        <pc:chgData name="Michaela Martin" userId="34622c12-a76f-4f16-ad02-10d15716a3b5" providerId="ADAL" clId="{D51F9480-BD9F-4A3E-B9D1-0639B6DA7D0D}" dt="2022-11-02T21:37:31.901" v="622"/>
        <pc:sldMkLst>
          <pc:docMk/>
          <pc:sldMk cId="431559745" sldId="1920"/>
        </pc:sldMkLst>
      </pc:sldChg>
    </pc:docChg>
  </pc:docChgLst>
  <pc:docChgLst>
    <pc:chgData name="Beth H. Land" userId="20138969-31cd-479b-81d6-c7b5fc2792cd" providerId="ADAL" clId="{287FD12F-1AB9-4CC6-B405-891F15A6D85F}"/>
    <pc:docChg chg="undo redo custSel addSld delSld modSld modMainMaster">
      <pc:chgData name="Beth H. Land" userId="20138969-31cd-479b-81d6-c7b5fc2792cd" providerId="ADAL" clId="{287FD12F-1AB9-4CC6-B405-891F15A6D85F}" dt="2022-11-03T01:18:00.801" v="250"/>
      <pc:docMkLst>
        <pc:docMk/>
      </pc:docMkLst>
      <pc:sldChg chg="add">
        <pc:chgData name="Beth H. Land" userId="20138969-31cd-479b-81d6-c7b5fc2792cd" providerId="ADAL" clId="{287FD12F-1AB9-4CC6-B405-891F15A6D85F}" dt="2022-11-03T00:48:32.671" v="30"/>
        <pc:sldMkLst>
          <pc:docMk/>
          <pc:sldMk cId="3141380454" sldId="1743"/>
        </pc:sldMkLst>
      </pc:sldChg>
      <pc:sldChg chg="del">
        <pc:chgData name="Beth H. Land" userId="20138969-31cd-479b-81d6-c7b5fc2792cd" providerId="ADAL" clId="{287FD12F-1AB9-4CC6-B405-891F15A6D85F}" dt="2022-11-03T00:20:45.960" v="2" actId="47"/>
        <pc:sldMkLst>
          <pc:docMk/>
          <pc:sldMk cId="319791249" sldId="1752"/>
        </pc:sldMkLst>
      </pc:sldChg>
      <pc:sldChg chg="modSp mod">
        <pc:chgData name="Beth H. Land" userId="20138969-31cd-479b-81d6-c7b5fc2792cd" providerId="ADAL" clId="{287FD12F-1AB9-4CC6-B405-891F15A6D85F}" dt="2022-11-03T00:50:02.682" v="129" actId="20577"/>
        <pc:sldMkLst>
          <pc:docMk/>
          <pc:sldMk cId="752598413" sldId="1779"/>
        </pc:sldMkLst>
        <pc:spChg chg="mod">
          <ac:chgData name="Beth H. Land" userId="20138969-31cd-479b-81d6-c7b5fc2792cd" providerId="ADAL" clId="{287FD12F-1AB9-4CC6-B405-891F15A6D85F}" dt="2022-11-03T00:50:02.682" v="129" actId="20577"/>
          <ac:spMkLst>
            <pc:docMk/>
            <pc:sldMk cId="752598413" sldId="1779"/>
            <ac:spMk id="15" creationId="{736AADFB-4371-4554-A1BC-052AB8963144}"/>
          </ac:spMkLst>
        </pc:spChg>
      </pc:sldChg>
      <pc:sldChg chg="addSp delSp modSp mod">
        <pc:chgData name="Beth H. Land" userId="20138969-31cd-479b-81d6-c7b5fc2792cd" providerId="ADAL" clId="{287FD12F-1AB9-4CC6-B405-891F15A6D85F}" dt="2022-11-03T01:02:46.440" v="232" actId="478"/>
        <pc:sldMkLst>
          <pc:docMk/>
          <pc:sldMk cId="3655386710" sldId="1841"/>
        </pc:sldMkLst>
        <pc:spChg chg="add del mod">
          <ac:chgData name="Beth H. Land" userId="20138969-31cd-479b-81d6-c7b5fc2792cd" providerId="ADAL" clId="{287FD12F-1AB9-4CC6-B405-891F15A6D85F}" dt="2022-11-03T01:02:46.440" v="232" actId="478"/>
          <ac:spMkLst>
            <pc:docMk/>
            <pc:sldMk cId="3655386710" sldId="1841"/>
            <ac:spMk id="5" creationId="{60F64565-3BE6-2906-71C1-7B51E2822785}"/>
          </ac:spMkLst>
        </pc:spChg>
        <pc:spChg chg="add del mod">
          <ac:chgData name="Beth H. Land" userId="20138969-31cd-479b-81d6-c7b5fc2792cd" providerId="ADAL" clId="{287FD12F-1AB9-4CC6-B405-891F15A6D85F}" dt="2022-11-03T01:02:45.694" v="229"/>
          <ac:spMkLst>
            <pc:docMk/>
            <pc:sldMk cId="3655386710" sldId="1841"/>
            <ac:spMk id="6" creationId="{45C9E8A1-7CE4-77BD-0679-773FC4C5C72C}"/>
          </ac:spMkLst>
        </pc:spChg>
        <pc:spChg chg="add del">
          <ac:chgData name="Beth H. Land" userId="20138969-31cd-479b-81d6-c7b5fc2792cd" providerId="ADAL" clId="{287FD12F-1AB9-4CC6-B405-891F15A6D85F}" dt="2022-11-03T01:02:46.440" v="232" actId="478"/>
          <ac:spMkLst>
            <pc:docMk/>
            <pc:sldMk cId="3655386710" sldId="1841"/>
            <ac:spMk id="8" creationId="{49126D65-8D53-6B2D-BC0C-051BEC208ECD}"/>
          </ac:spMkLst>
        </pc:spChg>
      </pc:sldChg>
      <pc:sldChg chg="del">
        <pc:chgData name="Beth H. Land" userId="20138969-31cd-479b-81d6-c7b5fc2792cd" providerId="ADAL" clId="{287FD12F-1AB9-4CC6-B405-891F15A6D85F}" dt="2022-11-03T00:48:35.586" v="31" actId="47"/>
        <pc:sldMkLst>
          <pc:docMk/>
          <pc:sldMk cId="902848490" sldId="1903"/>
        </pc:sldMkLst>
      </pc:sldChg>
      <pc:sldChg chg="addSp modSp mod">
        <pc:chgData name="Beth H. Land" userId="20138969-31cd-479b-81d6-c7b5fc2792cd" providerId="ADAL" clId="{287FD12F-1AB9-4CC6-B405-891F15A6D85F}" dt="2022-11-03T01:18:00.801" v="250"/>
        <pc:sldMkLst>
          <pc:docMk/>
          <pc:sldMk cId="3669601828" sldId="1906"/>
        </pc:sldMkLst>
        <pc:spChg chg="add mod">
          <ac:chgData name="Beth H. Land" userId="20138969-31cd-479b-81d6-c7b5fc2792cd" providerId="ADAL" clId="{287FD12F-1AB9-4CC6-B405-891F15A6D85F}" dt="2022-11-03T00:54:28.513" v="158" actId="20577"/>
          <ac:spMkLst>
            <pc:docMk/>
            <pc:sldMk cId="3669601828" sldId="1906"/>
            <ac:spMk id="5" creationId="{117CA1B4-2EB0-8138-98AD-6FD6421BAFAB}"/>
          </ac:spMkLst>
        </pc:spChg>
        <pc:graphicFrameChg chg="mod modGraphic">
          <ac:chgData name="Beth H. Land" userId="20138969-31cd-479b-81d6-c7b5fc2792cd" providerId="ADAL" clId="{287FD12F-1AB9-4CC6-B405-891F15A6D85F}" dt="2022-11-03T01:18:00.801" v="250"/>
          <ac:graphicFrameMkLst>
            <pc:docMk/>
            <pc:sldMk cId="3669601828" sldId="1906"/>
            <ac:graphicFrameMk id="4" creationId="{C659A229-6A6B-76C1-E9C1-9FD695307FA2}"/>
          </ac:graphicFrameMkLst>
        </pc:graphicFrameChg>
      </pc:sldChg>
      <pc:sldChg chg="addSp modSp mod">
        <pc:chgData name="Beth H. Land" userId="20138969-31cd-479b-81d6-c7b5fc2792cd" providerId="ADAL" clId="{287FD12F-1AB9-4CC6-B405-891F15A6D85F}" dt="2022-11-03T00:59:04.010" v="219" actId="122"/>
        <pc:sldMkLst>
          <pc:docMk/>
          <pc:sldMk cId="431897972" sldId="1908"/>
        </pc:sldMkLst>
        <pc:spChg chg="add mod">
          <ac:chgData name="Beth H. Land" userId="20138969-31cd-479b-81d6-c7b5fc2792cd" providerId="ADAL" clId="{287FD12F-1AB9-4CC6-B405-891F15A6D85F}" dt="2022-11-03T00:55:52.113" v="189"/>
          <ac:spMkLst>
            <pc:docMk/>
            <pc:sldMk cId="431897972" sldId="1908"/>
            <ac:spMk id="2" creationId="{557A88CB-0FE3-59BD-CF90-5A250715964D}"/>
          </ac:spMkLst>
        </pc:spChg>
        <pc:graphicFrameChg chg="mod modGraphic">
          <ac:chgData name="Beth H. Land" userId="20138969-31cd-479b-81d6-c7b5fc2792cd" providerId="ADAL" clId="{287FD12F-1AB9-4CC6-B405-891F15A6D85F}" dt="2022-11-03T00:59:04.010" v="219" actId="122"/>
          <ac:graphicFrameMkLst>
            <pc:docMk/>
            <pc:sldMk cId="431897972" sldId="1908"/>
            <ac:graphicFrameMk id="4" creationId="{C659A229-6A6B-76C1-E9C1-9FD695307FA2}"/>
          </ac:graphicFrameMkLst>
        </pc:graphicFrameChg>
      </pc:sldChg>
      <pc:sldChg chg="addSp delSp modSp mod">
        <pc:chgData name="Beth H. Land" userId="20138969-31cd-479b-81d6-c7b5fc2792cd" providerId="ADAL" clId="{287FD12F-1AB9-4CC6-B405-891F15A6D85F}" dt="2022-11-03T01:02:52.518" v="234" actId="122"/>
        <pc:sldMkLst>
          <pc:docMk/>
          <pc:sldMk cId="680054698" sldId="1909"/>
        </pc:sldMkLst>
        <pc:spChg chg="add del mod">
          <ac:chgData name="Beth H. Land" userId="20138969-31cd-479b-81d6-c7b5fc2792cd" providerId="ADAL" clId="{287FD12F-1AB9-4CC6-B405-891F15A6D85F}" dt="2022-11-03T00:56:03.305" v="193" actId="478"/>
          <ac:spMkLst>
            <pc:docMk/>
            <pc:sldMk cId="680054698" sldId="1909"/>
            <ac:spMk id="2" creationId="{8F259FDA-03CA-1A62-B5C6-8BF4F5432265}"/>
          </ac:spMkLst>
        </pc:spChg>
        <pc:graphicFrameChg chg="mod modGraphic">
          <ac:chgData name="Beth H. Land" userId="20138969-31cd-479b-81d6-c7b5fc2792cd" providerId="ADAL" clId="{287FD12F-1AB9-4CC6-B405-891F15A6D85F}" dt="2022-11-03T01:02:52.518" v="234" actId="122"/>
          <ac:graphicFrameMkLst>
            <pc:docMk/>
            <pc:sldMk cId="680054698" sldId="1909"/>
            <ac:graphicFrameMk id="4" creationId="{C659A229-6A6B-76C1-E9C1-9FD695307FA2}"/>
          </ac:graphicFrameMkLst>
        </pc:graphicFrameChg>
      </pc:sldChg>
      <pc:sldChg chg="addSp modSp mod">
        <pc:chgData name="Beth H. Land" userId="20138969-31cd-479b-81d6-c7b5fc2792cd" providerId="ADAL" clId="{287FD12F-1AB9-4CC6-B405-891F15A6D85F}" dt="2022-11-03T00:58:57.893" v="218" actId="122"/>
        <pc:sldMkLst>
          <pc:docMk/>
          <pc:sldMk cId="2082335672" sldId="1910"/>
        </pc:sldMkLst>
        <pc:spChg chg="add mod">
          <ac:chgData name="Beth H. Land" userId="20138969-31cd-479b-81d6-c7b5fc2792cd" providerId="ADAL" clId="{287FD12F-1AB9-4CC6-B405-891F15A6D85F}" dt="2022-11-03T00:55:54.142" v="190"/>
          <ac:spMkLst>
            <pc:docMk/>
            <pc:sldMk cId="2082335672" sldId="1910"/>
            <ac:spMk id="2" creationId="{9629235F-6AE2-5628-9963-DF490815B05C}"/>
          </ac:spMkLst>
        </pc:spChg>
        <pc:graphicFrameChg chg="mod modGraphic">
          <ac:chgData name="Beth H. Land" userId="20138969-31cd-479b-81d6-c7b5fc2792cd" providerId="ADAL" clId="{287FD12F-1AB9-4CC6-B405-891F15A6D85F}" dt="2022-11-03T00:58:57.893" v="218" actId="122"/>
          <ac:graphicFrameMkLst>
            <pc:docMk/>
            <pc:sldMk cId="2082335672" sldId="1910"/>
            <ac:graphicFrameMk id="4" creationId="{C659A229-6A6B-76C1-E9C1-9FD695307FA2}"/>
          </ac:graphicFrameMkLst>
        </pc:graphicFrameChg>
      </pc:sldChg>
      <pc:sldChg chg="addSp delSp modSp mod delAnim">
        <pc:chgData name="Beth H. Land" userId="20138969-31cd-479b-81d6-c7b5fc2792cd" providerId="ADAL" clId="{287FD12F-1AB9-4CC6-B405-891F15A6D85F}" dt="2022-11-03T01:03:20.025" v="249" actId="20577"/>
        <pc:sldMkLst>
          <pc:docMk/>
          <pc:sldMk cId="431559745" sldId="1920"/>
        </pc:sldMkLst>
        <pc:spChg chg="add mod">
          <ac:chgData name="Beth H. Land" userId="20138969-31cd-479b-81d6-c7b5fc2792cd" providerId="ADAL" clId="{287FD12F-1AB9-4CC6-B405-891F15A6D85F}" dt="2022-11-03T00:42:42.665" v="23" actId="1582"/>
          <ac:spMkLst>
            <pc:docMk/>
            <pc:sldMk cId="431559745" sldId="1920"/>
            <ac:spMk id="8" creationId="{755C1851-C838-8F99-15F9-659D282C05D6}"/>
          </ac:spMkLst>
        </pc:spChg>
        <pc:spChg chg="add mod">
          <ac:chgData name="Beth H. Land" userId="20138969-31cd-479b-81d6-c7b5fc2792cd" providerId="ADAL" clId="{287FD12F-1AB9-4CC6-B405-891F15A6D85F}" dt="2022-11-03T00:42:56.703" v="26" actId="14100"/>
          <ac:spMkLst>
            <pc:docMk/>
            <pc:sldMk cId="431559745" sldId="1920"/>
            <ac:spMk id="9" creationId="{C22B327B-5BD5-23DA-FBAE-D381D3DEAD1D}"/>
          </ac:spMkLst>
        </pc:spChg>
        <pc:spChg chg="del">
          <ac:chgData name="Beth H. Land" userId="20138969-31cd-479b-81d6-c7b5fc2792cd" providerId="ADAL" clId="{287FD12F-1AB9-4CC6-B405-891F15A6D85F}" dt="2022-11-03T00:40:53.719" v="6" actId="478"/>
          <ac:spMkLst>
            <pc:docMk/>
            <pc:sldMk cId="431559745" sldId="1920"/>
            <ac:spMk id="14" creationId="{C84529AC-9927-04FC-5294-F263CBCF9498}"/>
          </ac:spMkLst>
        </pc:spChg>
        <pc:spChg chg="del">
          <ac:chgData name="Beth H. Land" userId="20138969-31cd-479b-81d6-c7b5fc2792cd" providerId="ADAL" clId="{287FD12F-1AB9-4CC6-B405-891F15A6D85F}" dt="2022-11-03T00:41:40.763" v="14" actId="478"/>
          <ac:spMkLst>
            <pc:docMk/>
            <pc:sldMk cId="431559745" sldId="1920"/>
            <ac:spMk id="15" creationId="{2119C7BB-9B72-E3AA-17B0-EB97E6C16C31}"/>
          </ac:spMkLst>
        </pc:spChg>
        <pc:spChg chg="mod">
          <ac:chgData name="Beth H. Land" userId="20138969-31cd-479b-81d6-c7b5fc2792cd" providerId="ADAL" clId="{287FD12F-1AB9-4CC6-B405-891F15A6D85F}" dt="2022-11-03T01:03:20.025" v="249" actId="20577"/>
          <ac:spMkLst>
            <pc:docMk/>
            <pc:sldMk cId="431559745" sldId="1920"/>
            <ac:spMk id="19" creationId="{13B28F46-5882-E202-43B3-C2E2C63671AF}"/>
          </ac:spMkLst>
        </pc:spChg>
        <pc:picChg chg="add mod ord modCrop">
          <ac:chgData name="Beth H. Land" userId="20138969-31cd-479b-81d6-c7b5fc2792cd" providerId="ADAL" clId="{287FD12F-1AB9-4CC6-B405-891F15A6D85F}" dt="2022-11-03T00:41:56.721" v="19" actId="732"/>
          <ac:picMkLst>
            <pc:docMk/>
            <pc:sldMk cId="431559745" sldId="1920"/>
            <ac:picMk id="4" creationId="{116B81EC-47F4-E149-8626-8569F45031B4}"/>
          </ac:picMkLst>
        </pc:picChg>
        <pc:picChg chg="add mod modCrop">
          <ac:chgData name="Beth H. Land" userId="20138969-31cd-479b-81d6-c7b5fc2792cd" providerId="ADAL" clId="{287FD12F-1AB9-4CC6-B405-891F15A6D85F}" dt="2022-11-03T00:41:52.915" v="18" actId="732"/>
          <ac:picMkLst>
            <pc:docMk/>
            <pc:sldMk cId="431559745" sldId="1920"/>
            <ac:picMk id="7" creationId="{713A2553-AB9F-C7EF-DDDE-D109C9A73FFF}"/>
          </ac:picMkLst>
        </pc:picChg>
        <pc:picChg chg="del">
          <ac:chgData name="Beth H. Land" userId="20138969-31cd-479b-81d6-c7b5fc2792cd" providerId="ADAL" clId="{287FD12F-1AB9-4CC6-B405-891F15A6D85F}" dt="2022-11-03T00:40:50.906" v="4" actId="478"/>
          <ac:picMkLst>
            <pc:docMk/>
            <pc:sldMk cId="431559745" sldId="1920"/>
            <ac:picMk id="11" creationId="{2AE3E414-2802-2017-B33B-EF66510B10F3}"/>
          </ac:picMkLst>
        </pc:picChg>
        <pc:picChg chg="del">
          <ac:chgData name="Beth H. Land" userId="20138969-31cd-479b-81d6-c7b5fc2792cd" providerId="ADAL" clId="{287FD12F-1AB9-4CC6-B405-891F15A6D85F}" dt="2022-11-03T00:41:38.871" v="13" actId="478"/>
          <ac:picMkLst>
            <pc:docMk/>
            <pc:sldMk cId="431559745" sldId="1920"/>
            <ac:picMk id="13" creationId="{322ADD32-CC29-3097-1E12-11E50FDC5179}"/>
          </ac:picMkLst>
        </pc:picChg>
        <pc:cxnChg chg="mod">
          <ac:chgData name="Beth H. Land" userId="20138969-31cd-479b-81d6-c7b5fc2792cd" providerId="ADAL" clId="{287FD12F-1AB9-4CC6-B405-891F15A6D85F}" dt="2022-11-03T00:43:08.454" v="29" actId="14100"/>
          <ac:cxnSpMkLst>
            <pc:docMk/>
            <pc:sldMk cId="431559745" sldId="1920"/>
            <ac:cxnSpMk id="20" creationId="{65BA30B1-46E9-F5AE-5ACE-5C1EC4E7C058}"/>
          </ac:cxnSpMkLst>
        </pc:cxnChg>
      </pc:sldChg>
      <pc:sldChg chg="add">
        <pc:chgData name="Beth H. Land" userId="20138969-31cd-479b-81d6-c7b5fc2792cd" providerId="ADAL" clId="{287FD12F-1AB9-4CC6-B405-891F15A6D85F}" dt="2022-11-03T00:20:43.802" v="1"/>
        <pc:sldMkLst>
          <pc:docMk/>
          <pc:sldMk cId="1569983180" sldId="1921"/>
        </pc:sldMkLst>
      </pc:sldChg>
      <pc:sldMasterChg chg="modSldLayout">
        <pc:chgData name="Beth H. Land" userId="20138969-31cd-479b-81d6-c7b5fc2792cd" providerId="ADAL" clId="{287FD12F-1AB9-4CC6-B405-891F15A6D85F}" dt="2022-11-03T01:02:46.183" v="231" actId="478"/>
        <pc:sldMasterMkLst>
          <pc:docMk/>
          <pc:sldMasterMk cId="828590680" sldId="2147484028"/>
        </pc:sldMasterMkLst>
        <pc:sldLayoutChg chg="addSp delSp modSp mod">
          <pc:chgData name="Beth H. Land" userId="20138969-31cd-479b-81d6-c7b5fc2792cd" providerId="ADAL" clId="{287FD12F-1AB9-4CC6-B405-891F15A6D85F}" dt="2022-11-03T01:02:46.183" v="231" actId="478"/>
          <pc:sldLayoutMkLst>
            <pc:docMk/>
            <pc:sldMasterMk cId="828590680" sldId="2147484028"/>
            <pc:sldLayoutMk cId="1639238884" sldId="2147484040"/>
          </pc:sldLayoutMkLst>
          <pc:spChg chg="add del mod">
            <ac:chgData name="Beth H. Land" userId="20138969-31cd-479b-81d6-c7b5fc2792cd" providerId="ADAL" clId="{287FD12F-1AB9-4CC6-B405-891F15A6D85F}" dt="2022-11-03T01:02:40.269" v="224"/>
            <ac:spMkLst>
              <pc:docMk/>
              <pc:sldMasterMk cId="828590680" sldId="2147484028"/>
              <pc:sldLayoutMk cId="1639238884" sldId="2147484040"/>
              <ac:spMk id="2" creationId="{D2E57DD4-CA5E-9A5B-7D85-3F3C4C8C9DA9}"/>
            </ac:spMkLst>
          </pc:spChg>
          <pc:spChg chg="add del">
            <ac:chgData name="Beth H. Land" userId="20138969-31cd-479b-81d6-c7b5fc2792cd" providerId="ADAL" clId="{287FD12F-1AB9-4CC6-B405-891F15A6D85F}" dt="2022-11-03T01:02:46.183" v="231" actId="478"/>
            <ac:spMkLst>
              <pc:docMk/>
              <pc:sldMasterMk cId="828590680" sldId="2147484028"/>
              <pc:sldLayoutMk cId="1639238884" sldId="2147484040"/>
              <ac:spMk id="5" creationId="{3EEE1928-CECD-B84E-8B89-EDA78FD6520D}"/>
            </ac:spMkLst>
          </pc:spChg>
          <pc:cxnChg chg="add del">
            <ac:chgData name="Beth H. Land" userId="20138969-31cd-479b-81d6-c7b5fc2792cd" providerId="ADAL" clId="{287FD12F-1AB9-4CC6-B405-891F15A6D85F}" dt="2022-11-03T01:02:46.183" v="231" actId="478"/>
            <ac:cxnSpMkLst>
              <pc:docMk/>
              <pc:sldMasterMk cId="828590680" sldId="2147484028"/>
              <pc:sldLayoutMk cId="1639238884" sldId="2147484040"/>
              <ac:cxnSpMk id="3" creationId="{1681672F-0AD5-48F5-892D-9CC2AE9480D1}"/>
            </ac:cxnSpMkLst>
          </pc:cxn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9B201D-EEF4-404E-BF68-57E245E8250D}" type="datetimeFigureOut">
              <a:rPr lang="en-US" smtClean="0"/>
              <a:t>11/2/2022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F90A2-CD5C-4B77-AB7B-7E20672FAB60}" type="slidenum">
              <a:rPr lang="en-US" smtClean="0"/>
              <a:t>‹#›</a:t>
            </a:fld>
            <a:endParaRPr lang="en-US" dirty="0"/>
          </a:p>
        </p:txBody>
      </p:sp>
    </p:spTree>
    <p:extLst>
      <p:ext uri="{BB962C8B-B14F-4D97-AF65-F5344CB8AC3E}">
        <p14:creationId xmlns:p14="http://schemas.microsoft.com/office/powerpoint/2010/main" val="4213480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40CF9B-4A56-430B-A406-611951B820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0635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Landscape">
    <p:spTree>
      <p:nvGrpSpPr>
        <p:cNvPr id="1" name=""/>
        <p:cNvGrpSpPr/>
        <p:nvPr/>
      </p:nvGrpSpPr>
      <p:grpSpPr>
        <a:xfrm>
          <a:off x="0" y="0"/>
          <a:ext cx="0" cy="0"/>
          <a:chOff x="0" y="0"/>
          <a:chExt cx="0" cy="0"/>
        </a:xfrm>
      </p:grpSpPr>
      <p:cxnSp>
        <p:nvCxnSpPr>
          <p:cNvPr id="3" name="line">
            <a:extLst>
              <a:ext uri="{FF2B5EF4-FFF2-40B4-BE49-F238E27FC236}">
                <a16:creationId xmlns:a16="http://schemas.microsoft.com/office/drawing/2014/main" id="{B18DFD61-4802-40D9-B532-9364DC5FE174}"/>
              </a:ext>
            </a:extLst>
          </p:cNvPr>
          <p:cNvCxnSpPr>
            <a:cxnSpLocks/>
          </p:cNvCxnSpPr>
          <p:nvPr userDrawn="1"/>
        </p:nvCxnSpPr>
        <p:spPr>
          <a:xfrm>
            <a:off x="5081047" y="5307291"/>
            <a:ext cx="0" cy="1746652"/>
          </a:xfrm>
          <a:prstGeom prst="line">
            <a:avLst/>
          </a:prstGeom>
        </p:spPr>
        <p:style>
          <a:lnRef idx="1">
            <a:schemeClr val="accent1"/>
          </a:lnRef>
          <a:fillRef idx="0">
            <a:schemeClr val="accent1"/>
          </a:fillRef>
          <a:effectRef idx="0">
            <a:schemeClr val="accent1"/>
          </a:effectRef>
          <a:fontRef idx="minor">
            <a:schemeClr val="tx1"/>
          </a:fontRef>
        </p:style>
      </p:cxnSp>
      <p:sp>
        <p:nvSpPr>
          <p:cNvPr id="5" name="client logo">
            <a:extLst>
              <a:ext uri="{FF2B5EF4-FFF2-40B4-BE49-F238E27FC236}">
                <a16:creationId xmlns:a16="http://schemas.microsoft.com/office/drawing/2014/main" id="{559A373A-8F26-4CDA-AEFC-F5F475F5191D}"/>
              </a:ext>
            </a:extLst>
          </p:cNvPr>
          <p:cNvSpPr>
            <a:spLocks noGrp="1"/>
          </p:cNvSpPr>
          <p:nvPr>
            <p:ph type="pic" sz="quarter" idx="16" hasCustomPrompt="1"/>
          </p:nvPr>
        </p:nvSpPr>
        <p:spPr>
          <a:xfrm>
            <a:off x="546100" y="5582515"/>
            <a:ext cx="4129088" cy="1207564"/>
          </a:xfrm>
        </p:spPr>
        <p:txBody>
          <a:bodyPr/>
          <a:lstStyle>
            <a:lvl1pPr marL="0" indent="0" algn="ctr">
              <a:buNone/>
              <a:defRPr/>
            </a:lvl1pPr>
          </a:lstStyle>
          <a:p>
            <a:r>
              <a:rPr lang="en-US" dirty="0"/>
              <a:t>Client logo</a:t>
            </a:r>
          </a:p>
        </p:txBody>
      </p:sp>
      <p:sp>
        <p:nvSpPr>
          <p:cNvPr id="10" name="title">
            <a:extLst>
              <a:ext uri="{FF2B5EF4-FFF2-40B4-BE49-F238E27FC236}">
                <a16:creationId xmlns:a16="http://schemas.microsoft.com/office/drawing/2014/main" id="{12DF4F03-5308-4189-B6D8-0928FBA5180F}"/>
              </a:ext>
            </a:extLst>
          </p:cNvPr>
          <p:cNvSpPr>
            <a:spLocks noGrp="1"/>
          </p:cNvSpPr>
          <p:nvPr>
            <p:ph type="body" sz="quarter" idx="17" hasCustomPrompt="1"/>
          </p:nvPr>
        </p:nvSpPr>
        <p:spPr>
          <a:xfrm>
            <a:off x="5821381" y="5513295"/>
            <a:ext cx="7450116" cy="1276784"/>
          </a:xfrm>
        </p:spPr>
        <p:txBody>
          <a:bodyPr wrap="none" anchor="ctr">
            <a:noAutofit/>
          </a:bodyPr>
          <a:lstStyle>
            <a:lvl1pPr marL="0" indent="0" algn="ctr">
              <a:lnSpc>
                <a:spcPct val="100000"/>
              </a:lnSpc>
              <a:spcBef>
                <a:spcPts val="0"/>
              </a:spcBef>
              <a:buNone/>
              <a:defRPr sz="4000">
                <a:solidFill>
                  <a:schemeClr val="tx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Presentation Title</a:t>
            </a:r>
          </a:p>
        </p:txBody>
      </p:sp>
      <p:sp>
        <p:nvSpPr>
          <p:cNvPr id="18" name="cover image">
            <a:extLst>
              <a:ext uri="{FF2B5EF4-FFF2-40B4-BE49-F238E27FC236}">
                <a16:creationId xmlns:a16="http://schemas.microsoft.com/office/drawing/2014/main" id="{50FCDBFB-C2D3-40CA-ABB0-825D2D1BBCCE}"/>
              </a:ext>
            </a:extLst>
          </p:cNvPr>
          <p:cNvSpPr>
            <a:spLocks noGrp="1"/>
          </p:cNvSpPr>
          <p:nvPr>
            <p:ph type="pic" sz="quarter" idx="19"/>
          </p:nvPr>
        </p:nvSpPr>
        <p:spPr>
          <a:xfrm>
            <a:off x="0" y="0"/>
            <a:ext cx="13817597" cy="5106988"/>
          </a:xfrm>
        </p:spPr>
        <p:txBody>
          <a:bodyPr/>
          <a:lstStyle>
            <a:lvl1pPr marL="0" indent="0">
              <a:buNone/>
              <a:defRPr/>
            </a:lvl1pPr>
          </a:lstStyle>
          <a:p>
            <a:r>
              <a:rPr lang="en-US" dirty="0"/>
              <a:t>Click icon to add picture</a:t>
            </a:r>
          </a:p>
        </p:txBody>
      </p:sp>
      <p:pic>
        <p:nvPicPr>
          <p:cNvPr id="7" name="Picture 6" descr="A black background with white text&#10;&#10;Description automatically generated with low confidence">
            <a:extLst>
              <a:ext uri="{FF2B5EF4-FFF2-40B4-BE49-F238E27FC236}">
                <a16:creationId xmlns:a16="http://schemas.microsoft.com/office/drawing/2014/main" id="{F83709E8-7771-4C8B-AC9D-81F770D2DCDD}"/>
              </a:ext>
            </a:extLst>
          </p:cNvPr>
          <p:cNvPicPr>
            <a:picLocks noChangeAspect="1"/>
          </p:cNvPicPr>
          <p:nvPr userDrawn="1"/>
        </p:nvPicPr>
        <p:blipFill>
          <a:blip r:embed="rId2"/>
          <a:stretch>
            <a:fillRect/>
          </a:stretch>
        </p:blipFill>
        <p:spPr>
          <a:xfrm>
            <a:off x="4778063" y="3587470"/>
            <a:ext cx="4261473" cy="597460"/>
          </a:xfrm>
          <a:prstGeom prst="rect">
            <a:avLst/>
          </a:prstGeom>
        </p:spPr>
      </p:pic>
      <p:sp>
        <p:nvSpPr>
          <p:cNvPr id="11" name="bottom rectangle">
            <a:extLst>
              <a:ext uri="{FF2B5EF4-FFF2-40B4-BE49-F238E27FC236}">
                <a16:creationId xmlns:a16="http://schemas.microsoft.com/office/drawing/2014/main" id="{2478C65A-966F-46D2-BBBE-F202BFE99360}"/>
              </a:ext>
            </a:extLst>
          </p:cNvPr>
          <p:cNvSpPr/>
          <p:nvPr userDrawn="1"/>
        </p:nvSpPr>
        <p:spPr>
          <a:xfrm>
            <a:off x="0" y="7257578"/>
            <a:ext cx="13817600" cy="5229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1" b="0" i="0" dirty="0">
              <a:latin typeface="Roboto" panose="02000000000000000000" pitchFamily="2" charset="0"/>
            </a:endParaRPr>
          </a:p>
        </p:txBody>
      </p:sp>
      <p:pic>
        <p:nvPicPr>
          <p:cNvPr id="12" name="Picture 11">
            <a:extLst>
              <a:ext uri="{FF2B5EF4-FFF2-40B4-BE49-F238E27FC236}">
                <a16:creationId xmlns:a16="http://schemas.microsoft.com/office/drawing/2014/main" id="{7F0C4831-1A5C-4B96-A840-93AE61A0986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17692" y="7321550"/>
            <a:ext cx="2552946" cy="357923"/>
          </a:xfrm>
          <a:prstGeom prst="rect">
            <a:avLst/>
          </a:prstGeom>
        </p:spPr>
      </p:pic>
      <p:cxnSp>
        <p:nvCxnSpPr>
          <p:cNvPr id="13" name="Straight Connector 12">
            <a:extLst>
              <a:ext uri="{FF2B5EF4-FFF2-40B4-BE49-F238E27FC236}">
                <a16:creationId xmlns:a16="http://schemas.microsoft.com/office/drawing/2014/main" id="{4E0085D4-0DCD-486F-9B4D-343948B19E32}"/>
              </a:ext>
            </a:extLst>
          </p:cNvPr>
          <p:cNvCxnSpPr>
            <a:cxnSpLocks/>
            <a:stCxn id="16" idx="1"/>
          </p:cNvCxnSpPr>
          <p:nvPr userDrawn="1"/>
        </p:nvCxnSpPr>
        <p:spPr>
          <a:xfrm>
            <a:off x="546101" y="7515628"/>
            <a:ext cx="1028699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date">
            <a:extLst>
              <a:ext uri="{FF2B5EF4-FFF2-40B4-BE49-F238E27FC236}">
                <a16:creationId xmlns:a16="http://schemas.microsoft.com/office/drawing/2014/main" id="{88FFD64B-4888-4C94-A8E7-86A81220D2B9}"/>
              </a:ext>
            </a:extLst>
          </p:cNvPr>
          <p:cNvSpPr>
            <a:spLocks noGrp="1"/>
          </p:cNvSpPr>
          <p:nvPr>
            <p:ph type="body" sz="quarter" idx="18" hasCustomPrompt="1"/>
          </p:nvPr>
        </p:nvSpPr>
        <p:spPr>
          <a:xfrm>
            <a:off x="546101" y="7358662"/>
            <a:ext cx="2320507" cy="313932"/>
          </a:xfrm>
          <a:solidFill>
            <a:schemeClr val="accent2"/>
          </a:solidFill>
        </p:spPr>
        <p:txBody>
          <a:bodyPr wrap="none" lIns="45720" rIns="45720">
            <a:spAutoFit/>
          </a:bodyPr>
          <a:lstStyle>
            <a:lvl1pPr marL="0" indent="0" algn="l">
              <a:buNone/>
              <a:defRPr sz="16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Service Line | Date 2021</a:t>
            </a:r>
          </a:p>
        </p:txBody>
      </p:sp>
    </p:spTree>
    <p:extLst>
      <p:ext uri="{BB962C8B-B14F-4D97-AF65-F5344CB8AC3E}">
        <p14:creationId xmlns:p14="http://schemas.microsoft.com/office/powerpoint/2010/main" val="283152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in Header - Blue">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pic>
        <p:nvPicPr>
          <p:cNvPr id="4" name="Picture 3" descr="Shape&#10;&#10;Description automatically generated with medium confidence">
            <a:extLst>
              <a:ext uri="{FF2B5EF4-FFF2-40B4-BE49-F238E27FC236}">
                <a16:creationId xmlns:a16="http://schemas.microsoft.com/office/drawing/2014/main" id="{9427501A-8DF8-437A-8C21-767699017737}"/>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7" name="Slide Number Placeholder 2">
            <a:extLst>
              <a:ext uri="{FF2B5EF4-FFF2-40B4-BE49-F238E27FC236}">
                <a16:creationId xmlns:a16="http://schemas.microsoft.com/office/drawing/2014/main" id="{0A389186-B64D-4DB6-88D6-83D04BCED7E9}"/>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3579589952"/>
      </p:ext>
    </p:extLst>
  </p:cSld>
  <p:clrMapOvr>
    <a:masterClrMapping/>
  </p:clrMapOvr>
  <p:extLst>
    <p:ext uri="{DCECCB84-F9BA-43D5-87BE-67443E8EF086}">
      <p15:sldGuideLst xmlns:p15="http://schemas.microsoft.com/office/powerpoint/2012/main">
        <p15:guide id="2" pos="320" userDrawn="1">
          <p15:clr>
            <a:srgbClr val="FBAE40"/>
          </p15:clr>
        </p15:guide>
        <p15:guide id="3" pos="8384" userDrawn="1">
          <p15:clr>
            <a:srgbClr val="FBAE40"/>
          </p15:clr>
        </p15:guide>
        <p15:guide id="4" orient="horz" pos="720" userDrawn="1">
          <p15:clr>
            <a:srgbClr val="FBAE40"/>
          </p15:clr>
        </p15:guide>
        <p15:guide id="5" orient="horz" pos="4512"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ase Studies-12">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Rectangle: Top Corners Rounded 3">
            <a:extLst>
              <a:ext uri="{FF2B5EF4-FFF2-40B4-BE49-F238E27FC236}">
                <a16:creationId xmlns:a16="http://schemas.microsoft.com/office/drawing/2014/main" id="{791C6299-5EBE-4860-B915-4602FA2FBFF5}"/>
              </a:ext>
            </a:extLst>
          </p:cNvPr>
          <p:cNvSpPr/>
          <p:nvPr userDrawn="1"/>
        </p:nvSpPr>
        <p:spPr>
          <a:xfrm rot="10800000">
            <a:off x="507996"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7" name="Picture Placeholder 4">
            <a:extLst>
              <a:ext uri="{FF2B5EF4-FFF2-40B4-BE49-F238E27FC236}">
                <a16:creationId xmlns:a16="http://schemas.microsoft.com/office/drawing/2014/main" id="{7CD8D313-CDE3-4791-BAAC-E4AF31FD9007}"/>
              </a:ext>
            </a:extLst>
          </p:cNvPr>
          <p:cNvSpPr>
            <a:spLocks noGrp="1"/>
          </p:cNvSpPr>
          <p:nvPr>
            <p:ph type="pic" sz="quarter" idx="11" hasCustomPrompt="1"/>
          </p:nvPr>
        </p:nvSpPr>
        <p:spPr>
          <a:xfrm>
            <a:off x="508000"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 name="Text Placeholder 7">
            <a:extLst>
              <a:ext uri="{FF2B5EF4-FFF2-40B4-BE49-F238E27FC236}">
                <a16:creationId xmlns:a16="http://schemas.microsoft.com/office/drawing/2014/main" id="{F848B3F3-B197-468C-81ED-A9220AB3BD72}"/>
              </a:ext>
            </a:extLst>
          </p:cNvPr>
          <p:cNvSpPr>
            <a:spLocks noGrp="1"/>
          </p:cNvSpPr>
          <p:nvPr>
            <p:ph type="body" sz="quarter" idx="35" hasCustomPrompt="1"/>
          </p:nvPr>
        </p:nvSpPr>
        <p:spPr>
          <a:xfrm>
            <a:off x="580877"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 name="Text Placeholder 7">
            <a:extLst>
              <a:ext uri="{FF2B5EF4-FFF2-40B4-BE49-F238E27FC236}">
                <a16:creationId xmlns:a16="http://schemas.microsoft.com/office/drawing/2014/main" id="{C0B50D42-CABF-4000-894D-D79C8DCE895A}"/>
              </a:ext>
            </a:extLst>
          </p:cNvPr>
          <p:cNvSpPr>
            <a:spLocks noGrp="1"/>
          </p:cNvSpPr>
          <p:nvPr>
            <p:ph type="body" sz="quarter" idx="36" hasCustomPrompt="1"/>
          </p:nvPr>
        </p:nvSpPr>
        <p:spPr>
          <a:xfrm>
            <a:off x="580877"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27" name="Picture Placeholder 4">
            <a:extLst>
              <a:ext uri="{FF2B5EF4-FFF2-40B4-BE49-F238E27FC236}">
                <a16:creationId xmlns:a16="http://schemas.microsoft.com/office/drawing/2014/main" id="{F8D343D3-0DC9-4025-8E73-13B824384837}"/>
              </a:ext>
            </a:extLst>
          </p:cNvPr>
          <p:cNvSpPr>
            <a:spLocks noGrp="1"/>
          </p:cNvSpPr>
          <p:nvPr>
            <p:ph type="pic" sz="quarter" idx="37" hasCustomPrompt="1"/>
          </p:nvPr>
        </p:nvSpPr>
        <p:spPr>
          <a:xfrm>
            <a:off x="2665095"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2" name="Picture Placeholder 4">
            <a:extLst>
              <a:ext uri="{FF2B5EF4-FFF2-40B4-BE49-F238E27FC236}">
                <a16:creationId xmlns:a16="http://schemas.microsoft.com/office/drawing/2014/main" id="{183282C9-D879-4EA0-8159-EB6E5DEA563D}"/>
              </a:ext>
            </a:extLst>
          </p:cNvPr>
          <p:cNvSpPr>
            <a:spLocks noGrp="1"/>
          </p:cNvSpPr>
          <p:nvPr>
            <p:ph type="pic" sz="quarter" idx="41" hasCustomPrompt="1"/>
          </p:nvPr>
        </p:nvSpPr>
        <p:spPr>
          <a:xfrm>
            <a:off x="4822190"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7" name="Picture Placeholder 4">
            <a:extLst>
              <a:ext uri="{FF2B5EF4-FFF2-40B4-BE49-F238E27FC236}">
                <a16:creationId xmlns:a16="http://schemas.microsoft.com/office/drawing/2014/main" id="{1FB25F5B-AB60-4698-B7E8-BE2D2B8A8B82}"/>
              </a:ext>
            </a:extLst>
          </p:cNvPr>
          <p:cNvSpPr>
            <a:spLocks noGrp="1"/>
          </p:cNvSpPr>
          <p:nvPr>
            <p:ph type="pic" sz="quarter" idx="45" hasCustomPrompt="1"/>
          </p:nvPr>
        </p:nvSpPr>
        <p:spPr>
          <a:xfrm>
            <a:off x="6979285"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2" name="Picture Placeholder 4">
            <a:extLst>
              <a:ext uri="{FF2B5EF4-FFF2-40B4-BE49-F238E27FC236}">
                <a16:creationId xmlns:a16="http://schemas.microsoft.com/office/drawing/2014/main" id="{55AFD3DE-FBEB-412A-9B76-F082AE9866D1}"/>
              </a:ext>
            </a:extLst>
          </p:cNvPr>
          <p:cNvSpPr>
            <a:spLocks noGrp="1"/>
          </p:cNvSpPr>
          <p:nvPr>
            <p:ph type="pic" sz="quarter" idx="49" hasCustomPrompt="1"/>
          </p:nvPr>
        </p:nvSpPr>
        <p:spPr>
          <a:xfrm>
            <a:off x="9136380"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7" name="Picture Placeholder 4">
            <a:extLst>
              <a:ext uri="{FF2B5EF4-FFF2-40B4-BE49-F238E27FC236}">
                <a16:creationId xmlns:a16="http://schemas.microsoft.com/office/drawing/2014/main" id="{D674CE6D-57F6-4CEC-AE50-DB3CD6CF8033}"/>
              </a:ext>
            </a:extLst>
          </p:cNvPr>
          <p:cNvSpPr>
            <a:spLocks noGrp="1"/>
          </p:cNvSpPr>
          <p:nvPr>
            <p:ph type="pic" sz="quarter" idx="53" hasCustomPrompt="1"/>
          </p:nvPr>
        </p:nvSpPr>
        <p:spPr>
          <a:xfrm>
            <a:off x="11293475"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69" name="Text Placeholder 7">
            <a:extLst>
              <a:ext uri="{FF2B5EF4-FFF2-40B4-BE49-F238E27FC236}">
                <a16:creationId xmlns:a16="http://schemas.microsoft.com/office/drawing/2014/main" id="{651A8961-29BB-44B1-9465-E9F60D41F2FA}"/>
              </a:ext>
            </a:extLst>
          </p:cNvPr>
          <p:cNvSpPr>
            <a:spLocks noGrp="1"/>
          </p:cNvSpPr>
          <p:nvPr>
            <p:ph type="body" sz="quarter" idx="81" hasCustomPrompt="1"/>
          </p:nvPr>
        </p:nvSpPr>
        <p:spPr>
          <a:xfrm>
            <a:off x="580877"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70" name="Text Placeholder 7">
            <a:extLst>
              <a:ext uri="{FF2B5EF4-FFF2-40B4-BE49-F238E27FC236}">
                <a16:creationId xmlns:a16="http://schemas.microsoft.com/office/drawing/2014/main" id="{32D76551-D572-4220-913D-B33A3C73EEE4}"/>
              </a:ext>
            </a:extLst>
          </p:cNvPr>
          <p:cNvSpPr>
            <a:spLocks noGrp="1"/>
          </p:cNvSpPr>
          <p:nvPr>
            <p:ph type="body" sz="quarter" idx="82" hasCustomPrompt="1"/>
          </p:nvPr>
        </p:nvSpPr>
        <p:spPr>
          <a:xfrm>
            <a:off x="580877"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cxnSp>
        <p:nvCxnSpPr>
          <p:cNvPr id="3" name="Straight Connector 2">
            <a:extLst>
              <a:ext uri="{FF2B5EF4-FFF2-40B4-BE49-F238E27FC236}">
                <a16:creationId xmlns:a16="http://schemas.microsoft.com/office/drawing/2014/main" id="{68FD6E32-4234-4FF9-9389-DFC2AB8448FC}"/>
              </a:ext>
            </a:extLst>
          </p:cNvPr>
          <p:cNvCxnSpPr/>
          <p:nvPr userDrawn="1"/>
        </p:nvCxnSpPr>
        <p:spPr>
          <a:xfrm>
            <a:off x="580877"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0" name="Rectangle: Top Corners Rounded 129">
            <a:extLst>
              <a:ext uri="{FF2B5EF4-FFF2-40B4-BE49-F238E27FC236}">
                <a16:creationId xmlns:a16="http://schemas.microsoft.com/office/drawing/2014/main" id="{490A4FA6-9682-4FA6-80AB-486C2737F5D3}"/>
              </a:ext>
            </a:extLst>
          </p:cNvPr>
          <p:cNvSpPr/>
          <p:nvPr userDrawn="1"/>
        </p:nvSpPr>
        <p:spPr>
          <a:xfrm rot="10800000">
            <a:off x="2665095"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1" name="Text Placeholder 7">
            <a:extLst>
              <a:ext uri="{FF2B5EF4-FFF2-40B4-BE49-F238E27FC236}">
                <a16:creationId xmlns:a16="http://schemas.microsoft.com/office/drawing/2014/main" id="{F035AC26-AD10-4729-A9B1-AE54455AA045}"/>
              </a:ext>
            </a:extLst>
          </p:cNvPr>
          <p:cNvSpPr>
            <a:spLocks noGrp="1"/>
          </p:cNvSpPr>
          <p:nvPr>
            <p:ph type="body" sz="quarter" idx="133" hasCustomPrompt="1"/>
          </p:nvPr>
        </p:nvSpPr>
        <p:spPr>
          <a:xfrm>
            <a:off x="2737976"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33" name="Text Placeholder 7">
            <a:extLst>
              <a:ext uri="{FF2B5EF4-FFF2-40B4-BE49-F238E27FC236}">
                <a16:creationId xmlns:a16="http://schemas.microsoft.com/office/drawing/2014/main" id="{44349F41-DC58-49EA-AD83-3A74FC0B076A}"/>
              </a:ext>
            </a:extLst>
          </p:cNvPr>
          <p:cNvSpPr>
            <a:spLocks noGrp="1"/>
          </p:cNvSpPr>
          <p:nvPr>
            <p:ph type="body" sz="quarter" idx="134" hasCustomPrompt="1"/>
          </p:nvPr>
        </p:nvSpPr>
        <p:spPr>
          <a:xfrm>
            <a:off x="2737976"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34" name="Text Placeholder 7">
            <a:extLst>
              <a:ext uri="{FF2B5EF4-FFF2-40B4-BE49-F238E27FC236}">
                <a16:creationId xmlns:a16="http://schemas.microsoft.com/office/drawing/2014/main" id="{D8D45C32-3AEF-4D51-8BDC-CA3740B69FEE}"/>
              </a:ext>
            </a:extLst>
          </p:cNvPr>
          <p:cNvSpPr>
            <a:spLocks noGrp="1"/>
          </p:cNvSpPr>
          <p:nvPr>
            <p:ph type="body" sz="quarter" idx="135" hasCustomPrompt="1"/>
          </p:nvPr>
        </p:nvSpPr>
        <p:spPr>
          <a:xfrm>
            <a:off x="2737976"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35" name="Text Placeholder 7">
            <a:extLst>
              <a:ext uri="{FF2B5EF4-FFF2-40B4-BE49-F238E27FC236}">
                <a16:creationId xmlns:a16="http://schemas.microsoft.com/office/drawing/2014/main" id="{4925C865-21E2-4D8A-B5C7-70F9C357769A}"/>
              </a:ext>
            </a:extLst>
          </p:cNvPr>
          <p:cNvSpPr>
            <a:spLocks noGrp="1"/>
          </p:cNvSpPr>
          <p:nvPr>
            <p:ph type="body" sz="quarter" idx="136" hasCustomPrompt="1"/>
          </p:nvPr>
        </p:nvSpPr>
        <p:spPr>
          <a:xfrm>
            <a:off x="2737976"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36" name="Straight Connector 135">
            <a:extLst>
              <a:ext uri="{FF2B5EF4-FFF2-40B4-BE49-F238E27FC236}">
                <a16:creationId xmlns:a16="http://schemas.microsoft.com/office/drawing/2014/main" id="{1092F93B-F656-4301-8D19-52FC871A0874}"/>
              </a:ext>
            </a:extLst>
          </p:cNvPr>
          <p:cNvCxnSpPr/>
          <p:nvPr userDrawn="1"/>
        </p:nvCxnSpPr>
        <p:spPr>
          <a:xfrm>
            <a:off x="2737976"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8" name="Rectangle: Top Corners Rounded 137">
            <a:extLst>
              <a:ext uri="{FF2B5EF4-FFF2-40B4-BE49-F238E27FC236}">
                <a16:creationId xmlns:a16="http://schemas.microsoft.com/office/drawing/2014/main" id="{9AE4475F-FA71-4685-AE32-DE6A1DF287CA}"/>
              </a:ext>
            </a:extLst>
          </p:cNvPr>
          <p:cNvSpPr/>
          <p:nvPr userDrawn="1"/>
        </p:nvSpPr>
        <p:spPr>
          <a:xfrm rot="10800000">
            <a:off x="4822190"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9" name="Text Placeholder 7">
            <a:extLst>
              <a:ext uri="{FF2B5EF4-FFF2-40B4-BE49-F238E27FC236}">
                <a16:creationId xmlns:a16="http://schemas.microsoft.com/office/drawing/2014/main" id="{8A4D6AC8-7D58-4F83-8B06-91392C71F8A9}"/>
              </a:ext>
            </a:extLst>
          </p:cNvPr>
          <p:cNvSpPr>
            <a:spLocks noGrp="1"/>
          </p:cNvSpPr>
          <p:nvPr>
            <p:ph type="body" sz="quarter" idx="137" hasCustomPrompt="1"/>
          </p:nvPr>
        </p:nvSpPr>
        <p:spPr>
          <a:xfrm>
            <a:off x="4895071"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0" name="Text Placeholder 7">
            <a:extLst>
              <a:ext uri="{FF2B5EF4-FFF2-40B4-BE49-F238E27FC236}">
                <a16:creationId xmlns:a16="http://schemas.microsoft.com/office/drawing/2014/main" id="{EA7ED693-6DA8-41E0-8B4E-378AEE21DF2B}"/>
              </a:ext>
            </a:extLst>
          </p:cNvPr>
          <p:cNvSpPr>
            <a:spLocks noGrp="1"/>
          </p:cNvSpPr>
          <p:nvPr>
            <p:ph type="body" sz="quarter" idx="138" hasCustomPrompt="1"/>
          </p:nvPr>
        </p:nvSpPr>
        <p:spPr>
          <a:xfrm>
            <a:off x="4895071"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1" name="Text Placeholder 7">
            <a:extLst>
              <a:ext uri="{FF2B5EF4-FFF2-40B4-BE49-F238E27FC236}">
                <a16:creationId xmlns:a16="http://schemas.microsoft.com/office/drawing/2014/main" id="{7416367C-2959-4EC2-B0C7-DEE46ACE8A2E}"/>
              </a:ext>
            </a:extLst>
          </p:cNvPr>
          <p:cNvSpPr>
            <a:spLocks noGrp="1"/>
          </p:cNvSpPr>
          <p:nvPr>
            <p:ph type="body" sz="quarter" idx="139" hasCustomPrompt="1"/>
          </p:nvPr>
        </p:nvSpPr>
        <p:spPr>
          <a:xfrm>
            <a:off x="4895071"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43" name="Text Placeholder 7">
            <a:extLst>
              <a:ext uri="{FF2B5EF4-FFF2-40B4-BE49-F238E27FC236}">
                <a16:creationId xmlns:a16="http://schemas.microsoft.com/office/drawing/2014/main" id="{78BF1CBB-FAD8-44C1-8B37-C726E394ECCA}"/>
              </a:ext>
            </a:extLst>
          </p:cNvPr>
          <p:cNvSpPr>
            <a:spLocks noGrp="1"/>
          </p:cNvSpPr>
          <p:nvPr>
            <p:ph type="body" sz="quarter" idx="140" hasCustomPrompt="1"/>
          </p:nvPr>
        </p:nvSpPr>
        <p:spPr>
          <a:xfrm>
            <a:off x="4895071"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44" name="Straight Connector 143">
            <a:extLst>
              <a:ext uri="{FF2B5EF4-FFF2-40B4-BE49-F238E27FC236}">
                <a16:creationId xmlns:a16="http://schemas.microsoft.com/office/drawing/2014/main" id="{B789520C-4E57-45F7-A8B6-2A9622225B8E}"/>
              </a:ext>
            </a:extLst>
          </p:cNvPr>
          <p:cNvCxnSpPr/>
          <p:nvPr userDrawn="1"/>
        </p:nvCxnSpPr>
        <p:spPr>
          <a:xfrm>
            <a:off x="4895071"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5" name="Rectangle: Top Corners Rounded 144">
            <a:extLst>
              <a:ext uri="{FF2B5EF4-FFF2-40B4-BE49-F238E27FC236}">
                <a16:creationId xmlns:a16="http://schemas.microsoft.com/office/drawing/2014/main" id="{50D686D9-0AA2-4871-969D-DFEA34A96EB9}"/>
              </a:ext>
            </a:extLst>
          </p:cNvPr>
          <p:cNvSpPr/>
          <p:nvPr userDrawn="1"/>
        </p:nvSpPr>
        <p:spPr>
          <a:xfrm rot="10800000">
            <a:off x="6979285"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46" name="Text Placeholder 7">
            <a:extLst>
              <a:ext uri="{FF2B5EF4-FFF2-40B4-BE49-F238E27FC236}">
                <a16:creationId xmlns:a16="http://schemas.microsoft.com/office/drawing/2014/main" id="{53D07D1A-04FA-43D8-A426-FAB342D4AEA7}"/>
              </a:ext>
            </a:extLst>
          </p:cNvPr>
          <p:cNvSpPr>
            <a:spLocks noGrp="1"/>
          </p:cNvSpPr>
          <p:nvPr>
            <p:ph type="body" sz="quarter" idx="141" hasCustomPrompt="1"/>
          </p:nvPr>
        </p:nvSpPr>
        <p:spPr>
          <a:xfrm>
            <a:off x="7052166"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8" name="Text Placeholder 7">
            <a:extLst>
              <a:ext uri="{FF2B5EF4-FFF2-40B4-BE49-F238E27FC236}">
                <a16:creationId xmlns:a16="http://schemas.microsoft.com/office/drawing/2014/main" id="{488E4BF2-3DAE-42D9-96EF-883542353758}"/>
              </a:ext>
            </a:extLst>
          </p:cNvPr>
          <p:cNvSpPr>
            <a:spLocks noGrp="1"/>
          </p:cNvSpPr>
          <p:nvPr>
            <p:ph type="body" sz="quarter" idx="142" hasCustomPrompt="1"/>
          </p:nvPr>
        </p:nvSpPr>
        <p:spPr>
          <a:xfrm>
            <a:off x="7052166"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9" name="Text Placeholder 7">
            <a:extLst>
              <a:ext uri="{FF2B5EF4-FFF2-40B4-BE49-F238E27FC236}">
                <a16:creationId xmlns:a16="http://schemas.microsoft.com/office/drawing/2014/main" id="{49FECD32-C5C7-41AB-A242-BC1D8321368C}"/>
              </a:ext>
            </a:extLst>
          </p:cNvPr>
          <p:cNvSpPr>
            <a:spLocks noGrp="1"/>
          </p:cNvSpPr>
          <p:nvPr>
            <p:ph type="body" sz="quarter" idx="143" hasCustomPrompt="1"/>
          </p:nvPr>
        </p:nvSpPr>
        <p:spPr>
          <a:xfrm>
            <a:off x="7052166"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0" name="Text Placeholder 7">
            <a:extLst>
              <a:ext uri="{FF2B5EF4-FFF2-40B4-BE49-F238E27FC236}">
                <a16:creationId xmlns:a16="http://schemas.microsoft.com/office/drawing/2014/main" id="{DE056CC5-5FB0-420C-A102-6D78C883B988}"/>
              </a:ext>
            </a:extLst>
          </p:cNvPr>
          <p:cNvSpPr>
            <a:spLocks noGrp="1"/>
          </p:cNvSpPr>
          <p:nvPr>
            <p:ph type="body" sz="quarter" idx="144" hasCustomPrompt="1"/>
          </p:nvPr>
        </p:nvSpPr>
        <p:spPr>
          <a:xfrm>
            <a:off x="7052166"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1" name="Straight Connector 150">
            <a:extLst>
              <a:ext uri="{FF2B5EF4-FFF2-40B4-BE49-F238E27FC236}">
                <a16:creationId xmlns:a16="http://schemas.microsoft.com/office/drawing/2014/main" id="{74700CEE-97CD-416A-A852-C3966FFD7758}"/>
              </a:ext>
            </a:extLst>
          </p:cNvPr>
          <p:cNvCxnSpPr/>
          <p:nvPr userDrawn="1"/>
        </p:nvCxnSpPr>
        <p:spPr>
          <a:xfrm>
            <a:off x="7052166"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2" name="Rectangle: Top Corners Rounded 151">
            <a:extLst>
              <a:ext uri="{FF2B5EF4-FFF2-40B4-BE49-F238E27FC236}">
                <a16:creationId xmlns:a16="http://schemas.microsoft.com/office/drawing/2014/main" id="{FA479697-4C3C-4716-87D1-37BFD54BE19E}"/>
              </a:ext>
            </a:extLst>
          </p:cNvPr>
          <p:cNvSpPr/>
          <p:nvPr userDrawn="1"/>
        </p:nvSpPr>
        <p:spPr>
          <a:xfrm rot="10800000">
            <a:off x="9136380"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53" name="Text Placeholder 7">
            <a:extLst>
              <a:ext uri="{FF2B5EF4-FFF2-40B4-BE49-F238E27FC236}">
                <a16:creationId xmlns:a16="http://schemas.microsoft.com/office/drawing/2014/main" id="{FF3E5503-F09F-438F-8051-1ECB8EEFC8CD}"/>
              </a:ext>
            </a:extLst>
          </p:cNvPr>
          <p:cNvSpPr>
            <a:spLocks noGrp="1"/>
          </p:cNvSpPr>
          <p:nvPr>
            <p:ph type="body" sz="quarter" idx="145" hasCustomPrompt="1"/>
          </p:nvPr>
        </p:nvSpPr>
        <p:spPr>
          <a:xfrm>
            <a:off x="9209261"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4" name="Text Placeholder 7">
            <a:extLst>
              <a:ext uri="{FF2B5EF4-FFF2-40B4-BE49-F238E27FC236}">
                <a16:creationId xmlns:a16="http://schemas.microsoft.com/office/drawing/2014/main" id="{857B0E0D-95FB-449D-B006-18B4B0602A1F}"/>
              </a:ext>
            </a:extLst>
          </p:cNvPr>
          <p:cNvSpPr>
            <a:spLocks noGrp="1"/>
          </p:cNvSpPr>
          <p:nvPr>
            <p:ph type="body" sz="quarter" idx="146" hasCustomPrompt="1"/>
          </p:nvPr>
        </p:nvSpPr>
        <p:spPr>
          <a:xfrm>
            <a:off x="9209261"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55" name="Text Placeholder 7">
            <a:extLst>
              <a:ext uri="{FF2B5EF4-FFF2-40B4-BE49-F238E27FC236}">
                <a16:creationId xmlns:a16="http://schemas.microsoft.com/office/drawing/2014/main" id="{9FC691C4-8404-4C2F-9C76-AC81F543F9BC}"/>
              </a:ext>
            </a:extLst>
          </p:cNvPr>
          <p:cNvSpPr>
            <a:spLocks noGrp="1"/>
          </p:cNvSpPr>
          <p:nvPr>
            <p:ph type="body" sz="quarter" idx="147" hasCustomPrompt="1"/>
          </p:nvPr>
        </p:nvSpPr>
        <p:spPr>
          <a:xfrm>
            <a:off x="9209261"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6" name="Text Placeholder 7">
            <a:extLst>
              <a:ext uri="{FF2B5EF4-FFF2-40B4-BE49-F238E27FC236}">
                <a16:creationId xmlns:a16="http://schemas.microsoft.com/office/drawing/2014/main" id="{176BEE91-9BC6-4318-BA63-3DD606C53A5A}"/>
              </a:ext>
            </a:extLst>
          </p:cNvPr>
          <p:cNvSpPr>
            <a:spLocks noGrp="1"/>
          </p:cNvSpPr>
          <p:nvPr>
            <p:ph type="body" sz="quarter" idx="148" hasCustomPrompt="1"/>
          </p:nvPr>
        </p:nvSpPr>
        <p:spPr>
          <a:xfrm>
            <a:off x="9209261"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7" name="Straight Connector 156">
            <a:extLst>
              <a:ext uri="{FF2B5EF4-FFF2-40B4-BE49-F238E27FC236}">
                <a16:creationId xmlns:a16="http://schemas.microsoft.com/office/drawing/2014/main" id="{F0DC835E-4529-43B0-9956-BD9932FF276E}"/>
              </a:ext>
            </a:extLst>
          </p:cNvPr>
          <p:cNvCxnSpPr/>
          <p:nvPr userDrawn="1"/>
        </p:nvCxnSpPr>
        <p:spPr>
          <a:xfrm>
            <a:off x="9209261"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8" name="Rectangle: Top Corners Rounded 157">
            <a:extLst>
              <a:ext uri="{FF2B5EF4-FFF2-40B4-BE49-F238E27FC236}">
                <a16:creationId xmlns:a16="http://schemas.microsoft.com/office/drawing/2014/main" id="{66CF6D5B-8B2B-413D-85FC-3E8417DEB953}"/>
              </a:ext>
            </a:extLst>
          </p:cNvPr>
          <p:cNvSpPr/>
          <p:nvPr userDrawn="1"/>
        </p:nvSpPr>
        <p:spPr>
          <a:xfrm rot="10800000">
            <a:off x="11297920"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59" name="Text Placeholder 7">
            <a:extLst>
              <a:ext uri="{FF2B5EF4-FFF2-40B4-BE49-F238E27FC236}">
                <a16:creationId xmlns:a16="http://schemas.microsoft.com/office/drawing/2014/main" id="{3951A3A3-F16B-40A6-9958-3413B2E017A4}"/>
              </a:ext>
            </a:extLst>
          </p:cNvPr>
          <p:cNvSpPr>
            <a:spLocks noGrp="1"/>
          </p:cNvSpPr>
          <p:nvPr>
            <p:ph type="body" sz="quarter" idx="149" hasCustomPrompt="1"/>
          </p:nvPr>
        </p:nvSpPr>
        <p:spPr>
          <a:xfrm>
            <a:off x="11370801"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60" name="Text Placeholder 7">
            <a:extLst>
              <a:ext uri="{FF2B5EF4-FFF2-40B4-BE49-F238E27FC236}">
                <a16:creationId xmlns:a16="http://schemas.microsoft.com/office/drawing/2014/main" id="{5554A609-CF4E-4ABE-AFFE-452FB5F057ED}"/>
              </a:ext>
            </a:extLst>
          </p:cNvPr>
          <p:cNvSpPr>
            <a:spLocks noGrp="1"/>
          </p:cNvSpPr>
          <p:nvPr>
            <p:ph type="body" sz="quarter" idx="150" hasCustomPrompt="1"/>
          </p:nvPr>
        </p:nvSpPr>
        <p:spPr>
          <a:xfrm>
            <a:off x="11370801"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61" name="Text Placeholder 7">
            <a:extLst>
              <a:ext uri="{FF2B5EF4-FFF2-40B4-BE49-F238E27FC236}">
                <a16:creationId xmlns:a16="http://schemas.microsoft.com/office/drawing/2014/main" id="{46C7A95C-02C6-48A4-AE16-374EB894444C}"/>
              </a:ext>
            </a:extLst>
          </p:cNvPr>
          <p:cNvSpPr>
            <a:spLocks noGrp="1"/>
          </p:cNvSpPr>
          <p:nvPr>
            <p:ph type="body" sz="quarter" idx="151" hasCustomPrompt="1"/>
          </p:nvPr>
        </p:nvSpPr>
        <p:spPr>
          <a:xfrm>
            <a:off x="11370801"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62" name="Text Placeholder 7">
            <a:extLst>
              <a:ext uri="{FF2B5EF4-FFF2-40B4-BE49-F238E27FC236}">
                <a16:creationId xmlns:a16="http://schemas.microsoft.com/office/drawing/2014/main" id="{B47E2633-3E5D-472A-9281-66BE623BF09D}"/>
              </a:ext>
            </a:extLst>
          </p:cNvPr>
          <p:cNvSpPr>
            <a:spLocks noGrp="1"/>
          </p:cNvSpPr>
          <p:nvPr>
            <p:ph type="body" sz="quarter" idx="152" hasCustomPrompt="1"/>
          </p:nvPr>
        </p:nvSpPr>
        <p:spPr>
          <a:xfrm>
            <a:off x="11370801"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63" name="Straight Connector 162">
            <a:extLst>
              <a:ext uri="{FF2B5EF4-FFF2-40B4-BE49-F238E27FC236}">
                <a16:creationId xmlns:a16="http://schemas.microsoft.com/office/drawing/2014/main" id="{D2434701-73F5-4DE3-AFE3-BD8082C45188}"/>
              </a:ext>
            </a:extLst>
          </p:cNvPr>
          <p:cNvCxnSpPr/>
          <p:nvPr userDrawn="1"/>
        </p:nvCxnSpPr>
        <p:spPr>
          <a:xfrm>
            <a:off x="11370801"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1" name="Rectangle: Top Corners Rounded 210">
            <a:extLst>
              <a:ext uri="{FF2B5EF4-FFF2-40B4-BE49-F238E27FC236}">
                <a16:creationId xmlns:a16="http://schemas.microsoft.com/office/drawing/2014/main" id="{B1201D14-8469-4E44-B822-F0411D270780}"/>
              </a:ext>
            </a:extLst>
          </p:cNvPr>
          <p:cNvSpPr/>
          <p:nvPr userDrawn="1"/>
        </p:nvSpPr>
        <p:spPr>
          <a:xfrm rot="10800000">
            <a:off x="507996"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13" name="Text Placeholder 7">
            <a:extLst>
              <a:ext uri="{FF2B5EF4-FFF2-40B4-BE49-F238E27FC236}">
                <a16:creationId xmlns:a16="http://schemas.microsoft.com/office/drawing/2014/main" id="{4A33AB2C-875A-49B7-B919-B87EC70A417F}"/>
              </a:ext>
            </a:extLst>
          </p:cNvPr>
          <p:cNvSpPr>
            <a:spLocks noGrp="1"/>
          </p:cNvSpPr>
          <p:nvPr>
            <p:ph type="body" sz="quarter" idx="154" hasCustomPrompt="1"/>
          </p:nvPr>
        </p:nvSpPr>
        <p:spPr>
          <a:xfrm>
            <a:off x="580877"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14" name="Text Placeholder 7">
            <a:extLst>
              <a:ext uri="{FF2B5EF4-FFF2-40B4-BE49-F238E27FC236}">
                <a16:creationId xmlns:a16="http://schemas.microsoft.com/office/drawing/2014/main" id="{5ECF8E2C-B3C5-4173-BD63-0D6123CF3A81}"/>
              </a:ext>
            </a:extLst>
          </p:cNvPr>
          <p:cNvSpPr>
            <a:spLocks noGrp="1"/>
          </p:cNvSpPr>
          <p:nvPr>
            <p:ph type="body" sz="quarter" idx="155" hasCustomPrompt="1"/>
          </p:nvPr>
        </p:nvSpPr>
        <p:spPr>
          <a:xfrm>
            <a:off x="580877"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0" name="Text Placeholder 7">
            <a:extLst>
              <a:ext uri="{FF2B5EF4-FFF2-40B4-BE49-F238E27FC236}">
                <a16:creationId xmlns:a16="http://schemas.microsoft.com/office/drawing/2014/main" id="{FE318ACF-8083-4170-9E39-E009CCEE5883}"/>
              </a:ext>
            </a:extLst>
          </p:cNvPr>
          <p:cNvSpPr>
            <a:spLocks noGrp="1"/>
          </p:cNvSpPr>
          <p:nvPr>
            <p:ph type="body" sz="quarter" idx="161" hasCustomPrompt="1"/>
          </p:nvPr>
        </p:nvSpPr>
        <p:spPr>
          <a:xfrm>
            <a:off x="580877"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1" name="Text Placeholder 7">
            <a:extLst>
              <a:ext uri="{FF2B5EF4-FFF2-40B4-BE49-F238E27FC236}">
                <a16:creationId xmlns:a16="http://schemas.microsoft.com/office/drawing/2014/main" id="{649232D7-1A3A-497B-8E1E-83F21AD42763}"/>
              </a:ext>
            </a:extLst>
          </p:cNvPr>
          <p:cNvSpPr>
            <a:spLocks noGrp="1"/>
          </p:cNvSpPr>
          <p:nvPr>
            <p:ph type="body" sz="quarter" idx="162" hasCustomPrompt="1"/>
          </p:nvPr>
        </p:nvSpPr>
        <p:spPr>
          <a:xfrm>
            <a:off x="580877"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2" name="Straight Connector 221">
            <a:extLst>
              <a:ext uri="{FF2B5EF4-FFF2-40B4-BE49-F238E27FC236}">
                <a16:creationId xmlns:a16="http://schemas.microsoft.com/office/drawing/2014/main" id="{1CF81A9D-3A03-4F23-A526-69B17B296AAB}"/>
              </a:ext>
            </a:extLst>
          </p:cNvPr>
          <p:cNvCxnSpPr/>
          <p:nvPr userDrawn="1"/>
        </p:nvCxnSpPr>
        <p:spPr>
          <a:xfrm>
            <a:off x="580877"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3" name="Rectangle: Top Corners Rounded 222">
            <a:extLst>
              <a:ext uri="{FF2B5EF4-FFF2-40B4-BE49-F238E27FC236}">
                <a16:creationId xmlns:a16="http://schemas.microsoft.com/office/drawing/2014/main" id="{2C2CF056-C4C2-4B0B-A766-59821FFDDD02}"/>
              </a:ext>
            </a:extLst>
          </p:cNvPr>
          <p:cNvSpPr/>
          <p:nvPr userDrawn="1"/>
        </p:nvSpPr>
        <p:spPr>
          <a:xfrm rot="10800000">
            <a:off x="2665095"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24" name="Text Placeholder 7">
            <a:extLst>
              <a:ext uri="{FF2B5EF4-FFF2-40B4-BE49-F238E27FC236}">
                <a16:creationId xmlns:a16="http://schemas.microsoft.com/office/drawing/2014/main" id="{6931944B-0CFD-403D-9685-EAFFC6D2C002}"/>
              </a:ext>
            </a:extLst>
          </p:cNvPr>
          <p:cNvSpPr>
            <a:spLocks noGrp="1"/>
          </p:cNvSpPr>
          <p:nvPr>
            <p:ph type="body" sz="quarter" idx="163" hasCustomPrompt="1"/>
          </p:nvPr>
        </p:nvSpPr>
        <p:spPr>
          <a:xfrm>
            <a:off x="2737976"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25" name="Text Placeholder 7">
            <a:extLst>
              <a:ext uri="{FF2B5EF4-FFF2-40B4-BE49-F238E27FC236}">
                <a16:creationId xmlns:a16="http://schemas.microsoft.com/office/drawing/2014/main" id="{A031659D-DEBB-4A7E-AAE8-568AE44CC104}"/>
              </a:ext>
            </a:extLst>
          </p:cNvPr>
          <p:cNvSpPr>
            <a:spLocks noGrp="1"/>
          </p:cNvSpPr>
          <p:nvPr>
            <p:ph type="body" sz="quarter" idx="164" hasCustomPrompt="1"/>
          </p:nvPr>
        </p:nvSpPr>
        <p:spPr>
          <a:xfrm>
            <a:off x="2737976"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6" name="Text Placeholder 7">
            <a:extLst>
              <a:ext uri="{FF2B5EF4-FFF2-40B4-BE49-F238E27FC236}">
                <a16:creationId xmlns:a16="http://schemas.microsoft.com/office/drawing/2014/main" id="{9DF4EAE8-B686-40D0-8AEE-FE949F6CBC85}"/>
              </a:ext>
            </a:extLst>
          </p:cNvPr>
          <p:cNvSpPr>
            <a:spLocks noGrp="1"/>
          </p:cNvSpPr>
          <p:nvPr>
            <p:ph type="body" sz="quarter" idx="165" hasCustomPrompt="1"/>
          </p:nvPr>
        </p:nvSpPr>
        <p:spPr>
          <a:xfrm>
            <a:off x="2737976"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7" name="Text Placeholder 7">
            <a:extLst>
              <a:ext uri="{FF2B5EF4-FFF2-40B4-BE49-F238E27FC236}">
                <a16:creationId xmlns:a16="http://schemas.microsoft.com/office/drawing/2014/main" id="{A20AB882-14C5-44DF-AD1F-79D6E561B9C5}"/>
              </a:ext>
            </a:extLst>
          </p:cNvPr>
          <p:cNvSpPr>
            <a:spLocks noGrp="1"/>
          </p:cNvSpPr>
          <p:nvPr>
            <p:ph type="body" sz="quarter" idx="166" hasCustomPrompt="1"/>
          </p:nvPr>
        </p:nvSpPr>
        <p:spPr>
          <a:xfrm>
            <a:off x="2737976"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8" name="Straight Connector 227">
            <a:extLst>
              <a:ext uri="{FF2B5EF4-FFF2-40B4-BE49-F238E27FC236}">
                <a16:creationId xmlns:a16="http://schemas.microsoft.com/office/drawing/2014/main" id="{77F6AADA-E2AD-4729-9B87-548BFE5B29D0}"/>
              </a:ext>
            </a:extLst>
          </p:cNvPr>
          <p:cNvCxnSpPr/>
          <p:nvPr userDrawn="1"/>
        </p:nvCxnSpPr>
        <p:spPr>
          <a:xfrm>
            <a:off x="2737976"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9" name="Rectangle: Top Corners Rounded 228">
            <a:extLst>
              <a:ext uri="{FF2B5EF4-FFF2-40B4-BE49-F238E27FC236}">
                <a16:creationId xmlns:a16="http://schemas.microsoft.com/office/drawing/2014/main" id="{06DE9421-FDF2-4C09-A74B-82FE3C464224}"/>
              </a:ext>
            </a:extLst>
          </p:cNvPr>
          <p:cNvSpPr/>
          <p:nvPr userDrawn="1"/>
        </p:nvSpPr>
        <p:spPr>
          <a:xfrm rot="10800000">
            <a:off x="4822190"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0" name="Text Placeholder 7">
            <a:extLst>
              <a:ext uri="{FF2B5EF4-FFF2-40B4-BE49-F238E27FC236}">
                <a16:creationId xmlns:a16="http://schemas.microsoft.com/office/drawing/2014/main" id="{A6806388-61E4-45C5-B17F-633E432B1BC8}"/>
              </a:ext>
            </a:extLst>
          </p:cNvPr>
          <p:cNvSpPr>
            <a:spLocks noGrp="1"/>
          </p:cNvSpPr>
          <p:nvPr>
            <p:ph type="body" sz="quarter" idx="167" hasCustomPrompt="1"/>
          </p:nvPr>
        </p:nvSpPr>
        <p:spPr>
          <a:xfrm>
            <a:off x="4895071"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1" name="Text Placeholder 7">
            <a:extLst>
              <a:ext uri="{FF2B5EF4-FFF2-40B4-BE49-F238E27FC236}">
                <a16:creationId xmlns:a16="http://schemas.microsoft.com/office/drawing/2014/main" id="{2ABBBE0D-BBB9-44F9-8C12-0AA9772CBC48}"/>
              </a:ext>
            </a:extLst>
          </p:cNvPr>
          <p:cNvSpPr>
            <a:spLocks noGrp="1"/>
          </p:cNvSpPr>
          <p:nvPr>
            <p:ph type="body" sz="quarter" idx="168" hasCustomPrompt="1"/>
          </p:nvPr>
        </p:nvSpPr>
        <p:spPr>
          <a:xfrm>
            <a:off x="4895071"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2" name="Text Placeholder 7">
            <a:extLst>
              <a:ext uri="{FF2B5EF4-FFF2-40B4-BE49-F238E27FC236}">
                <a16:creationId xmlns:a16="http://schemas.microsoft.com/office/drawing/2014/main" id="{31F50071-A6E9-4E48-8DB7-0518C3EEF8BB}"/>
              </a:ext>
            </a:extLst>
          </p:cNvPr>
          <p:cNvSpPr>
            <a:spLocks noGrp="1"/>
          </p:cNvSpPr>
          <p:nvPr>
            <p:ph type="body" sz="quarter" idx="169" hasCustomPrompt="1"/>
          </p:nvPr>
        </p:nvSpPr>
        <p:spPr>
          <a:xfrm>
            <a:off x="4895071"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3" name="Text Placeholder 7">
            <a:extLst>
              <a:ext uri="{FF2B5EF4-FFF2-40B4-BE49-F238E27FC236}">
                <a16:creationId xmlns:a16="http://schemas.microsoft.com/office/drawing/2014/main" id="{2DA0D5AE-6BE5-4248-8F1B-3C6A4D576701}"/>
              </a:ext>
            </a:extLst>
          </p:cNvPr>
          <p:cNvSpPr>
            <a:spLocks noGrp="1"/>
          </p:cNvSpPr>
          <p:nvPr>
            <p:ph type="body" sz="quarter" idx="170" hasCustomPrompt="1"/>
          </p:nvPr>
        </p:nvSpPr>
        <p:spPr>
          <a:xfrm>
            <a:off x="4895071"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34" name="Straight Connector 233">
            <a:extLst>
              <a:ext uri="{FF2B5EF4-FFF2-40B4-BE49-F238E27FC236}">
                <a16:creationId xmlns:a16="http://schemas.microsoft.com/office/drawing/2014/main" id="{EAB9FF9A-37FF-4001-A05E-9A2FF4275C16}"/>
              </a:ext>
            </a:extLst>
          </p:cNvPr>
          <p:cNvCxnSpPr/>
          <p:nvPr userDrawn="1"/>
        </p:nvCxnSpPr>
        <p:spPr>
          <a:xfrm>
            <a:off x="4895071"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35" name="Rectangle: Top Corners Rounded 234">
            <a:extLst>
              <a:ext uri="{FF2B5EF4-FFF2-40B4-BE49-F238E27FC236}">
                <a16:creationId xmlns:a16="http://schemas.microsoft.com/office/drawing/2014/main" id="{52940CF9-CC2D-4762-8460-DC1507544C89}"/>
              </a:ext>
            </a:extLst>
          </p:cNvPr>
          <p:cNvSpPr/>
          <p:nvPr userDrawn="1"/>
        </p:nvSpPr>
        <p:spPr>
          <a:xfrm rot="10800000">
            <a:off x="6979285"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6" name="Text Placeholder 7">
            <a:extLst>
              <a:ext uri="{FF2B5EF4-FFF2-40B4-BE49-F238E27FC236}">
                <a16:creationId xmlns:a16="http://schemas.microsoft.com/office/drawing/2014/main" id="{10FDC395-CE46-4FF7-BFF3-E5A7F1665EEE}"/>
              </a:ext>
            </a:extLst>
          </p:cNvPr>
          <p:cNvSpPr>
            <a:spLocks noGrp="1"/>
          </p:cNvSpPr>
          <p:nvPr>
            <p:ph type="body" sz="quarter" idx="171" hasCustomPrompt="1"/>
          </p:nvPr>
        </p:nvSpPr>
        <p:spPr>
          <a:xfrm>
            <a:off x="7052166"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7" name="Text Placeholder 7">
            <a:extLst>
              <a:ext uri="{FF2B5EF4-FFF2-40B4-BE49-F238E27FC236}">
                <a16:creationId xmlns:a16="http://schemas.microsoft.com/office/drawing/2014/main" id="{88B8DEE2-7360-4CA5-8C23-52417A8BA2A1}"/>
              </a:ext>
            </a:extLst>
          </p:cNvPr>
          <p:cNvSpPr>
            <a:spLocks noGrp="1"/>
          </p:cNvSpPr>
          <p:nvPr>
            <p:ph type="body" sz="quarter" idx="172" hasCustomPrompt="1"/>
          </p:nvPr>
        </p:nvSpPr>
        <p:spPr>
          <a:xfrm>
            <a:off x="7052166"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8" name="Text Placeholder 7">
            <a:extLst>
              <a:ext uri="{FF2B5EF4-FFF2-40B4-BE49-F238E27FC236}">
                <a16:creationId xmlns:a16="http://schemas.microsoft.com/office/drawing/2014/main" id="{A5A63509-0A32-429A-89F5-C6F2D7D9DE77}"/>
              </a:ext>
            </a:extLst>
          </p:cNvPr>
          <p:cNvSpPr>
            <a:spLocks noGrp="1"/>
          </p:cNvSpPr>
          <p:nvPr>
            <p:ph type="body" sz="quarter" idx="173" hasCustomPrompt="1"/>
          </p:nvPr>
        </p:nvSpPr>
        <p:spPr>
          <a:xfrm>
            <a:off x="7052166"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9" name="Text Placeholder 7">
            <a:extLst>
              <a:ext uri="{FF2B5EF4-FFF2-40B4-BE49-F238E27FC236}">
                <a16:creationId xmlns:a16="http://schemas.microsoft.com/office/drawing/2014/main" id="{1D7E2C49-F83C-4C41-B73B-FA6119562F8D}"/>
              </a:ext>
            </a:extLst>
          </p:cNvPr>
          <p:cNvSpPr>
            <a:spLocks noGrp="1"/>
          </p:cNvSpPr>
          <p:nvPr>
            <p:ph type="body" sz="quarter" idx="174" hasCustomPrompt="1"/>
          </p:nvPr>
        </p:nvSpPr>
        <p:spPr>
          <a:xfrm>
            <a:off x="7052166"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40" name="Straight Connector 239">
            <a:extLst>
              <a:ext uri="{FF2B5EF4-FFF2-40B4-BE49-F238E27FC236}">
                <a16:creationId xmlns:a16="http://schemas.microsoft.com/office/drawing/2014/main" id="{8A4F88DE-0CBA-47B2-946E-9CFF6DBB4799}"/>
              </a:ext>
            </a:extLst>
          </p:cNvPr>
          <p:cNvCxnSpPr/>
          <p:nvPr userDrawn="1"/>
        </p:nvCxnSpPr>
        <p:spPr>
          <a:xfrm>
            <a:off x="7052166"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41" name="Rectangle: Top Corners Rounded 240">
            <a:extLst>
              <a:ext uri="{FF2B5EF4-FFF2-40B4-BE49-F238E27FC236}">
                <a16:creationId xmlns:a16="http://schemas.microsoft.com/office/drawing/2014/main" id="{AACBF7E7-4F25-46EE-B6ED-7BAF5023F8CF}"/>
              </a:ext>
            </a:extLst>
          </p:cNvPr>
          <p:cNvSpPr/>
          <p:nvPr userDrawn="1"/>
        </p:nvSpPr>
        <p:spPr>
          <a:xfrm rot="10800000">
            <a:off x="9136380"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42" name="Text Placeholder 7">
            <a:extLst>
              <a:ext uri="{FF2B5EF4-FFF2-40B4-BE49-F238E27FC236}">
                <a16:creationId xmlns:a16="http://schemas.microsoft.com/office/drawing/2014/main" id="{C47BDE3D-1E27-49FA-8780-C7D9040645DE}"/>
              </a:ext>
            </a:extLst>
          </p:cNvPr>
          <p:cNvSpPr>
            <a:spLocks noGrp="1"/>
          </p:cNvSpPr>
          <p:nvPr>
            <p:ph type="body" sz="quarter" idx="175" hasCustomPrompt="1"/>
          </p:nvPr>
        </p:nvSpPr>
        <p:spPr>
          <a:xfrm>
            <a:off x="9209261"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43" name="Text Placeholder 7">
            <a:extLst>
              <a:ext uri="{FF2B5EF4-FFF2-40B4-BE49-F238E27FC236}">
                <a16:creationId xmlns:a16="http://schemas.microsoft.com/office/drawing/2014/main" id="{F21B0484-7436-4C34-95D4-57F1ED24A9EF}"/>
              </a:ext>
            </a:extLst>
          </p:cNvPr>
          <p:cNvSpPr>
            <a:spLocks noGrp="1"/>
          </p:cNvSpPr>
          <p:nvPr>
            <p:ph type="body" sz="quarter" idx="176" hasCustomPrompt="1"/>
          </p:nvPr>
        </p:nvSpPr>
        <p:spPr>
          <a:xfrm>
            <a:off x="9209261"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44" name="Text Placeholder 7">
            <a:extLst>
              <a:ext uri="{FF2B5EF4-FFF2-40B4-BE49-F238E27FC236}">
                <a16:creationId xmlns:a16="http://schemas.microsoft.com/office/drawing/2014/main" id="{1D3EDF1E-F553-4B35-9525-400B5F8B4BBD}"/>
              </a:ext>
            </a:extLst>
          </p:cNvPr>
          <p:cNvSpPr>
            <a:spLocks noGrp="1"/>
          </p:cNvSpPr>
          <p:nvPr>
            <p:ph type="body" sz="quarter" idx="177" hasCustomPrompt="1"/>
          </p:nvPr>
        </p:nvSpPr>
        <p:spPr>
          <a:xfrm>
            <a:off x="9209261"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45" name="Text Placeholder 7">
            <a:extLst>
              <a:ext uri="{FF2B5EF4-FFF2-40B4-BE49-F238E27FC236}">
                <a16:creationId xmlns:a16="http://schemas.microsoft.com/office/drawing/2014/main" id="{DF7E2C35-B933-4E51-B03F-5D1D8B4E9EED}"/>
              </a:ext>
            </a:extLst>
          </p:cNvPr>
          <p:cNvSpPr>
            <a:spLocks noGrp="1"/>
          </p:cNvSpPr>
          <p:nvPr>
            <p:ph type="body" sz="quarter" idx="178" hasCustomPrompt="1"/>
          </p:nvPr>
        </p:nvSpPr>
        <p:spPr>
          <a:xfrm>
            <a:off x="9209261"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46" name="Straight Connector 245">
            <a:extLst>
              <a:ext uri="{FF2B5EF4-FFF2-40B4-BE49-F238E27FC236}">
                <a16:creationId xmlns:a16="http://schemas.microsoft.com/office/drawing/2014/main" id="{B726AC48-C846-4948-8C9F-BE82C2CC1D1C}"/>
              </a:ext>
            </a:extLst>
          </p:cNvPr>
          <p:cNvCxnSpPr/>
          <p:nvPr userDrawn="1"/>
        </p:nvCxnSpPr>
        <p:spPr>
          <a:xfrm>
            <a:off x="9209261"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47" name="Rectangle: Top Corners Rounded 246">
            <a:extLst>
              <a:ext uri="{FF2B5EF4-FFF2-40B4-BE49-F238E27FC236}">
                <a16:creationId xmlns:a16="http://schemas.microsoft.com/office/drawing/2014/main" id="{EEB7C6F9-E54C-4F01-819A-9442433261D1}"/>
              </a:ext>
            </a:extLst>
          </p:cNvPr>
          <p:cNvSpPr/>
          <p:nvPr userDrawn="1"/>
        </p:nvSpPr>
        <p:spPr>
          <a:xfrm rot="10800000">
            <a:off x="11297920"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48" name="Text Placeholder 7">
            <a:extLst>
              <a:ext uri="{FF2B5EF4-FFF2-40B4-BE49-F238E27FC236}">
                <a16:creationId xmlns:a16="http://schemas.microsoft.com/office/drawing/2014/main" id="{6B3330C0-63A7-410A-99C4-32B233AFD52E}"/>
              </a:ext>
            </a:extLst>
          </p:cNvPr>
          <p:cNvSpPr>
            <a:spLocks noGrp="1"/>
          </p:cNvSpPr>
          <p:nvPr>
            <p:ph type="body" sz="quarter" idx="179" hasCustomPrompt="1"/>
          </p:nvPr>
        </p:nvSpPr>
        <p:spPr>
          <a:xfrm>
            <a:off x="11370801"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49" name="Text Placeholder 7">
            <a:extLst>
              <a:ext uri="{FF2B5EF4-FFF2-40B4-BE49-F238E27FC236}">
                <a16:creationId xmlns:a16="http://schemas.microsoft.com/office/drawing/2014/main" id="{B359FD71-468F-41A7-A5B7-24DF7C6F2C6D}"/>
              </a:ext>
            </a:extLst>
          </p:cNvPr>
          <p:cNvSpPr>
            <a:spLocks noGrp="1"/>
          </p:cNvSpPr>
          <p:nvPr>
            <p:ph type="body" sz="quarter" idx="180" hasCustomPrompt="1"/>
          </p:nvPr>
        </p:nvSpPr>
        <p:spPr>
          <a:xfrm>
            <a:off x="11370801"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50" name="Text Placeholder 7">
            <a:extLst>
              <a:ext uri="{FF2B5EF4-FFF2-40B4-BE49-F238E27FC236}">
                <a16:creationId xmlns:a16="http://schemas.microsoft.com/office/drawing/2014/main" id="{BDFA9735-EB62-4B4B-9B7A-94BE1EE81A68}"/>
              </a:ext>
            </a:extLst>
          </p:cNvPr>
          <p:cNvSpPr>
            <a:spLocks noGrp="1"/>
          </p:cNvSpPr>
          <p:nvPr>
            <p:ph type="body" sz="quarter" idx="181" hasCustomPrompt="1"/>
          </p:nvPr>
        </p:nvSpPr>
        <p:spPr>
          <a:xfrm>
            <a:off x="11370801"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51" name="Text Placeholder 7">
            <a:extLst>
              <a:ext uri="{FF2B5EF4-FFF2-40B4-BE49-F238E27FC236}">
                <a16:creationId xmlns:a16="http://schemas.microsoft.com/office/drawing/2014/main" id="{58C0E455-B5E3-4ED9-B4CF-881EF572CAC3}"/>
              </a:ext>
            </a:extLst>
          </p:cNvPr>
          <p:cNvSpPr>
            <a:spLocks noGrp="1"/>
          </p:cNvSpPr>
          <p:nvPr>
            <p:ph type="body" sz="quarter" idx="182" hasCustomPrompt="1"/>
          </p:nvPr>
        </p:nvSpPr>
        <p:spPr>
          <a:xfrm>
            <a:off x="11370801"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52" name="Straight Connector 251">
            <a:extLst>
              <a:ext uri="{FF2B5EF4-FFF2-40B4-BE49-F238E27FC236}">
                <a16:creationId xmlns:a16="http://schemas.microsoft.com/office/drawing/2014/main" id="{3F931BAC-42DE-41A6-8F58-B4A5D2EAB63B}"/>
              </a:ext>
            </a:extLst>
          </p:cNvPr>
          <p:cNvCxnSpPr/>
          <p:nvPr userDrawn="1"/>
        </p:nvCxnSpPr>
        <p:spPr>
          <a:xfrm>
            <a:off x="11370801"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53" name="Picture Placeholder 4">
            <a:extLst>
              <a:ext uri="{FF2B5EF4-FFF2-40B4-BE49-F238E27FC236}">
                <a16:creationId xmlns:a16="http://schemas.microsoft.com/office/drawing/2014/main" id="{D4AA8787-F2A7-4949-94CD-ED14C4DC8CAE}"/>
              </a:ext>
            </a:extLst>
          </p:cNvPr>
          <p:cNvSpPr>
            <a:spLocks noGrp="1"/>
          </p:cNvSpPr>
          <p:nvPr>
            <p:ph type="pic" sz="quarter" idx="183" hasCustomPrompt="1"/>
          </p:nvPr>
        </p:nvSpPr>
        <p:spPr>
          <a:xfrm>
            <a:off x="508000"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4" name="Picture Placeholder 4">
            <a:extLst>
              <a:ext uri="{FF2B5EF4-FFF2-40B4-BE49-F238E27FC236}">
                <a16:creationId xmlns:a16="http://schemas.microsoft.com/office/drawing/2014/main" id="{B5A2AAB4-BE7F-4BC5-992F-6AE5DE259236}"/>
              </a:ext>
            </a:extLst>
          </p:cNvPr>
          <p:cNvSpPr>
            <a:spLocks noGrp="1"/>
          </p:cNvSpPr>
          <p:nvPr>
            <p:ph type="pic" sz="quarter" idx="184" hasCustomPrompt="1"/>
          </p:nvPr>
        </p:nvSpPr>
        <p:spPr>
          <a:xfrm>
            <a:off x="2665095"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5" name="Picture Placeholder 4">
            <a:extLst>
              <a:ext uri="{FF2B5EF4-FFF2-40B4-BE49-F238E27FC236}">
                <a16:creationId xmlns:a16="http://schemas.microsoft.com/office/drawing/2014/main" id="{EA6292C1-E8F9-44CF-9999-21E569090614}"/>
              </a:ext>
            </a:extLst>
          </p:cNvPr>
          <p:cNvSpPr>
            <a:spLocks noGrp="1"/>
          </p:cNvSpPr>
          <p:nvPr>
            <p:ph type="pic" sz="quarter" idx="185" hasCustomPrompt="1"/>
          </p:nvPr>
        </p:nvSpPr>
        <p:spPr>
          <a:xfrm>
            <a:off x="4822190"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6" name="Picture Placeholder 4">
            <a:extLst>
              <a:ext uri="{FF2B5EF4-FFF2-40B4-BE49-F238E27FC236}">
                <a16:creationId xmlns:a16="http://schemas.microsoft.com/office/drawing/2014/main" id="{370C1DF9-E66A-44C5-8EDA-B5C1F4F90D6E}"/>
              </a:ext>
            </a:extLst>
          </p:cNvPr>
          <p:cNvSpPr>
            <a:spLocks noGrp="1"/>
          </p:cNvSpPr>
          <p:nvPr>
            <p:ph type="pic" sz="quarter" idx="186" hasCustomPrompt="1"/>
          </p:nvPr>
        </p:nvSpPr>
        <p:spPr>
          <a:xfrm>
            <a:off x="6979285"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7" name="Picture Placeholder 4">
            <a:extLst>
              <a:ext uri="{FF2B5EF4-FFF2-40B4-BE49-F238E27FC236}">
                <a16:creationId xmlns:a16="http://schemas.microsoft.com/office/drawing/2014/main" id="{368F83A7-D1ED-4F44-B864-9BA2674BB14E}"/>
              </a:ext>
            </a:extLst>
          </p:cNvPr>
          <p:cNvSpPr>
            <a:spLocks noGrp="1"/>
          </p:cNvSpPr>
          <p:nvPr>
            <p:ph type="pic" sz="quarter" idx="187" hasCustomPrompt="1"/>
          </p:nvPr>
        </p:nvSpPr>
        <p:spPr>
          <a:xfrm>
            <a:off x="9136380"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8" name="Picture Placeholder 4">
            <a:extLst>
              <a:ext uri="{FF2B5EF4-FFF2-40B4-BE49-F238E27FC236}">
                <a16:creationId xmlns:a16="http://schemas.microsoft.com/office/drawing/2014/main" id="{C7EC0DEE-89A5-4B41-B7CF-2B10C24E5D6A}"/>
              </a:ext>
            </a:extLst>
          </p:cNvPr>
          <p:cNvSpPr>
            <a:spLocks noGrp="1"/>
          </p:cNvSpPr>
          <p:nvPr>
            <p:ph type="pic" sz="quarter" idx="188" hasCustomPrompt="1"/>
          </p:nvPr>
        </p:nvSpPr>
        <p:spPr>
          <a:xfrm>
            <a:off x="11293475"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Tree>
    <p:extLst>
      <p:ext uri="{BB962C8B-B14F-4D97-AF65-F5344CB8AC3E}">
        <p14:creationId xmlns:p14="http://schemas.microsoft.com/office/powerpoint/2010/main" val="296645872"/>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ase Studies-11">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Rectangle: Top Corners Rounded 3">
            <a:extLst>
              <a:ext uri="{FF2B5EF4-FFF2-40B4-BE49-F238E27FC236}">
                <a16:creationId xmlns:a16="http://schemas.microsoft.com/office/drawing/2014/main" id="{791C6299-5EBE-4860-B915-4602FA2FBFF5}"/>
              </a:ext>
            </a:extLst>
          </p:cNvPr>
          <p:cNvSpPr/>
          <p:nvPr userDrawn="1"/>
        </p:nvSpPr>
        <p:spPr>
          <a:xfrm rot="10800000">
            <a:off x="507996"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7" name="Picture Placeholder 4">
            <a:extLst>
              <a:ext uri="{FF2B5EF4-FFF2-40B4-BE49-F238E27FC236}">
                <a16:creationId xmlns:a16="http://schemas.microsoft.com/office/drawing/2014/main" id="{7CD8D313-CDE3-4791-BAAC-E4AF31FD9007}"/>
              </a:ext>
            </a:extLst>
          </p:cNvPr>
          <p:cNvSpPr>
            <a:spLocks noGrp="1"/>
          </p:cNvSpPr>
          <p:nvPr>
            <p:ph type="pic" sz="quarter" idx="11" hasCustomPrompt="1"/>
          </p:nvPr>
        </p:nvSpPr>
        <p:spPr>
          <a:xfrm>
            <a:off x="508000"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 name="Text Placeholder 7">
            <a:extLst>
              <a:ext uri="{FF2B5EF4-FFF2-40B4-BE49-F238E27FC236}">
                <a16:creationId xmlns:a16="http://schemas.microsoft.com/office/drawing/2014/main" id="{F848B3F3-B197-468C-81ED-A9220AB3BD72}"/>
              </a:ext>
            </a:extLst>
          </p:cNvPr>
          <p:cNvSpPr>
            <a:spLocks noGrp="1"/>
          </p:cNvSpPr>
          <p:nvPr>
            <p:ph type="body" sz="quarter" idx="35" hasCustomPrompt="1"/>
          </p:nvPr>
        </p:nvSpPr>
        <p:spPr>
          <a:xfrm>
            <a:off x="580877"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 name="Text Placeholder 7">
            <a:extLst>
              <a:ext uri="{FF2B5EF4-FFF2-40B4-BE49-F238E27FC236}">
                <a16:creationId xmlns:a16="http://schemas.microsoft.com/office/drawing/2014/main" id="{C0B50D42-CABF-4000-894D-D79C8DCE895A}"/>
              </a:ext>
            </a:extLst>
          </p:cNvPr>
          <p:cNvSpPr>
            <a:spLocks noGrp="1"/>
          </p:cNvSpPr>
          <p:nvPr>
            <p:ph type="body" sz="quarter" idx="36" hasCustomPrompt="1"/>
          </p:nvPr>
        </p:nvSpPr>
        <p:spPr>
          <a:xfrm>
            <a:off x="580877"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27" name="Picture Placeholder 4">
            <a:extLst>
              <a:ext uri="{FF2B5EF4-FFF2-40B4-BE49-F238E27FC236}">
                <a16:creationId xmlns:a16="http://schemas.microsoft.com/office/drawing/2014/main" id="{F8D343D3-0DC9-4025-8E73-13B824384837}"/>
              </a:ext>
            </a:extLst>
          </p:cNvPr>
          <p:cNvSpPr>
            <a:spLocks noGrp="1"/>
          </p:cNvSpPr>
          <p:nvPr>
            <p:ph type="pic" sz="quarter" idx="37" hasCustomPrompt="1"/>
          </p:nvPr>
        </p:nvSpPr>
        <p:spPr>
          <a:xfrm>
            <a:off x="2665095"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2" name="Picture Placeholder 4">
            <a:extLst>
              <a:ext uri="{FF2B5EF4-FFF2-40B4-BE49-F238E27FC236}">
                <a16:creationId xmlns:a16="http://schemas.microsoft.com/office/drawing/2014/main" id="{183282C9-D879-4EA0-8159-EB6E5DEA563D}"/>
              </a:ext>
            </a:extLst>
          </p:cNvPr>
          <p:cNvSpPr>
            <a:spLocks noGrp="1"/>
          </p:cNvSpPr>
          <p:nvPr>
            <p:ph type="pic" sz="quarter" idx="41" hasCustomPrompt="1"/>
          </p:nvPr>
        </p:nvSpPr>
        <p:spPr>
          <a:xfrm>
            <a:off x="4822190"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7" name="Picture Placeholder 4">
            <a:extLst>
              <a:ext uri="{FF2B5EF4-FFF2-40B4-BE49-F238E27FC236}">
                <a16:creationId xmlns:a16="http://schemas.microsoft.com/office/drawing/2014/main" id="{1FB25F5B-AB60-4698-B7E8-BE2D2B8A8B82}"/>
              </a:ext>
            </a:extLst>
          </p:cNvPr>
          <p:cNvSpPr>
            <a:spLocks noGrp="1"/>
          </p:cNvSpPr>
          <p:nvPr>
            <p:ph type="pic" sz="quarter" idx="45" hasCustomPrompt="1"/>
          </p:nvPr>
        </p:nvSpPr>
        <p:spPr>
          <a:xfrm>
            <a:off x="6979285"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2" name="Picture Placeholder 4">
            <a:extLst>
              <a:ext uri="{FF2B5EF4-FFF2-40B4-BE49-F238E27FC236}">
                <a16:creationId xmlns:a16="http://schemas.microsoft.com/office/drawing/2014/main" id="{55AFD3DE-FBEB-412A-9B76-F082AE9866D1}"/>
              </a:ext>
            </a:extLst>
          </p:cNvPr>
          <p:cNvSpPr>
            <a:spLocks noGrp="1"/>
          </p:cNvSpPr>
          <p:nvPr>
            <p:ph type="pic" sz="quarter" idx="49" hasCustomPrompt="1"/>
          </p:nvPr>
        </p:nvSpPr>
        <p:spPr>
          <a:xfrm>
            <a:off x="9136380"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7" name="Picture Placeholder 4">
            <a:extLst>
              <a:ext uri="{FF2B5EF4-FFF2-40B4-BE49-F238E27FC236}">
                <a16:creationId xmlns:a16="http://schemas.microsoft.com/office/drawing/2014/main" id="{D674CE6D-57F6-4CEC-AE50-DB3CD6CF8033}"/>
              </a:ext>
            </a:extLst>
          </p:cNvPr>
          <p:cNvSpPr>
            <a:spLocks noGrp="1"/>
          </p:cNvSpPr>
          <p:nvPr>
            <p:ph type="pic" sz="quarter" idx="53" hasCustomPrompt="1"/>
          </p:nvPr>
        </p:nvSpPr>
        <p:spPr>
          <a:xfrm>
            <a:off x="11293475"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69" name="Text Placeholder 7">
            <a:extLst>
              <a:ext uri="{FF2B5EF4-FFF2-40B4-BE49-F238E27FC236}">
                <a16:creationId xmlns:a16="http://schemas.microsoft.com/office/drawing/2014/main" id="{651A8961-29BB-44B1-9465-E9F60D41F2FA}"/>
              </a:ext>
            </a:extLst>
          </p:cNvPr>
          <p:cNvSpPr>
            <a:spLocks noGrp="1"/>
          </p:cNvSpPr>
          <p:nvPr>
            <p:ph type="body" sz="quarter" idx="81" hasCustomPrompt="1"/>
          </p:nvPr>
        </p:nvSpPr>
        <p:spPr>
          <a:xfrm>
            <a:off x="580877"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70" name="Text Placeholder 7">
            <a:extLst>
              <a:ext uri="{FF2B5EF4-FFF2-40B4-BE49-F238E27FC236}">
                <a16:creationId xmlns:a16="http://schemas.microsoft.com/office/drawing/2014/main" id="{32D76551-D572-4220-913D-B33A3C73EEE4}"/>
              </a:ext>
            </a:extLst>
          </p:cNvPr>
          <p:cNvSpPr>
            <a:spLocks noGrp="1"/>
          </p:cNvSpPr>
          <p:nvPr>
            <p:ph type="body" sz="quarter" idx="82" hasCustomPrompt="1"/>
          </p:nvPr>
        </p:nvSpPr>
        <p:spPr>
          <a:xfrm>
            <a:off x="580877"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cxnSp>
        <p:nvCxnSpPr>
          <p:cNvPr id="3" name="Straight Connector 2">
            <a:extLst>
              <a:ext uri="{FF2B5EF4-FFF2-40B4-BE49-F238E27FC236}">
                <a16:creationId xmlns:a16="http://schemas.microsoft.com/office/drawing/2014/main" id="{68FD6E32-4234-4FF9-9389-DFC2AB8448FC}"/>
              </a:ext>
            </a:extLst>
          </p:cNvPr>
          <p:cNvCxnSpPr/>
          <p:nvPr userDrawn="1"/>
        </p:nvCxnSpPr>
        <p:spPr>
          <a:xfrm>
            <a:off x="580877"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0" name="Rectangle: Top Corners Rounded 129">
            <a:extLst>
              <a:ext uri="{FF2B5EF4-FFF2-40B4-BE49-F238E27FC236}">
                <a16:creationId xmlns:a16="http://schemas.microsoft.com/office/drawing/2014/main" id="{490A4FA6-9682-4FA6-80AB-486C2737F5D3}"/>
              </a:ext>
            </a:extLst>
          </p:cNvPr>
          <p:cNvSpPr/>
          <p:nvPr userDrawn="1"/>
        </p:nvSpPr>
        <p:spPr>
          <a:xfrm rot="10800000">
            <a:off x="2665095"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1" name="Text Placeholder 7">
            <a:extLst>
              <a:ext uri="{FF2B5EF4-FFF2-40B4-BE49-F238E27FC236}">
                <a16:creationId xmlns:a16="http://schemas.microsoft.com/office/drawing/2014/main" id="{F035AC26-AD10-4729-A9B1-AE54455AA045}"/>
              </a:ext>
            </a:extLst>
          </p:cNvPr>
          <p:cNvSpPr>
            <a:spLocks noGrp="1"/>
          </p:cNvSpPr>
          <p:nvPr>
            <p:ph type="body" sz="quarter" idx="133" hasCustomPrompt="1"/>
          </p:nvPr>
        </p:nvSpPr>
        <p:spPr>
          <a:xfrm>
            <a:off x="2737976"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33" name="Text Placeholder 7">
            <a:extLst>
              <a:ext uri="{FF2B5EF4-FFF2-40B4-BE49-F238E27FC236}">
                <a16:creationId xmlns:a16="http://schemas.microsoft.com/office/drawing/2014/main" id="{44349F41-DC58-49EA-AD83-3A74FC0B076A}"/>
              </a:ext>
            </a:extLst>
          </p:cNvPr>
          <p:cNvSpPr>
            <a:spLocks noGrp="1"/>
          </p:cNvSpPr>
          <p:nvPr>
            <p:ph type="body" sz="quarter" idx="134" hasCustomPrompt="1"/>
          </p:nvPr>
        </p:nvSpPr>
        <p:spPr>
          <a:xfrm>
            <a:off x="2737976"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34" name="Text Placeholder 7">
            <a:extLst>
              <a:ext uri="{FF2B5EF4-FFF2-40B4-BE49-F238E27FC236}">
                <a16:creationId xmlns:a16="http://schemas.microsoft.com/office/drawing/2014/main" id="{D8D45C32-3AEF-4D51-8BDC-CA3740B69FEE}"/>
              </a:ext>
            </a:extLst>
          </p:cNvPr>
          <p:cNvSpPr>
            <a:spLocks noGrp="1"/>
          </p:cNvSpPr>
          <p:nvPr>
            <p:ph type="body" sz="quarter" idx="135" hasCustomPrompt="1"/>
          </p:nvPr>
        </p:nvSpPr>
        <p:spPr>
          <a:xfrm>
            <a:off x="2737976"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35" name="Text Placeholder 7">
            <a:extLst>
              <a:ext uri="{FF2B5EF4-FFF2-40B4-BE49-F238E27FC236}">
                <a16:creationId xmlns:a16="http://schemas.microsoft.com/office/drawing/2014/main" id="{4925C865-21E2-4D8A-B5C7-70F9C357769A}"/>
              </a:ext>
            </a:extLst>
          </p:cNvPr>
          <p:cNvSpPr>
            <a:spLocks noGrp="1"/>
          </p:cNvSpPr>
          <p:nvPr>
            <p:ph type="body" sz="quarter" idx="136" hasCustomPrompt="1"/>
          </p:nvPr>
        </p:nvSpPr>
        <p:spPr>
          <a:xfrm>
            <a:off x="2737976"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36" name="Straight Connector 135">
            <a:extLst>
              <a:ext uri="{FF2B5EF4-FFF2-40B4-BE49-F238E27FC236}">
                <a16:creationId xmlns:a16="http://schemas.microsoft.com/office/drawing/2014/main" id="{1092F93B-F656-4301-8D19-52FC871A0874}"/>
              </a:ext>
            </a:extLst>
          </p:cNvPr>
          <p:cNvCxnSpPr/>
          <p:nvPr userDrawn="1"/>
        </p:nvCxnSpPr>
        <p:spPr>
          <a:xfrm>
            <a:off x="2737976"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8" name="Rectangle: Top Corners Rounded 137">
            <a:extLst>
              <a:ext uri="{FF2B5EF4-FFF2-40B4-BE49-F238E27FC236}">
                <a16:creationId xmlns:a16="http://schemas.microsoft.com/office/drawing/2014/main" id="{9AE4475F-FA71-4685-AE32-DE6A1DF287CA}"/>
              </a:ext>
            </a:extLst>
          </p:cNvPr>
          <p:cNvSpPr/>
          <p:nvPr userDrawn="1"/>
        </p:nvSpPr>
        <p:spPr>
          <a:xfrm rot="10800000">
            <a:off x="4822190"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9" name="Text Placeholder 7">
            <a:extLst>
              <a:ext uri="{FF2B5EF4-FFF2-40B4-BE49-F238E27FC236}">
                <a16:creationId xmlns:a16="http://schemas.microsoft.com/office/drawing/2014/main" id="{8A4D6AC8-7D58-4F83-8B06-91392C71F8A9}"/>
              </a:ext>
            </a:extLst>
          </p:cNvPr>
          <p:cNvSpPr>
            <a:spLocks noGrp="1"/>
          </p:cNvSpPr>
          <p:nvPr>
            <p:ph type="body" sz="quarter" idx="137" hasCustomPrompt="1"/>
          </p:nvPr>
        </p:nvSpPr>
        <p:spPr>
          <a:xfrm>
            <a:off x="4895071"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0" name="Text Placeholder 7">
            <a:extLst>
              <a:ext uri="{FF2B5EF4-FFF2-40B4-BE49-F238E27FC236}">
                <a16:creationId xmlns:a16="http://schemas.microsoft.com/office/drawing/2014/main" id="{EA7ED693-6DA8-41E0-8B4E-378AEE21DF2B}"/>
              </a:ext>
            </a:extLst>
          </p:cNvPr>
          <p:cNvSpPr>
            <a:spLocks noGrp="1"/>
          </p:cNvSpPr>
          <p:nvPr>
            <p:ph type="body" sz="quarter" idx="138" hasCustomPrompt="1"/>
          </p:nvPr>
        </p:nvSpPr>
        <p:spPr>
          <a:xfrm>
            <a:off x="4895071"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1" name="Text Placeholder 7">
            <a:extLst>
              <a:ext uri="{FF2B5EF4-FFF2-40B4-BE49-F238E27FC236}">
                <a16:creationId xmlns:a16="http://schemas.microsoft.com/office/drawing/2014/main" id="{7416367C-2959-4EC2-B0C7-DEE46ACE8A2E}"/>
              </a:ext>
            </a:extLst>
          </p:cNvPr>
          <p:cNvSpPr>
            <a:spLocks noGrp="1"/>
          </p:cNvSpPr>
          <p:nvPr>
            <p:ph type="body" sz="quarter" idx="139" hasCustomPrompt="1"/>
          </p:nvPr>
        </p:nvSpPr>
        <p:spPr>
          <a:xfrm>
            <a:off x="4895071"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43" name="Text Placeholder 7">
            <a:extLst>
              <a:ext uri="{FF2B5EF4-FFF2-40B4-BE49-F238E27FC236}">
                <a16:creationId xmlns:a16="http://schemas.microsoft.com/office/drawing/2014/main" id="{78BF1CBB-FAD8-44C1-8B37-C726E394ECCA}"/>
              </a:ext>
            </a:extLst>
          </p:cNvPr>
          <p:cNvSpPr>
            <a:spLocks noGrp="1"/>
          </p:cNvSpPr>
          <p:nvPr>
            <p:ph type="body" sz="quarter" idx="140" hasCustomPrompt="1"/>
          </p:nvPr>
        </p:nvSpPr>
        <p:spPr>
          <a:xfrm>
            <a:off x="4895071"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44" name="Straight Connector 143">
            <a:extLst>
              <a:ext uri="{FF2B5EF4-FFF2-40B4-BE49-F238E27FC236}">
                <a16:creationId xmlns:a16="http://schemas.microsoft.com/office/drawing/2014/main" id="{B789520C-4E57-45F7-A8B6-2A9622225B8E}"/>
              </a:ext>
            </a:extLst>
          </p:cNvPr>
          <p:cNvCxnSpPr/>
          <p:nvPr userDrawn="1"/>
        </p:nvCxnSpPr>
        <p:spPr>
          <a:xfrm>
            <a:off x="4895071"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5" name="Rectangle: Top Corners Rounded 144">
            <a:extLst>
              <a:ext uri="{FF2B5EF4-FFF2-40B4-BE49-F238E27FC236}">
                <a16:creationId xmlns:a16="http://schemas.microsoft.com/office/drawing/2014/main" id="{50D686D9-0AA2-4871-969D-DFEA34A96EB9}"/>
              </a:ext>
            </a:extLst>
          </p:cNvPr>
          <p:cNvSpPr/>
          <p:nvPr userDrawn="1"/>
        </p:nvSpPr>
        <p:spPr>
          <a:xfrm rot="10800000">
            <a:off x="6979285"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46" name="Text Placeholder 7">
            <a:extLst>
              <a:ext uri="{FF2B5EF4-FFF2-40B4-BE49-F238E27FC236}">
                <a16:creationId xmlns:a16="http://schemas.microsoft.com/office/drawing/2014/main" id="{53D07D1A-04FA-43D8-A426-FAB342D4AEA7}"/>
              </a:ext>
            </a:extLst>
          </p:cNvPr>
          <p:cNvSpPr>
            <a:spLocks noGrp="1"/>
          </p:cNvSpPr>
          <p:nvPr>
            <p:ph type="body" sz="quarter" idx="141" hasCustomPrompt="1"/>
          </p:nvPr>
        </p:nvSpPr>
        <p:spPr>
          <a:xfrm>
            <a:off x="7052166"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8" name="Text Placeholder 7">
            <a:extLst>
              <a:ext uri="{FF2B5EF4-FFF2-40B4-BE49-F238E27FC236}">
                <a16:creationId xmlns:a16="http://schemas.microsoft.com/office/drawing/2014/main" id="{488E4BF2-3DAE-42D9-96EF-883542353758}"/>
              </a:ext>
            </a:extLst>
          </p:cNvPr>
          <p:cNvSpPr>
            <a:spLocks noGrp="1"/>
          </p:cNvSpPr>
          <p:nvPr>
            <p:ph type="body" sz="quarter" idx="142" hasCustomPrompt="1"/>
          </p:nvPr>
        </p:nvSpPr>
        <p:spPr>
          <a:xfrm>
            <a:off x="7052166"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9" name="Text Placeholder 7">
            <a:extLst>
              <a:ext uri="{FF2B5EF4-FFF2-40B4-BE49-F238E27FC236}">
                <a16:creationId xmlns:a16="http://schemas.microsoft.com/office/drawing/2014/main" id="{49FECD32-C5C7-41AB-A242-BC1D8321368C}"/>
              </a:ext>
            </a:extLst>
          </p:cNvPr>
          <p:cNvSpPr>
            <a:spLocks noGrp="1"/>
          </p:cNvSpPr>
          <p:nvPr>
            <p:ph type="body" sz="quarter" idx="143" hasCustomPrompt="1"/>
          </p:nvPr>
        </p:nvSpPr>
        <p:spPr>
          <a:xfrm>
            <a:off x="7052166"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0" name="Text Placeholder 7">
            <a:extLst>
              <a:ext uri="{FF2B5EF4-FFF2-40B4-BE49-F238E27FC236}">
                <a16:creationId xmlns:a16="http://schemas.microsoft.com/office/drawing/2014/main" id="{DE056CC5-5FB0-420C-A102-6D78C883B988}"/>
              </a:ext>
            </a:extLst>
          </p:cNvPr>
          <p:cNvSpPr>
            <a:spLocks noGrp="1"/>
          </p:cNvSpPr>
          <p:nvPr>
            <p:ph type="body" sz="quarter" idx="144" hasCustomPrompt="1"/>
          </p:nvPr>
        </p:nvSpPr>
        <p:spPr>
          <a:xfrm>
            <a:off x="7052166"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1" name="Straight Connector 150">
            <a:extLst>
              <a:ext uri="{FF2B5EF4-FFF2-40B4-BE49-F238E27FC236}">
                <a16:creationId xmlns:a16="http://schemas.microsoft.com/office/drawing/2014/main" id="{74700CEE-97CD-416A-A852-C3966FFD7758}"/>
              </a:ext>
            </a:extLst>
          </p:cNvPr>
          <p:cNvCxnSpPr/>
          <p:nvPr userDrawn="1"/>
        </p:nvCxnSpPr>
        <p:spPr>
          <a:xfrm>
            <a:off x="7052166"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2" name="Rectangle: Top Corners Rounded 151">
            <a:extLst>
              <a:ext uri="{FF2B5EF4-FFF2-40B4-BE49-F238E27FC236}">
                <a16:creationId xmlns:a16="http://schemas.microsoft.com/office/drawing/2014/main" id="{FA479697-4C3C-4716-87D1-37BFD54BE19E}"/>
              </a:ext>
            </a:extLst>
          </p:cNvPr>
          <p:cNvSpPr/>
          <p:nvPr userDrawn="1"/>
        </p:nvSpPr>
        <p:spPr>
          <a:xfrm rot="10800000">
            <a:off x="9136380"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53" name="Text Placeholder 7">
            <a:extLst>
              <a:ext uri="{FF2B5EF4-FFF2-40B4-BE49-F238E27FC236}">
                <a16:creationId xmlns:a16="http://schemas.microsoft.com/office/drawing/2014/main" id="{FF3E5503-F09F-438F-8051-1ECB8EEFC8CD}"/>
              </a:ext>
            </a:extLst>
          </p:cNvPr>
          <p:cNvSpPr>
            <a:spLocks noGrp="1"/>
          </p:cNvSpPr>
          <p:nvPr>
            <p:ph type="body" sz="quarter" idx="145" hasCustomPrompt="1"/>
          </p:nvPr>
        </p:nvSpPr>
        <p:spPr>
          <a:xfrm>
            <a:off x="9209261"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4" name="Text Placeholder 7">
            <a:extLst>
              <a:ext uri="{FF2B5EF4-FFF2-40B4-BE49-F238E27FC236}">
                <a16:creationId xmlns:a16="http://schemas.microsoft.com/office/drawing/2014/main" id="{857B0E0D-95FB-449D-B006-18B4B0602A1F}"/>
              </a:ext>
            </a:extLst>
          </p:cNvPr>
          <p:cNvSpPr>
            <a:spLocks noGrp="1"/>
          </p:cNvSpPr>
          <p:nvPr>
            <p:ph type="body" sz="quarter" idx="146" hasCustomPrompt="1"/>
          </p:nvPr>
        </p:nvSpPr>
        <p:spPr>
          <a:xfrm>
            <a:off x="9209261"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55" name="Text Placeholder 7">
            <a:extLst>
              <a:ext uri="{FF2B5EF4-FFF2-40B4-BE49-F238E27FC236}">
                <a16:creationId xmlns:a16="http://schemas.microsoft.com/office/drawing/2014/main" id="{9FC691C4-8404-4C2F-9C76-AC81F543F9BC}"/>
              </a:ext>
            </a:extLst>
          </p:cNvPr>
          <p:cNvSpPr>
            <a:spLocks noGrp="1"/>
          </p:cNvSpPr>
          <p:nvPr>
            <p:ph type="body" sz="quarter" idx="147" hasCustomPrompt="1"/>
          </p:nvPr>
        </p:nvSpPr>
        <p:spPr>
          <a:xfrm>
            <a:off x="9209261"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6" name="Text Placeholder 7">
            <a:extLst>
              <a:ext uri="{FF2B5EF4-FFF2-40B4-BE49-F238E27FC236}">
                <a16:creationId xmlns:a16="http://schemas.microsoft.com/office/drawing/2014/main" id="{176BEE91-9BC6-4318-BA63-3DD606C53A5A}"/>
              </a:ext>
            </a:extLst>
          </p:cNvPr>
          <p:cNvSpPr>
            <a:spLocks noGrp="1"/>
          </p:cNvSpPr>
          <p:nvPr>
            <p:ph type="body" sz="quarter" idx="148" hasCustomPrompt="1"/>
          </p:nvPr>
        </p:nvSpPr>
        <p:spPr>
          <a:xfrm>
            <a:off x="9209261"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7" name="Straight Connector 156">
            <a:extLst>
              <a:ext uri="{FF2B5EF4-FFF2-40B4-BE49-F238E27FC236}">
                <a16:creationId xmlns:a16="http://schemas.microsoft.com/office/drawing/2014/main" id="{F0DC835E-4529-43B0-9956-BD9932FF276E}"/>
              </a:ext>
            </a:extLst>
          </p:cNvPr>
          <p:cNvCxnSpPr/>
          <p:nvPr userDrawn="1"/>
        </p:nvCxnSpPr>
        <p:spPr>
          <a:xfrm>
            <a:off x="9209261"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8" name="Rectangle: Top Corners Rounded 157">
            <a:extLst>
              <a:ext uri="{FF2B5EF4-FFF2-40B4-BE49-F238E27FC236}">
                <a16:creationId xmlns:a16="http://schemas.microsoft.com/office/drawing/2014/main" id="{66CF6D5B-8B2B-413D-85FC-3E8417DEB953}"/>
              </a:ext>
            </a:extLst>
          </p:cNvPr>
          <p:cNvSpPr/>
          <p:nvPr userDrawn="1"/>
        </p:nvSpPr>
        <p:spPr>
          <a:xfrm rot="10800000">
            <a:off x="11297920"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59" name="Text Placeholder 7">
            <a:extLst>
              <a:ext uri="{FF2B5EF4-FFF2-40B4-BE49-F238E27FC236}">
                <a16:creationId xmlns:a16="http://schemas.microsoft.com/office/drawing/2014/main" id="{3951A3A3-F16B-40A6-9958-3413B2E017A4}"/>
              </a:ext>
            </a:extLst>
          </p:cNvPr>
          <p:cNvSpPr>
            <a:spLocks noGrp="1"/>
          </p:cNvSpPr>
          <p:nvPr>
            <p:ph type="body" sz="quarter" idx="149" hasCustomPrompt="1"/>
          </p:nvPr>
        </p:nvSpPr>
        <p:spPr>
          <a:xfrm>
            <a:off x="11370801"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60" name="Text Placeholder 7">
            <a:extLst>
              <a:ext uri="{FF2B5EF4-FFF2-40B4-BE49-F238E27FC236}">
                <a16:creationId xmlns:a16="http://schemas.microsoft.com/office/drawing/2014/main" id="{5554A609-CF4E-4ABE-AFFE-452FB5F057ED}"/>
              </a:ext>
            </a:extLst>
          </p:cNvPr>
          <p:cNvSpPr>
            <a:spLocks noGrp="1"/>
          </p:cNvSpPr>
          <p:nvPr>
            <p:ph type="body" sz="quarter" idx="150" hasCustomPrompt="1"/>
          </p:nvPr>
        </p:nvSpPr>
        <p:spPr>
          <a:xfrm>
            <a:off x="11370801"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61" name="Text Placeholder 7">
            <a:extLst>
              <a:ext uri="{FF2B5EF4-FFF2-40B4-BE49-F238E27FC236}">
                <a16:creationId xmlns:a16="http://schemas.microsoft.com/office/drawing/2014/main" id="{46C7A95C-02C6-48A4-AE16-374EB894444C}"/>
              </a:ext>
            </a:extLst>
          </p:cNvPr>
          <p:cNvSpPr>
            <a:spLocks noGrp="1"/>
          </p:cNvSpPr>
          <p:nvPr>
            <p:ph type="body" sz="quarter" idx="151" hasCustomPrompt="1"/>
          </p:nvPr>
        </p:nvSpPr>
        <p:spPr>
          <a:xfrm>
            <a:off x="11370801"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62" name="Text Placeholder 7">
            <a:extLst>
              <a:ext uri="{FF2B5EF4-FFF2-40B4-BE49-F238E27FC236}">
                <a16:creationId xmlns:a16="http://schemas.microsoft.com/office/drawing/2014/main" id="{B47E2633-3E5D-472A-9281-66BE623BF09D}"/>
              </a:ext>
            </a:extLst>
          </p:cNvPr>
          <p:cNvSpPr>
            <a:spLocks noGrp="1"/>
          </p:cNvSpPr>
          <p:nvPr>
            <p:ph type="body" sz="quarter" idx="152" hasCustomPrompt="1"/>
          </p:nvPr>
        </p:nvSpPr>
        <p:spPr>
          <a:xfrm>
            <a:off x="11370801"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63" name="Straight Connector 162">
            <a:extLst>
              <a:ext uri="{FF2B5EF4-FFF2-40B4-BE49-F238E27FC236}">
                <a16:creationId xmlns:a16="http://schemas.microsoft.com/office/drawing/2014/main" id="{D2434701-73F5-4DE3-AFE3-BD8082C45188}"/>
              </a:ext>
            </a:extLst>
          </p:cNvPr>
          <p:cNvCxnSpPr/>
          <p:nvPr userDrawn="1"/>
        </p:nvCxnSpPr>
        <p:spPr>
          <a:xfrm>
            <a:off x="11370801"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1" name="Rectangle: Top Corners Rounded 210">
            <a:extLst>
              <a:ext uri="{FF2B5EF4-FFF2-40B4-BE49-F238E27FC236}">
                <a16:creationId xmlns:a16="http://schemas.microsoft.com/office/drawing/2014/main" id="{B1201D14-8469-4E44-B822-F0411D270780}"/>
              </a:ext>
            </a:extLst>
          </p:cNvPr>
          <p:cNvSpPr/>
          <p:nvPr userDrawn="1"/>
        </p:nvSpPr>
        <p:spPr>
          <a:xfrm rot="10800000">
            <a:off x="1582596"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13" name="Text Placeholder 7">
            <a:extLst>
              <a:ext uri="{FF2B5EF4-FFF2-40B4-BE49-F238E27FC236}">
                <a16:creationId xmlns:a16="http://schemas.microsoft.com/office/drawing/2014/main" id="{4A33AB2C-875A-49B7-B919-B87EC70A417F}"/>
              </a:ext>
            </a:extLst>
          </p:cNvPr>
          <p:cNvSpPr>
            <a:spLocks noGrp="1"/>
          </p:cNvSpPr>
          <p:nvPr>
            <p:ph type="body" sz="quarter" idx="154" hasCustomPrompt="1"/>
          </p:nvPr>
        </p:nvSpPr>
        <p:spPr>
          <a:xfrm>
            <a:off x="1655477"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14" name="Text Placeholder 7">
            <a:extLst>
              <a:ext uri="{FF2B5EF4-FFF2-40B4-BE49-F238E27FC236}">
                <a16:creationId xmlns:a16="http://schemas.microsoft.com/office/drawing/2014/main" id="{5ECF8E2C-B3C5-4173-BD63-0D6123CF3A81}"/>
              </a:ext>
            </a:extLst>
          </p:cNvPr>
          <p:cNvSpPr>
            <a:spLocks noGrp="1"/>
          </p:cNvSpPr>
          <p:nvPr>
            <p:ph type="body" sz="quarter" idx="155" hasCustomPrompt="1"/>
          </p:nvPr>
        </p:nvSpPr>
        <p:spPr>
          <a:xfrm>
            <a:off x="1655477"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0" name="Text Placeholder 7">
            <a:extLst>
              <a:ext uri="{FF2B5EF4-FFF2-40B4-BE49-F238E27FC236}">
                <a16:creationId xmlns:a16="http://schemas.microsoft.com/office/drawing/2014/main" id="{FE318ACF-8083-4170-9E39-E009CCEE5883}"/>
              </a:ext>
            </a:extLst>
          </p:cNvPr>
          <p:cNvSpPr>
            <a:spLocks noGrp="1"/>
          </p:cNvSpPr>
          <p:nvPr>
            <p:ph type="body" sz="quarter" idx="161" hasCustomPrompt="1"/>
          </p:nvPr>
        </p:nvSpPr>
        <p:spPr>
          <a:xfrm>
            <a:off x="1655477"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1" name="Text Placeholder 7">
            <a:extLst>
              <a:ext uri="{FF2B5EF4-FFF2-40B4-BE49-F238E27FC236}">
                <a16:creationId xmlns:a16="http://schemas.microsoft.com/office/drawing/2014/main" id="{649232D7-1A3A-497B-8E1E-83F21AD42763}"/>
              </a:ext>
            </a:extLst>
          </p:cNvPr>
          <p:cNvSpPr>
            <a:spLocks noGrp="1"/>
          </p:cNvSpPr>
          <p:nvPr>
            <p:ph type="body" sz="quarter" idx="162" hasCustomPrompt="1"/>
          </p:nvPr>
        </p:nvSpPr>
        <p:spPr>
          <a:xfrm>
            <a:off x="1655477"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2" name="Straight Connector 221">
            <a:extLst>
              <a:ext uri="{FF2B5EF4-FFF2-40B4-BE49-F238E27FC236}">
                <a16:creationId xmlns:a16="http://schemas.microsoft.com/office/drawing/2014/main" id="{1CF81A9D-3A03-4F23-A526-69B17B296AAB}"/>
              </a:ext>
            </a:extLst>
          </p:cNvPr>
          <p:cNvCxnSpPr/>
          <p:nvPr userDrawn="1"/>
        </p:nvCxnSpPr>
        <p:spPr>
          <a:xfrm>
            <a:off x="1655477"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3" name="Rectangle: Top Corners Rounded 222">
            <a:extLst>
              <a:ext uri="{FF2B5EF4-FFF2-40B4-BE49-F238E27FC236}">
                <a16:creationId xmlns:a16="http://schemas.microsoft.com/office/drawing/2014/main" id="{2C2CF056-C4C2-4B0B-A766-59821FFDDD02}"/>
              </a:ext>
            </a:extLst>
          </p:cNvPr>
          <p:cNvSpPr/>
          <p:nvPr userDrawn="1"/>
        </p:nvSpPr>
        <p:spPr>
          <a:xfrm rot="10800000">
            <a:off x="3739695"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24" name="Text Placeholder 7">
            <a:extLst>
              <a:ext uri="{FF2B5EF4-FFF2-40B4-BE49-F238E27FC236}">
                <a16:creationId xmlns:a16="http://schemas.microsoft.com/office/drawing/2014/main" id="{6931944B-0CFD-403D-9685-EAFFC6D2C002}"/>
              </a:ext>
            </a:extLst>
          </p:cNvPr>
          <p:cNvSpPr>
            <a:spLocks noGrp="1"/>
          </p:cNvSpPr>
          <p:nvPr>
            <p:ph type="body" sz="quarter" idx="163" hasCustomPrompt="1"/>
          </p:nvPr>
        </p:nvSpPr>
        <p:spPr>
          <a:xfrm>
            <a:off x="3812576"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25" name="Text Placeholder 7">
            <a:extLst>
              <a:ext uri="{FF2B5EF4-FFF2-40B4-BE49-F238E27FC236}">
                <a16:creationId xmlns:a16="http://schemas.microsoft.com/office/drawing/2014/main" id="{A031659D-DEBB-4A7E-AAE8-568AE44CC104}"/>
              </a:ext>
            </a:extLst>
          </p:cNvPr>
          <p:cNvSpPr>
            <a:spLocks noGrp="1"/>
          </p:cNvSpPr>
          <p:nvPr>
            <p:ph type="body" sz="quarter" idx="164" hasCustomPrompt="1"/>
          </p:nvPr>
        </p:nvSpPr>
        <p:spPr>
          <a:xfrm>
            <a:off x="3812576"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6" name="Text Placeholder 7">
            <a:extLst>
              <a:ext uri="{FF2B5EF4-FFF2-40B4-BE49-F238E27FC236}">
                <a16:creationId xmlns:a16="http://schemas.microsoft.com/office/drawing/2014/main" id="{9DF4EAE8-B686-40D0-8AEE-FE949F6CBC85}"/>
              </a:ext>
            </a:extLst>
          </p:cNvPr>
          <p:cNvSpPr>
            <a:spLocks noGrp="1"/>
          </p:cNvSpPr>
          <p:nvPr>
            <p:ph type="body" sz="quarter" idx="165" hasCustomPrompt="1"/>
          </p:nvPr>
        </p:nvSpPr>
        <p:spPr>
          <a:xfrm>
            <a:off x="3812576"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7" name="Text Placeholder 7">
            <a:extLst>
              <a:ext uri="{FF2B5EF4-FFF2-40B4-BE49-F238E27FC236}">
                <a16:creationId xmlns:a16="http://schemas.microsoft.com/office/drawing/2014/main" id="{A20AB882-14C5-44DF-AD1F-79D6E561B9C5}"/>
              </a:ext>
            </a:extLst>
          </p:cNvPr>
          <p:cNvSpPr>
            <a:spLocks noGrp="1"/>
          </p:cNvSpPr>
          <p:nvPr>
            <p:ph type="body" sz="quarter" idx="166" hasCustomPrompt="1"/>
          </p:nvPr>
        </p:nvSpPr>
        <p:spPr>
          <a:xfrm>
            <a:off x="3812576"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8" name="Straight Connector 227">
            <a:extLst>
              <a:ext uri="{FF2B5EF4-FFF2-40B4-BE49-F238E27FC236}">
                <a16:creationId xmlns:a16="http://schemas.microsoft.com/office/drawing/2014/main" id="{77F6AADA-E2AD-4729-9B87-548BFE5B29D0}"/>
              </a:ext>
            </a:extLst>
          </p:cNvPr>
          <p:cNvCxnSpPr/>
          <p:nvPr userDrawn="1"/>
        </p:nvCxnSpPr>
        <p:spPr>
          <a:xfrm>
            <a:off x="3812576"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9" name="Rectangle: Top Corners Rounded 228">
            <a:extLst>
              <a:ext uri="{FF2B5EF4-FFF2-40B4-BE49-F238E27FC236}">
                <a16:creationId xmlns:a16="http://schemas.microsoft.com/office/drawing/2014/main" id="{06DE9421-FDF2-4C09-A74B-82FE3C464224}"/>
              </a:ext>
            </a:extLst>
          </p:cNvPr>
          <p:cNvSpPr/>
          <p:nvPr userDrawn="1"/>
        </p:nvSpPr>
        <p:spPr>
          <a:xfrm rot="10800000">
            <a:off x="5896790"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0" name="Text Placeholder 7">
            <a:extLst>
              <a:ext uri="{FF2B5EF4-FFF2-40B4-BE49-F238E27FC236}">
                <a16:creationId xmlns:a16="http://schemas.microsoft.com/office/drawing/2014/main" id="{A6806388-61E4-45C5-B17F-633E432B1BC8}"/>
              </a:ext>
            </a:extLst>
          </p:cNvPr>
          <p:cNvSpPr>
            <a:spLocks noGrp="1"/>
          </p:cNvSpPr>
          <p:nvPr>
            <p:ph type="body" sz="quarter" idx="167" hasCustomPrompt="1"/>
          </p:nvPr>
        </p:nvSpPr>
        <p:spPr>
          <a:xfrm>
            <a:off x="5969671"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1" name="Text Placeholder 7">
            <a:extLst>
              <a:ext uri="{FF2B5EF4-FFF2-40B4-BE49-F238E27FC236}">
                <a16:creationId xmlns:a16="http://schemas.microsoft.com/office/drawing/2014/main" id="{2ABBBE0D-BBB9-44F9-8C12-0AA9772CBC48}"/>
              </a:ext>
            </a:extLst>
          </p:cNvPr>
          <p:cNvSpPr>
            <a:spLocks noGrp="1"/>
          </p:cNvSpPr>
          <p:nvPr>
            <p:ph type="body" sz="quarter" idx="168" hasCustomPrompt="1"/>
          </p:nvPr>
        </p:nvSpPr>
        <p:spPr>
          <a:xfrm>
            <a:off x="5969671"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2" name="Text Placeholder 7">
            <a:extLst>
              <a:ext uri="{FF2B5EF4-FFF2-40B4-BE49-F238E27FC236}">
                <a16:creationId xmlns:a16="http://schemas.microsoft.com/office/drawing/2014/main" id="{31F50071-A6E9-4E48-8DB7-0518C3EEF8BB}"/>
              </a:ext>
            </a:extLst>
          </p:cNvPr>
          <p:cNvSpPr>
            <a:spLocks noGrp="1"/>
          </p:cNvSpPr>
          <p:nvPr>
            <p:ph type="body" sz="quarter" idx="169" hasCustomPrompt="1"/>
          </p:nvPr>
        </p:nvSpPr>
        <p:spPr>
          <a:xfrm>
            <a:off x="5969671"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3" name="Text Placeholder 7">
            <a:extLst>
              <a:ext uri="{FF2B5EF4-FFF2-40B4-BE49-F238E27FC236}">
                <a16:creationId xmlns:a16="http://schemas.microsoft.com/office/drawing/2014/main" id="{2DA0D5AE-6BE5-4248-8F1B-3C6A4D576701}"/>
              </a:ext>
            </a:extLst>
          </p:cNvPr>
          <p:cNvSpPr>
            <a:spLocks noGrp="1"/>
          </p:cNvSpPr>
          <p:nvPr>
            <p:ph type="body" sz="quarter" idx="170" hasCustomPrompt="1"/>
          </p:nvPr>
        </p:nvSpPr>
        <p:spPr>
          <a:xfrm>
            <a:off x="5969671"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34" name="Straight Connector 233">
            <a:extLst>
              <a:ext uri="{FF2B5EF4-FFF2-40B4-BE49-F238E27FC236}">
                <a16:creationId xmlns:a16="http://schemas.microsoft.com/office/drawing/2014/main" id="{EAB9FF9A-37FF-4001-A05E-9A2FF4275C16}"/>
              </a:ext>
            </a:extLst>
          </p:cNvPr>
          <p:cNvCxnSpPr/>
          <p:nvPr userDrawn="1"/>
        </p:nvCxnSpPr>
        <p:spPr>
          <a:xfrm>
            <a:off x="5969671"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35" name="Rectangle: Top Corners Rounded 234">
            <a:extLst>
              <a:ext uri="{FF2B5EF4-FFF2-40B4-BE49-F238E27FC236}">
                <a16:creationId xmlns:a16="http://schemas.microsoft.com/office/drawing/2014/main" id="{52940CF9-CC2D-4762-8460-DC1507544C89}"/>
              </a:ext>
            </a:extLst>
          </p:cNvPr>
          <p:cNvSpPr/>
          <p:nvPr userDrawn="1"/>
        </p:nvSpPr>
        <p:spPr>
          <a:xfrm rot="10800000">
            <a:off x="8053885"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6" name="Text Placeholder 7">
            <a:extLst>
              <a:ext uri="{FF2B5EF4-FFF2-40B4-BE49-F238E27FC236}">
                <a16:creationId xmlns:a16="http://schemas.microsoft.com/office/drawing/2014/main" id="{10FDC395-CE46-4FF7-BFF3-E5A7F1665EEE}"/>
              </a:ext>
            </a:extLst>
          </p:cNvPr>
          <p:cNvSpPr>
            <a:spLocks noGrp="1"/>
          </p:cNvSpPr>
          <p:nvPr>
            <p:ph type="body" sz="quarter" idx="171" hasCustomPrompt="1"/>
          </p:nvPr>
        </p:nvSpPr>
        <p:spPr>
          <a:xfrm>
            <a:off x="8126766"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7" name="Text Placeholder 7">
            <a:extLst>
              <a:ext uri="{FF2B5EF4-FFF2-40B4-BE49-F238E27FC236}">
                <a16:creationId xmlns:a16="http://schemas.microsoft.com/office/drawing/2014/main" id="{88B8DEE2-7360-4CA5-8C23-52417A8BA2A1}"/>
              </a:ext>
            </a:extLst>
          </p:cNvPr>
          <p:cNvSpPr>
            <a:spLocks noGrp="1"/>
          </p:cNvSpPr>
          <p:nvPr>
            <p:ph type="body" sz="quarter" idx="172" hasCustomPrompt="1"/>
          </p:nvPr>
        </p:nvSpPr>
        <p:spPr>
          <a:xfrm>
            <a:off x="8126766"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8" name="Text Placeholder 7">
            <a:extLst>
              <a:ext uri="{FF2B5EF4-FFF2-40B4-BE49-F238E27FC236}">
                <a16:creationId xmlns:a16="http://schemas.microsoft.com/office/drawing/2014/main" id="{A5A63509-0A32-429A-89F5-C6F2D7D9DE77}"/>
              </a:ext>
            </a:extLst>
          </p:cNvPr>
          <p:cNvSpPr>
            <a:spLocks noGrp="1"/>
          </p:cNvSpPr>
          <p:nvPr>
            <p:ph type="body" sz="quarter" idx="173" hasCustomPrompt="1"/>
          </p:nvPr>
        </p:nvSpPr>
        <p:spPr>
          <a:xfrm>
            <a:off x="8126766"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9" name="Text Placeholder 7">
            <a:extLst>
              <a:ext uri="{FF2B5EF4-FFF2-40B4-BE49-F238E27FC236}">
                <a16:creationId xmlns:a16="http://schemas.microsoft.com/office/drawing/2014/main" id="{1D7E2C49-F83C-4C41-B73B-FA6119562F8D}"/>
              </a:ext>
            </a:extLst>
          </p:cNvPr>
          <p:cNvSpPr>
            <a:spLocks noGrp="1"/>
          </p:cNvSpPr>
          <p:nvPr>
            <p:ph type="body" sz="quarter" idx="174" hasCustomPrompt="1"/>
          </p:nvPr>
        </p:nvSpPr>
        <p:spPr>
          <a:xfrm>
            <a:off x="8126766"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40" name="Straight Connector 239">
            <a:extLst>
              <a:ext uri="{FF2B5EF4-FFF2-40B4-BE49-F238E27FC236}">
                <a16:creationId xmlns:a16="http://schemas.microsoft.com/office/drawing/2014/main" id="{8A4F88DE-0CBA-47B2-946E-9CFF6DBB4799}"/>
              </a:ext>
            </a:extLst>
          </p:cNvPr>
          <p:cNvCxnSpPr/>
          <p:nvPr userDrawn="1"/>
        </p:nvCxnSpPr>
        <p:spPr>
          <a:xfrm>
            <a:off x="8126766"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41" name="Rectangle: Top Corners Rounded 240">
            <a:extLst>
              <a:ext uri="{FF2B5EF4-FFF2-40B4-BE49-F238E27FC236}">
                <a16:creationId xmlns:a16="http://schemas.microsoft.com/office/drawing/2014/main" id="{AACBF7E7-4F25-46EE-B6ED-7BAF5023F8CF}"/>
              </a:ext>
            </a:extLst>
          </p:cNvPr>
          <p:cNvSpPr/>
          <p:nvPr userDrawn="1"/>
        </p:nvSpPr>
        <p:spPr>
          <a:xfrm rot="10800000">
            <a:off x="10210980"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42" name="Text Placeholder 7">
            <a:extLst>
              <a:ext uri="{FF2B5EF4-FFF2-40B4-BE49-F238E27FC236}">
                <a16:creationId xmlns:a16="http://schemas.microsoft.com/office/drawing/2014/main" id="{C47BDE3D-1E27-49FA-8780-C7D9040645DE}"/>
              </a:ext>
            </a:extLst>
          </p:cNvPr>
          <p:cNvSpPr>
            <a:spLocks noGrp="1"/>
          </p:cNvSpPr>
          <p:nvPr>
            <p:ph type="body" sz="quarter" idx="175" hasCustomPrompt="1"/>
          </p:nvPr>
        </p:nvSpPr>
        <p:spPr>
          <a:xfrm>
            <a:off x="10283861"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43" name="Text Placeholder 7">
            <a:extLst>
              <a:ext uri="{FF2B5EF4-FFF2-40B4-BE49-F238E27FC236}">
                <a16:creationId xmlns:a16="http://schemas.microsoft.com/office/drawing/2014/main" id="{F21B0484-7436-4C34-95D4-57F1ED24A9EF}"/>
              </a:ext>
            </a:extLst>
          </p:cNvPr>
          <p:cNvSpPr>
            <a:spLocks noGrp="1"/>
          </p:cNvSpPr>
          <p:nvPr>
            <p:ph type="body" sz="quarter" idx="176" hasCustomPrompt="1"/>
          </p:nvPr>
        </p:nvSpPr>
        <p:spPr>
          <a:xfrm>
            <a:off x="10283861"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44" name="Text Placeholder 7">
            <a:extLst>
              <a:ext uri="{FF2B5EF4-FFF2-40B4-BE49-F238E27FC236}">
                <a16:creationId xmlns:a16="http://schemas.microsoft.com/office/drawing/2014/main" id="{1D3EDF1E-F553-4B35-9525-400B5F8B4BBD}"/>
              </a:ext>
            </a:extLst>
          </p:cNvPr>
          <p:cNvSpPr>
            <a:spLocks noGrp="1"/>
          </p:cNvSpPr>
          <p:nvPr>
            <p:ph type="body" sz="quarter" idx="177" hasCustomPrompt="1"/>
          </p:nvPr>
        </p:nvSpPr>
        <p:spPr>
          <a:xfrm>
            <a:off x="10283861"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45" name="Text Placeholder 7">
            <a:extLst>
              <a:ext uri="{FF2B5EF4-FFF2-40B4-BE49-F238E27FC236}">
                <a16:creationId xmlns:a16="http://schemas.microsoft.com/office/drawing/2014/main" id="{DF7E2C35-B933-4E51-B03F-5D1D8B4E9EED}"/>
              </a:ext>
            </a:extLst>
          </p:cNvPr>
          <p:cNvSpPr>
            <a:spLocks noGrp="1"/>
          </p:cNvSpPr>
          <p:nvPr>
            <p:ph type="body" sz="quarter" idx="178" hasCustomPrompt="1"/>
          </p:nvPr>
        </p:nvSpPr>
        <p:spPr>
          <a:xfrm>
            <a:off x="10283861"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46" name="Straight Connector 245">
            <a:extLst>
              <a:ext uri="{FF2B5EF4-FFF2-40B4-BE49-F238E27FC236}">
                <a16:creationId xmlns:a16="http://schemas.microsoft.com/office/drawing/2014/main" id="{B726AC48-C846-4948-8C9F-BE82C2CC1D1C}"/>
              </a:ext>
            </a:extLst>
          </p:cNvPr>
          <p:cNvCxnSpPr/>
          <p:nvPr userDrawn="1"/>
        </p:nvCxnSpPr>
        <p:spPr>
          <a:xfrm>
            <a:off x="10283861"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53" name="Picture Placeholder 4">
            <a:extLst>
              <a:ext uri="{FF2B5EF4-FFF2-40B4-BE49-F238E27FC236}">
                <a16:creationId xmlns:a16="http://schemas.microsoft.com/office/drawing/2014/main" id="{D4AA8787-F2A7-4949-94CD-ED14C4DC8CAE}"/>
              </a:ext>
            </a:extLst>
          </p:cNvPr>
          <p:cNvSpPr>
            <a:spLocks noGrp="1"/>
          </p:cNvSpPr>
          <p:nvPr>
            <p:ph type="pic" sz="quarter" idx="183" hasCustomPrompt="1"/>
          </p:nvPr>
        </p:nvSpPr>
        <p:spPr>
          <a:xfrm>
            <a:off x="1582600"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4" name="Picture Placeholder 4">
            <a:extLst>
              <a:ext uri="{FF2B5EF4-FFF2-40B4-BE49-F238E27FC236}">
                <a16:creationId xmlns:a16="http://schemas.microsoft.com/office/drawing/2014/main" id="{B5A2AAB4-BE7F-4BC5-992F-6AE5DE259236}"/>
              </a:ext>
            </a:extLst>
          </p:cNvPr>
          <p:cNvSpPr>
            <a:spLocks noGrp="1"/>
          </p:cNvSpPr>
          <p:nvPr>
            <p:ph type="pic" sz="quarter" idx="184" hasCustomPrompt="1"/>
          </p:nvPr>
        </p:nvSpPr>
        <p:spPr>
          <a:xfrm>
            <a:off x="3739695"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5" name="Picture Placeholder 4">
            <a:extLst>
              <a:ext uri="{FF2B5EF4-FFF2-40B4-BE49-F238E27FC236}">
                <a16:creationId xmlns:a16="http://schemas.microsoft.com/office/drawing/2014/main" id="{EA6292C1-E8F9-44CF-9999-21E569090614}"/>
              </a:ext>
            </a:extLst>
          </p:cNvPr>
          <p:cNvSpPr>
            <a:spLocks noGrp="1"/>
          </p:cNvSpPr>
          <p:nvPr>
            <p:ph type="pic" sz="quarter" idx="185" hasCustomPrompt="1"/>
          </p:nvPr>
        </p:nvSpPr>
        <p:spPr>
          <a:xfrm>
            <a:off x="5896790"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6" name="Picture Placeholder 4">
            <a:extLst>
              <a:ext uri="{FF2B5EF4-FFF2-40B4-BE49-F238E27FC236}">
                <a16:creationId xmlns:a16="http://schemas.microsoft.com/office/drawing/2014/main" id="{370C1DF9-E66A-44C5-8EDA-B5C1F4F90D6E}"/>
              </a:ext>
            </a:extLst>
          </p:cNvPr>
          <p:cNvSpPr>
            <a:spLocks noGrp="1"/>
          </p:cNvSpPr>
          <p:nvPr>
            <p:ph type="pic" sz="quarter" idx="186" hasCustomPrompt="1"/>
          </p:nvPr>
        </p:nvSpPr>
        <p:spPr>
          <a:xfrm>
            <a:off x="8053885"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7" name="Picture Placeholder 4">
            <a:extLst>
              <a:ext uri="{FF2B5EF4-FFF2-40B4-BE49-F238E27FC236}">
                <a16:creationId xmlns:a16="http://schemas.microsoft.com/office/drawing/2014/main" id="{368F83A7-D1ED-4F44-B864-9BA2674BB14E}"/>
              </a:ext>
            </a:extLst>
          </p:cNvPr>
          <p:cNvSpPr>
            <a:spLocks noGrp="1"/>
          </p:cNvSpPr>
          <p:nvPr>
            <p:ph type="pic" sz="quarter" idx="187" hasCustomPrompt="1"/>
          </p:nvPr>
        </p:nvSpPr>
        <p:spPr>
          <a:xfrm>
            <a:off x="10210980"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Tree>
    <p:extLst>
      <p:ext uri="{BB962C8B-B14F-4D97-AF65-F5344CB8AC3E}">
        <p14:creationId xmlns:p14="http://schemas.microsoft.com/office/powerpoint/2010/main" val="2917655624"/>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ase Studies-10">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Rectangle: Top Corners Rounded 3">
            <a:extLst>
              <a:ext uri="{FF2B5EF4-FFF2-40B4-BE49-F238E27FC236}">
                <a16:creationId xmlns:a16="http://schemas.microsoft.com/office/drawing/2014/main" id="{791C6299-5EBE-4860-B915-4602FA2FBFF5}"/>
              </a:ext>
            </a:extLst>
          </p:cNvPr>
          <p:cNvSpPr/>
          <p:nvPr userDrawn="1"/>
        </p:nvSpPr>
        <p:spPr>
          <a:xfrm rot="10800000">
            <a:off x="1579852"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7" name="Picture Placeholder 4">
            <a:extLst>
              <a:ext uri="{FF2B5EF4-FFF2-40B4-BE49-F238E27FC236}">
                <a16:creationId xmlns:a16="http://schemas.microsoft.com/office/drawing/2014/main" id="{7CD8D313-CDE3-4791-BAAC-E4AF31FD9007}"/>
              </a:ext>
            </a:extLst>
          </p:cNvPr>
          <p:cNvSpPr>
            <a:spLocks noGrp="1"/>
          </p:cNvSpPr>
          <p:nvPr>
            <p:ph type="pic" sz="quarter" idx="11" hasCustomPrompt="1"/>
          </p:nvPr>
        </p:nvSpPr>
        <p:spPr>
          <a:xfrm>
            <a:off x="1579856"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 name="Text Placeholder 7">
            <a:extLst>
              <a:ext uri="{FF2B5EF4-FFF2-40B4-BE49-F238E27FC236}">
                <a16:creationId xmlns:a16="http://schemas.microsoft.com/office/drawing/2014/main" id="{F848B3F3-B197-468C-81ED-A9220AB3BD72}"/>
              </a:ext>
            </a:extLst>
          </p:cNvPr>
          <p:cNvSpPr>
            <a:spLocks noGrp="1"/>
          </p:cNvSpPr>
          <p:nvPr>
            <p:ph type="body" sz="quarter" idx="35" hasCustomPrompt="1"/>
          </p:nvPr>
        </p:nvSpPr>
        <p:spPr>
          <a:xfrm>
            <a:off x="1652733"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 name="Text Placeholder 7">
            <a:extLst>
              <a:ext uri="{FF2B5EF4-FFF2-40B4-BE49-F238E27FC236}">
                <a16:creationId xmlns:a16="http://schemas.microsoft.com/office/drawing/2014/main" id="{C0B50D42-CABF-4000-894D-D79C8DCE895A}"/>
              </a:ext>
            </a:extLst>
          </p:cNvPr>
          <p:cNvSpPr>
            <a:spLocks noGrp="1"/>
          </p:cNvSpPr>
          <p:nvPr>
            <p:ph type="body" sz="quarter" idx="36" hasCustomPrompt="1"/>
          </p:nvPr>
        </p:nvSpPr>
        <p:spPr>
          <a:xfrm>
            <a:off x="1652733"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27" name="Picture Placeholder 4">
            <a:extLst>
              <a:ext uri="{FF2B5EF4-FFF2-40B4-BE49-F238E27FC236}">
                <a16:creationId xmlns:a16="http://schemas.microsoft.com/office/drawing/2014/main" id="{F8D343D3-0DC9-4025-8E73-13B824384837}"/>
              </a:ext>
            </a:extLst>
          </p:cNvPr>
          <p:cNvSpPr>
            <a:spLocks noGrp="1"/>
          </p:cNvSpPr>
          <p:nvPr>
            <p:ph type="pic" sz="quarter" idx="37" hasCustomPrompt="1"/>
          </p:nvPr>
        </p:nvSpPr>
        <p:spPr>
          <a:xfrm>
            <a:off x="3736951"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2" name="Picture Placeholder 4">
            <a:extLst>
              <a:ext uri="{FF2B5EF4-FFF2-40B4-BE49-F238E27FC236}">
                <a16:creationId xmlns:a16="http://schemas.microsoft.com/office/drawing/2014/main" id="{183282C9-D879-4EA0-8159-EB6E5DEA563D}"/>
              </a:ext>
            </a:extLst>
          </p:cNvPr>
          <p:cNvSpPr>
            <a:spLocks noGrp="1"/>
          </p:cNvSpPr>
          <p:nvPr>
            <p:ph type="pic" sz="quarter" idx="41" hasCustomPrompt="1"/>
          </p:nvPr>
        </p:nvSpPr>
        <p:spPr>
          <a:xfrm>
            <a:off x="5894046"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7" name="Picture Placeholder 4">
            <a:extLst>
              <a:ext uri="{FF2B5EF4-FFF2-40B4-BE49-F238E27FC236}">
                <a16:creationId xmlns:a16="http://schemas.microsoft.com/office/drawing/2014/main" id="{1FB25F5B-AB60-4698-B7E8-BE2D2B8A8B82}"/>
              </a:ext>
            </a:extLst>
          </p:cNvPr>
          <p:cNvSpPr>
            <a:spLocks noGrp="1"/>
          </p:cNvSpPr>
          <p:nvPr>
            <p:ph type="pic" sz="quarter" idx="45" hasCustomPrompt="1"/>
          </p:nvPr>
        </p:nvSpPr>
        <p:spPr>
          <a:xfrm>
            <a:off x="8051141"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2" name="Picture Placeholder 4">
            <a:extLst>
              <a:ext uri="{FF2B5EF4-FFF2-40B4-BE49-F238E27FC236}">
                <a16:creationId xmlns:a16="http://schemas.microsoft.com/office/drawing/2014/main" id="{55AFD3DE-FBEB-412A-9B76-F082AE9866D1}"/>
              </a:ext>
            </a:extLst>
          </p:cNvPr>
          <p:cNvSpPr>
            <a:spLocks noGrp="1"/>
          </p:cNvSpPr>
          <p:nvPr>
            <p:ph type="pic" sz="quarter" idx="49" hasCustomPrompt="1"/>
          </p:nvPr>
        </p:nvSpPr>
        <p:spPr>
          <a:xfrm>
            <a:off x="10208236"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69" name="Text Placeholder 7">
            <a:extLst>
              <a:ext uri="{FF2B5EF4-FFF2-40B4-BE49-F238E27FC236}">
                <a16:creationId xmlns:a16="http://schemas.microsoft.com/office/drawing/2014/main" id="{651A8961-29BB-44B1-9465-E9F60D41F2FA}"/>
              </a:ext>
            </a:extLst>
          </p:cNvPr>
          <p:cNvSpPr>
            <a:spLocks noGrp="1"/>
          </p:cNvSpPr>
          <p:nvPr>
            <p:ph type="body" sz="quarter" idx="81" hasCustomPrompt="1"/>
          </p:nvPr>
        </p:nvSpPr>
        <p:spPr>
          <a:xfrm>
            <a:off x="1652733"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70" name="Text Placeholder 7">
            <a:extLst>
              <a:ext uri="{FF2B5EF4-FFF2-40B4-BE49-F238E27FC236}">
                <a16:creationId xmlns:a16="http://schemas.microsoft.com/office/drawing/2014/main" id="{32D76551-D572-4220-913D-B33A3C73EEE4}"/>
              </a:ext>
            </a:extLst>
          </p:cNvPr>
          <p:cNvSpPr>
            <a:spLocks noGrp="1"/>
          </p:cNvSpPr>
          <p:nvPr>
            <p:ph type="body" sz="quarter" idx="82" hasCustomPrompt="1"/>
          </p:nvPr>
        </p:nvSpPr>
        <p:spPr>
          <a:xfrm>
            <a:off x="1652733"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cxnSp>
        <p:nvCxnSpPr>
          <p:cNvPr id="3" name="Straight Connector 2">
            <a:extLst>
              <a:ext uri="{FF2B5EF4-FFF2-40B4-BE49-F238E27FC236}">
                <a16:creationId xmlns:a16="http://schemas.microsoft.com/office/drawing/2014/main" id="{68FD6E32-4234-4FF9-9389-DFC2AB8448FC}"/>
              </a:ext>
            </a:extLst>
          </p:cNvPr>
          <p:cNvCxnSpPr/>
          <p:nvPr userDrawn="1"/>
        </p:nvCxnSpPr>
        <p:spPr>
          <a:xfrm>
            <a:off x="1652733"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0" name="Rectangle: Top Corners Rounded 129">
            <a:extLst>
              <a:ext uri="{FF2B5EF4-FFF2-40B4-BE49-F238E27FC236}">
                <a16:creationId xmlns:a16="http://schemas.microsoft.com/office/drawing/2014/main" id="{490A4FA6-9682-4FA6-80AB-486C2737F5D3}"/>
              </a:ext>
            </a:extLst>
          </p:cNvPr>
          <p:cNvSpPr/>
          <p:nvPr userDrawn="1"/>
        </p:nvSpPr>
        <p:spPr>
          <a:xfrm rot="10800000">
            <a:off x="3736951"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1" name="Text Placeholder 7">
            <a:extLst>
              <a:ext uri="{FF2B5EF4-FFF2-40B4-BE49-F238E27FC236}">
                <a16:creationId xmlns:a16="http://schemas.microsoft.com/office/drawing/2014/main" id="{F035AC26-AD10-4729-A9B1-AE54455AA045}"/>
              </a:ext>
            </a:extLst>
          </p:cNvPr>
          <p:cNvSpPr>
            <a:spLocks noGrp="1"/>
          </p:cNvSpPr>
          <p:nvPr>
            <p:ph type="body" sz="quarter" idx="133" hasCustomPrompt="1"/>
          </p:nvPr>
        </p:nvSpPr>
        <p:spPr>
          <a:xfrm>
            <a:off x="3809832"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33" name="Text Placeholder 7">
            <a:extLst>
              <a:ext uri="{FF2B5EF4-FFF2-40B4-BE49-F238E27FC236}">
                <a16:creationId xmlns:a16="http://schemas.microsoft.com/office/drawing/2014/main" id="{44349F41-DC58-49EA-AD83-3A74FC0B076A}"/>
              </a:ext>
            </a:extLst>
          </p:cNvPr>
          <p:cNvSpPr>
            <a:spLocks noGrp="1"/>
          </p:cNvSpPr>
          <p:nvPr>
            <p:ph type="body" sz="quarter" idx="134" hasCustomPrompt="1"/>
          </p:nvPr>
        </p:nvSpPr>
        <p:spPr>
          <a:xfrm>
            <a:off x="3809832"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34" name="Text Placeholder 7">
            <a:extLst>
              <a:ext uri="{FF2B5EF4-FFF2-40B4-BE49-F238E27FC236}">
                <a16:creationId xmlns:a16="http://schemas.microsoft.com/office/drawing/2014/main" id="{D8D45C32-3AEF-4D51-8BDC-CA3740B69FEE}"/>
              </a:ext>
            </a:extLst>
          </p:cNvPr>
          <p:cNvSpPr>
            <a:spLocks noGrp="1"/>
          </p:cNvSpPr>
          <p:nvPr>
            <p:ph type="body" sz="quarter" idx="135" hasCustomPrompt="1"/>
          </p:nvPr>
        </p:nvSpPr>
        <p:spPr>
          <a:xfrm>
            <a:off x="3809832"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35" name="Text Placeholder 7">
            <a:extLst>
              <a:ext uri="{FF2B5EF4-FFF2-40B4-BE49-F238E27FC236}">
                <a16:creationId xmlns:a16="http://schemas.microsoft.com/office/drawing/2014/main" id="{4925C865-21E2-4D8A-B5C7-70F9C357769A}"/>
              </a:ext>
            </a:extLst>
          </p:cNvPr>
          <p:cNvSpPr>
            <a:spLocks noGrp="1"/>
          </p:cNvSpPr>
          <p:nvPr>
            <p:ph type="body" sz="quarter" idx="136" hasCustomPrompt="1"/>
          </p:nvPr>
        </p:nvSpPr>
        <p:spPr>
          <a:xfrm>
            <a:off x="3809832"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36" name="Straight Connector 135">
            <a:extLst>
              <a:ext uri="{FF2B5EF4-FFF2-40B4-BE49-F238E27FC236}">
                <a16:creationId xmlns:a16="http://schemas.microsoft.com/office/drawing/2014/main" id="{1092F93B-F656-4301-8D19-52FC871A0874}"/>
              </a:ext>
            </a:extLst>
          </p:cNvPr>
          <p:cNvCxnSpPr/>
          <p:nvPr userDrawn="1"/>
        </p:nvCxnSpPr>
        <p:spPr>
          <a:xfrm>
            <a:off x="3809832"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8" name="Rectangle: Top Corners Rounded 137">
            <a:extLst>
              <a:ext uri="{FF2B5EF4-FFF2-40B4-BE49-F238E27FC236}">
                <a16:creationId xmlns:a16="http://schemas.microsoft.com/office/drawing/2014/main" id="{9AE4475F-FA71-4685-AE32-DE6A1DF287CA}"/>
              </a:ext>
            </a:extLst>
          </p:cNvPr>
          <p:cNvSpPr/>
          <p:nvPr userDrawn="1"/>
        </p:nvSpPr>
        <p:spPr>
          <a:xfrm rot="10800000">
            <a:off x="5894046"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9" name="Text Placeholder 7">
            <a:extLst>
              <a:ext uri="{FF2B5EF4-FFF2-40B4-BE49-F238E27FC236}">
                <a16:creationId xmlns:a16="http://schemas.microsoft.com/office/drawing/2014/main" id="{8A4D6AC8-7D58-4F83-8B06-91392C71F8A9}"/>
              </a:ext>
            </a:extLst>
          </p:cNvPr>
          <p:cNvSpPr>
            <a:spLocks noGrp="1"/>
          </p:cNvSpPr>
          <p:nvPr>
            <p:ph type="body" sz="quarter" idx="137" hasCustomPrompt="1"/>
          </p:nvPr>
        </p:nvSpPr>
        <p:spPr>
          <a:xfrm>
            <a:off x="5966927"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0" name="Text Placeholder 7">
            <a:extLst>
              <a:ext uri="{FF2B5EF4-FFF2-40B4-BE49-F238E27FC236}">
                <a16:creationId xmlns:a16="http://schemas.microsoft.com/office/drawing/2014/main" id="{EA7ED693-6DA8-41E0-8B4E-378AEE21DF2B}"/>
              </a:ext>
            </a:extLst>
          </p:cNvPr>
          <p:cNvSpPr>
            <a:spLocks noGrp="1"/>
          </p:cNvSpPr>
          <p:nvPr>
            <p:ph type="body" sz="quarter" idx="138" hasCustomPrompt="1"/>
          </p:nvPr>
        </p:nvSpPr>
        <p:spPr>
          <a:xfrm>
            <a:off x="5966927"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1" name="Text Placeholder 7">
            <a:extLst>
              <a:ext uri="{FF2B5EF4-FFF2-40B4-BE49-F238E27FC236}">
                <a16:creationId xmlns:a16="http://schemas.microsoft.com/office/drawing/2014/main" id="{7416367C-2959-4EC2-B0C7-DEE46ACE8A2E}"/>
              </a:ext>
            </a:extLst>
          </p:cNvPr>
          <p:cNvSpPr>
            <a:spLocks noGrp="1"/>
          </p:cNvSpPr>
          <p:nvPr>
            <p:ph type="body" sz="quarter" idx="139" hasCustomPrompt="1"/>
          </p:nvPr>
        </p:nvSpPr>
        <p:spPr>
          <a:xfrm>
            <a:off x="5966927"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43" name="Text Placeholder 7">
            <a:extLst>
              <a:ext uri="{FF2B5EF4-FFF2-40B4-BE49-F238E27FC236}">
                <a16:creationId xmlns:a16="http://schemas.microsoft.com/office/drawing/2014/main" id="{78BF1CBB-FAD8-44C1-8B37-C726E394ECCA}"/>
              </a:ext>
            </a:extLst>
          </p:cNvPr>
          <p:cNvSpPr>
            <a:spLocks noGrp="1"/>
          </p:cNvSpPr>
          <p:nvPr>
            <p:ph type="body" sz="quarter" idx="140" hasCustomPrompt="1"/>
          </p:nvPr>
        </p:nvSpPr>
        <p:spPr>
          <a:xfrm>
            <a:off x="5966927"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44" name="Straight Connector 143">
            <a:extLst>
              <a:ext uri="{FF2B5EF4-FFF2-40B4-BE49-F238E27FC236}">
                <a16:creationId xmlns:a16="http://schemas.microsoft.com/office/drawing/2014/main" id="{B789520C-4E57-45F7-A8B6-2A9622225B8E}"/>
              </a:ext>
            </a:extLst>
          </p:cNvPr>
          <p:cNvCxnSpPr/>
          <p:nvPr userDrawn="1"/>
        </p:nvCxnSpPr>
        <p:spPr>
          <a:xfrm>
            <a:off x="5966927"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5" name="Rectangle: Top Corners Rounded 144">
            <a:extLst>
              <a:ext uri="{FF2B5EF4-FFF2-40B4-BE49-F238E27FC236}">
                <a16:creationId xmlns:a16="http://schemas.microsoft.com/office/drawing/2014/main" id="{50D686D9-0AA2-4871-969D-DFEA34A96EB9}"/>
              </a:ext>
            </a:extLst>
          </p:cNvPr>
          <p:cNvSpPr/>
          <p:nvPr userDrawn="1"/>
        </p:nvSpPr>
        <p:spPr>
          <a:xfrm rot="10800000">
            <a:off x="8051141"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46" name="Text Placeholder 7">
            <a:extLst>
              <a:ext uri="{FF2B5EF4-FFF2-40B4-BE49-F238E27FC236}">
                <a16:creationId xmlns:a16="http://schemas.microsoft.com/office/drawing/2014/main" id="{53D07D1A-04FA-43D8-A426-FAB342D4AEA7}"/>
              </a:ext>
            </a:extLst>
          </p:cNvPr>
          <p:cNvSpPr>
            <a:spLocks noGrp="1"/>
          </p:cNvSpPr>
          <p:nvPr>
            <p:ph type="body" sz="quarter" idx="141" hasCustomPrompt="1"/>
          </p:nvPr>
        </p:nvSpPr>
        <p:spPr>
          <a:xfrm>
            <a:off x="8124022"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8" name="Text Placeholder 7">
            <a:extLst>
              <a:ext uri="{FF2B5EF4-FFF2-40B4-BE49-F238E27FC236}">
                <a16:creationId xmlns:a16="http://schemas.microsoft.com/office/drawing/2014/main" id="{488E4BF2-3DAE-42D9-96EF-883542353758}"/>
              </a:ext>
            </a:extLst>
          </p:cNvPr>
          <p:cNvSpPr>
            <a:spLocks noGrp="1"/>
          </p:cNvSpPr>
          <p:nvPr>
            <p:ph type="body" sz="quarter" idx="142" hasCustomPrompt="1"/>
          </p:nvPr>
        </p:nvSpPr>
        <p:spPr>
          <a:xfrm>
            <a:off x="8124022"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9" name="Text Placeholder 7">
            <a:extLst>
              <a:ext uri="{FF2B5EF4-FFF2-40B4-BE49-F238E27FC236}">
                <a16:creationId xmlns:a16="http://schemas.microsoft.com/office/drawing/2014/main" id="{49FECD32-C5C7-41AB-A242-BC1D8321368C}"/>
              </a:ext>
            </a:extLst>
          </p:cNvPr>
          <p:cNvSpPr>
            <a:spLocks noGrp="1"/>
          </p:cNvSpPr>
          <p:nvPr>
            <p:ph type="body" sz="quarter" idx="143" hasCustomPrompt="1"/>
          </p:nvPr>
        </p:nvSpPr>
        <p:spPr>
          <a:xfrm>
            <a:off x="8124022"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0" name="Text Placeholder 7">
            <a:extLst>
              <a:ext uri="{FF2B5EF4-FFF2-40B4-BE49-F238E27FC236}">
                <a16:creationId xmlns:a16="http://schemas.microsoft.com/office/drawing/2014/main" id="{DE056CC5-5FB0-420C-A102-6D78C883B988}"/>
              </a:ext>
            </a:extLst>
          </p:cNvPr>
          <p:cNvSpPr>
            <a:spLocks noGrp="1"/>
          </p:cNvSpPr>
          <p:nvPr>
            <p:ph type="body" sz="quarter" idx="144" hasCustomPrompt="1"/>
          </p:nvPr>
        </p:nvSpPr>
        <p:spPr>
          <a:xfrm>
            <a:off x="8124022"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1" name="Straight Connector 150">
            <a:extLst>
              <a:ext uri="{FF2B5EF4-FFF2-40B4-BE49-F238E27FC236}">
                <a16:creationId xmlns:a16="http://schemas.microsoft.com/office/drawing/2014/main" id="{74700CEE-97CD-416A-A852-C3966FFD7758}"/>
              </a:ext>
            </a:extLst>
          </p:cNvPr>
          <p:cNvCxnSpPr/>
          <p:nvPr userDrawn="1"/>
        </p:nvCxnSpPr>
        <p:spPr>
          <a:xfrm>
            <a:off x="8124022"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2" name="Rectangle: Top Corners Rounded 151">
            <a:extLst>
              <a:ext uri="{FF2B5EF4-FFF2-40B4-BE49-F238E27FC236}">
                <a16:creationId xmlns:a16="http://schemas.microsoft.com/office/drawing/2014/main" id="{FA479697-4C3C-4716-87D1-37BFD54BE19E}"/>
              </a:ext>
            </a:extLst>
          </p:cNvPr>
          <p:cNvSpPr/>
          <p:nvPr userDrawn="1"/>
        </p:nvSpPr>
        <p:spPr>
          <a:xfrm rot="10800000">
            <a:off x="10208236"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53" name="Text Placeholder 7">
            <a:extLst>
              <a:ext uri="{FF2B5EF4-FFF2-40B4-BE49-F238E27FC236}">
                <a16:creationId xmlns:a16="http://schemas.microsoft.com/office/drawing/2014/main" id="{FF3E5503-F09F-438F-8051-1ECB8EEFC8CD}"/>
              </a:ext>
            </a:extLst>
          </p:cNvPr>
          <p:cNvSpPr>
            <a:spLocks noGrp="1"/>
          </p:cNvSpPr>
          <p:nvPr>
            <p:ph type="body" sz="quarter" idx="145" hasCustomPrompt="1"/>
          </p:nvPr>
        </p:nvSpPr>
        <p:spPr>
          <a:xfrm>
            <a:off x="10281117"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4" name="Text Placeholder 7">
            <a:extLst>
              <a:ext uri="{FF2B5EF4-FFF2-40B4-BE49-F238E27FC236}">
                <a16:creationId xmlns:a16="http://schemas.microsoft.com/office/drawing/2014/main" id="{857B0E0D-95FB-449D-B006-18B4B0602A1F}"/>
              </a:ext>
            </a:extLst>
          </p:cNvPr>
          <p:cNvSpPr>
            <a:spLocks noGrp="1"/>
          </p:cNvSpPr>
          <p:nvPr>
            <p:ph type="body" sz="quarter" idx="146" hasCustomPrompt="1"/>
          </p:nvPr>
        </p:nvSpPr>
        <p:spPr>
          <a:xfrm>
            <a:off x="10281117"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55" name="Text Placeholder 7">
            <a:extLst>
              <a:ext uri="{FF2B5EF4-FFF2-40B4-BE49-F238E27FC236}">
                <a16:creationId xmlns:a16="http://schemas.microsoft.com/office/drawing/2014/main" id="{9FC691C4-8404-4C2F-9C76-AC81F543F9BC}"/>
              </a:ext>
            </a:extLst>
          </p:cNvPr>
          <p:cNvSpPr>
            <a:spLocks noGrp="1"/>
          </p:cNvSpPr>
          <p:nvPr>
            <p:ph type="body" sz="quarter" idx="147" hasCustomPrompt="1"/>
          </p:nvPr>
        </p:nvSpPr>
        <p:spPr>
          <a:xfrm>
            <a:off x="10281117"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6" name="Text Placeholder 7">
            <a:extLst>
              <a:ext uri="{FF2B5EF4-FFF2-40B4-BE49-F238E27FC236}">
                <a16:creationId xmlns:a16="http://schemas.microsoft.com/office/drawing/2014/main" id="{176BEE91-9BC6-4318-BA63-3DD606C53A5A}"/>
              </a:ext>
            </a:extLst>
          </p:cNvPr>
          <p:cNvSpPr>
            <a:spLocks noGrp="1"/>
          </p:cNvSpPr>
          <p:nvPr>
            <p:ph type="body" sz="quarter" idx="148" hasCustomPrompt="1"/>
          </p:nvPr>
        </p:nvSpPr>
        <p:spPr>
          <a:xfrm>
            <a:off x="10281117"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7" name="Straight Connector 156">
            <a:extLst>
              <a:ext uri="{FF2B5EF4-FFF2-40B4-BE49-F238E27FC236}">
                <a16:creationId xmlns:a16="http://schemas.microsoft.com/office/drawing/2014/main" id="{F0DC835E-4529-43B0-9956-BD9932FF276E}"/>
              </a:ext>
            </a:extLst>
          </p:cNvPr>
          <p:cNvCxnSpPr/>
          <p:nvPr userDrawn="1"/>
        </p:nvCxnSpPr>
        <p:spPr>
          <a:xfrm>
            <a:off x="10281117"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1" name="Rectangle: Top Corners Rounded 210">
            <a:extLst>
              <a:ext uri="{FF2B5EF4-FFF2-40B4-BE49-F238E27FC236}">
                <a16:creationId xmlns:a16="http://schemas.microsoft.com/office/drawing/2014/main" id="{B1201D14-8469-4E44-B822-F0411D270780}"/>
              </a:ext>
            </a:extLst>
          </p:cNvPr>
          <p:cNvSpPr/>
          <p:nvPr userDrawn="1"/>
        </p:nvSpPr>
        <p:spPr>
          <a:xfrm rot="10800000">
            <a:off x="1579847"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13" name="Text Placeholder 7">
            <a:extLst>
              <a:ext uri="{FF2B5EF4-FFF2-40B4-BE49-F238E27FC236}">
                <a16:creationId xmlns:a16="http://schemas.microsoft.com/office/drawing/2014/main" id="{4A33AB2C-875A-49B7-B919-B87EC70A417F}"/>
              </a:ext>
            </a:extLst>
          </p:cNvPr>
          <p:cNvSpPr>
            <a:spLocks noGrp="1"/>
          </p:cNvSpPr>
          <p:nvPr>
            <p:ph type="body" sz="quarter" idx="154" hasCustomPrompt="1"/>
          </p:nvPr>
        </p:nvSpPr>
        <p:spPr>
          <a:xfrm>
            <a:off x="1652728"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14" name="Text Placeholder 7">
            <a:extLst>
              <a:ext uri="{FF2B5EF4-FFF2-40B4-BE49-F238E27FC236}">
                <a16:creationId xmlns:a16="http://schemas.microsoft.com/office/drawing/2014/main" id="{5ECF8E2C-B3C5-4173-BD63-0D6123CF3A81}"/>
              </a:ext>
            </a:extLst>
          </p:cNvPr>
          <p:cNvSpPr>
            <a:spLocks noGrp="1"/>
          </p:cNvSpPr>
          <p:nvPr>
            <p:ph type="body" sz="quarter" idx="155" hasCustomPrompt="1"/>
          </p:nvPr>
        </p:nvSpPr>
        <p:spPr>
          <a:xfrm>
            <a:off x="1652728"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0" name="Text Placeholder 7">
            <a:extLst>
              <a:ext uri="{FF2B5EF4-FFF2-40B4-BE49-F238E27FC236}">
                <a16:creationId xmlns:a16="http://schemas.microsoft.com/office/drawing/2014/main" id="{FE318ACF-8083-4170-9E39-E009CCEE5883}"/>
              </a:ext>
            </a:extLst>
          </p:cNvPr>
          <p:cNvSpPr>
            <a:spLocks noGrp="1"/>
          </p:cNvSpPr>
          <p:nvPr>
            <p:ph type="body" sz="quarter" idx="161" hasCustomPrompt="1"/>
          </p:nvPr>
        </p:nvSpPr>
        <p:spPr>
          <a:xfrm>
            <a:off x="1652728"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1" name="Text Placeholder 7">
            <a:extLst>
              <a:ext uri="{FF2B5EF4-FFF2-40B4-BE49-F238E27FC236}">
                <a16:creationId xmlns:a16="http://schemas.microsoft.com/office/drawing/2014/main" id="{649232D7-1A3A-497B-8E1E-83F21AD42763}"/>
              </a:ext>
            </a:extLst>
          </p:cNvPr>
          <p:cNvSpPr>
            <a:spLocks noGrp="1"/>
          </p:cNvSpPr>
          <p:nvPr>
            <p:ph type="body" sz="quarter" idx="162" hasCustomPrompt="1"/>
          </p:nvPr>
        </p:nvSpPr>
        <p:spPr>
          <a:xfrm>
            <a:off x="1652728"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2" name="Straight Connector 221">
            <a:extLst>
              <a:ext uri="{FF2B5EF4-FFF2-40B4-BE49-F238E27FC236}">
                <a16:creationId xmlns:a16="http://schemas.microsoft.com/office/drawing/2014/main" id="{1CF81A9D-3A03-4F23-A526-69B17B296AAB}"/>
              </a:ext>
            </a:extLst>
          </p:cNvPr>
          <p:cNvCxnSpPr/>
          <p:nvPr userDrawn="1"/>
        </p:nvCxnSpPr>
        <p:spPr>
          <a:xfrm>
            <a:off x="1652728"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3" name="Rectangle: Top Corners Rounded 222">
            <a:extLst>
              <a:ext uri="{FF2B5EF4-FFF2-40B4-BE49-F238E27FC236}">
                <a16:creationId xmlns:a16="http://schemas.microsoft.com/office/drawing/2014/main" id="{2C2CF056-C4C2-4B0B-A766-59821FFDDD02}"/>
              </a:ext>
            </a:extLst>
          </p:cNvPr>
          <p:cNvSpPr/>
          <p:nvPr userDrawn="1"/>
        </p:nvSpPr>
        <p:spPr>
          <a:xfrm rot="10800000">
            <a:off x="3736946"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24" name="Text Placeholder 7">
            <a:extLst>
              <a:ext uri="{FF2B5EF4-FFF2-40B4-BE49-F238E27FC236}">
                <a16:creationId xmlns:a16="http://schemas.microsoft.com/office/drawing/2014/main" id="{6931944B-0CFD-403D-9685-EAFFC6D2C002}"/>
              </a:ext>
            </a:extLst>
          </p:cNvPr>
          <p:cNvSpPr>
            <a:spLocks noGrp="1"/>
          </p:cNvSpPr>
          <p:nvPr>
            <p:ph type="body" sz="quarter" idx="163" hasCustomPrompt="1"/>
          </p:nvPr>
        </p:nvSpPr>
        <p:spPr>
          <a:xfrm>
            <a:off x="3809827"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25" name="Text Placeholder 7">
            <a:extLst>
              <a:ext uri="{FF2B5EF4-FFF2-40B4-BE49-F238E27FC236}">
                <a16:creationId xmlns:a16="http://schemas.microsoft.com/office/drawing/2014/main" id="{A031659D-DEBB-4A7E-AAE8-568AE44CC104}"/>
              </a:ext>
            </a:extLst>
          </p:cNvPr>
          <p:cNvSpPr>
            <a:spLocks noGrp="1"/>
          </p:cNvSpPr>
          <p:nvPr>
            <p:ph type="body" sz="quarter" idx="164" hasCustomPrompt="1"/>
          </p:nvPr>
        </p:nvSpPr>
        <p:spPr>
          <a:xfrm>
            <a:off x="3809827"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6" name="Text Placeholder 7">
            <a:extLst>
              <a:ext uri="{FF2B5EF4-FFF2-40B4-BE49-F238E27FC236}">
                <a16:creationId xmlns:a16="http://schemas.microsoft.com/office/drawing/2014/main" id="{9DF4EAE8-B686-40D0-8AEE-FE949F6CBC85}"/>
              </a:ext>
            </a:extLst>
          </p:cNvPr>
          <p:cNvSpPr>
            <a:spLocks noGrp="1"/>
          </p:cNvSpPr>
          <p:nvPr>
            <p:ph type="body" sz="quarter" idx="165" hasCustomPrompt="1"/>
          </p:nvPr>
        </p:nvSpPr>
        <p:spPr>
          <a:xfrm>
            <a:off x="3809827"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7" name="Text Placeholder 7">
            <a:extLst>
              <a:ext uri="{FF2B5EF4-FFF2-40B4-BE49-F238E27FC236}">
                <a16:creationId xmlns:a16="http://schemas.microsoft.com/office/drawing/2014/main" id="{A20AB882-14C5-44DF-AD1F-79D6E561B9C5}"/>
              </a:ext>
            </a:extLst>
          </p:cNvPr>
          <p:cNvSpPr>
            <a:spLocks noGrp="1"/>
          </p:cNvSpPr>
          <p:nvPr>
            <p:ph type="body" sz="quarter" idx="166" hasCustomPrompt="1"/>
          </p:nvPr>
        </p:nvSpPr>
        <p:spPr>
          <a:xfrm>
            <a:off x="3809827"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8" name="Straight Connector 227">
            <a:extLst>
              <a:ext uri="{FF2B5EF4-FFF2-40B4-BE49-F238E27FC236}">
                <a16:creationId xmlns:a16="http://schemas.microsoft.com/office/drawing/2014/main" id="{77F6AADA-E2AD-4729-9B87-548BFE5B29D0}"/>
              </a:ext>
            </a:extLst>
          </p:cNvPr>
          <p:cNvCxnSpPr/>
          <p:nvPr userDrawn="1"/>
        </p:nvCxnSpPr>
        <p:spPr>
          <a:xfrm>
            <a:off x="3809827"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9" name="Rectangle: Top Corners Rounded 228">
            <a:extLst>
              <a:ext uri="{FF2B5EF4-FFF2-40B4-BE49-F238E27FC236}">
                <a16:creationId xmlns:a16="http://schemas.microsoft.com/office/drawing/2014/main" id="{06DE9421-FDF2-4C09-A74B-82FE3C464224}"/>
              </a:ext>
            </a:extLst>
          </p:cNvPr>
          <p:cNvSpPr/>
          <p:nvPr userDrawn="1"/>
        </p:nvSpPr>
        <p:spPr>
          <a:xfrm rot="10800000">
            <a:off x="5894041"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0" name="Text Placeholder 7">
            <a:extLst>
              <a:ext uri="{FF2B5EF4-FFF2-40B4-BE49-F238E27FC236}">
                <a16:creationId xmlns:a16="http://schemas.microsoft.com/office/drawing/2014/main" id="{A6806388-61E4-45C5-B17F-633E432B1BC8}"/>
              </a:ext>
            </a:extLst>
          </p:cNvPr>
          <p:cNvSpPr>
            <a:spLocks noGrp="1"/>
          </p:cNvSpPr>
          <p:nvPr>
            <p:ph type="body" sz="quarter" idx="167" hasCustomPrompt="1"/>
          </p:nvPr>
        </p:nvSpPr>
        <p:spPr>
          <a:xfrm>
            <a:off x="5966922"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1" name="Text Placeholder 7">
            <a:extLst>
              <a:ext uri="{FF2B5EF4-FFF2-40B4-BE49-F238E27FC236}">
                <a16:creationId xmlns:a16="http://schemas.microsoft.com/office/drawing/2014/main" id="{2ABBBE0D-BBB9-44F9-8C12-0AA9772CBC48}"/>
              </a:ext>
            </a:extLst>
          </p:cNvPr>
          <p:cNvSpPr>
            <a:spLocks noGrp="1"/>
          </p:cNvSpPr>
          <p:nvPr>
            <p:ph type="body" sz="quarter" idx="168" hasCustomPrompt="1"/>
          </p:nvPr>
        </p:nvSpPr>
        <p:spPr>
          <a:xfrm>
            <a:off x="5966922"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2" name="Text Placeholder 7">
            <a:extLst>
              <a:ext uri="{FF2B5EF4-FFF2-40B4-BE49-F238E27FC236}">
                <a16:creationId xmlns:a16="http://schemas.microsoft.com/office/drawing/2014/main" id="{31F50071-A6E9-4E48-8DB7-0518C3EEF8BB}"/>
              </a:ext>
            </a:extLst>
          </p:cNvPr>
          <p:cNvSpPr>
            <a:spLocks noGrp="1"/>
          </p:cNvSpPr>
          <p:nvPr>
            <p:ph type="body" sz="quarter" idx="169" hasCustomPrompt="1"/>
          </p:nvPr>
        </p:nvSpPr>
        <p:spPr>
          <a:xfrm>
            <a:off x="5966922"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3" name="Text Placeholder 7">
            <a:extLst>
              <a:ext uri="{FF2B5EF4-FFF2-40B4-BE49-F238E27FC236}">
                <a16:creationId xmlns:a16="http://schemas.microsoft.com/office/drawing/2014/main" id="{2DA0D5AE-6BE5-4248-8F1B-3C6A4D576701}"/>
              </a:ext>
            </a:extLst>
          </p:cNvPr>
          <p:cNvSpPr>
            <a:spLocks noGrp="1"/>
          </p:cNvSpPr>
          <p:nvPr>
            <p:ph type="body" sz="quarter" idx="170" hasCustomPrompt="1"/>
          </p:nvPr>
        </p:nvSpPr>
        <p:spPr>
          <a:xfrm>
            <a:off x="5966922"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34" name="Straight Connector 233">
            <a:extLst>
              <a:ext uri="{FF2B5EF4-FFF2-40B4-BE49-F238E27FC236}">
                <a16:creationId xmlns:a16="http://schemas.microsoft.com/office/drawing/2014/main" id="{EAB9FF9A-37FF-4001-A05E-9A2FF4275C16}"/>
              </a:ext>
            </a:extLst>
          </p:cNvPr>
          <p:cNvCxnSpPr/>
          <p:nvPr userDrawn="1"/>
        </p:nvCxnSpPr>
        <p:spPr>
          <a:xfrm>
            <a:off x="5966922"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35" name="Rectangle: Top Corners Rounded 234">
            <a:extLst>
              <a:ext uri="{FF2B5EF4-FFF2-40B4-BE49-F238E27FC236}">
                <a16:creationId xmlns:a16="http://schemas.microsoft.com/office/drawing/2014/main" id="{52940CF9-CC2D-4762-8460-DC1507544C89}"/>
              </a:ext>
            </a:extLst>
          </p:cNvPr>
          <p:cNvSpPr/>
          <p:nvPr userDrawn="1"/>
        </p:nvSpPr>
        <p:spPr>
          <a:xfrm rot="10800000">
            <a:off x="8051136"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6" name="Text Placeholder 7">
            <a:extLst>
              <a:ext uri="{FF2B5EF4-FFF2-40B4-BE49-F238E27FC236}">
                <a16:creationId xmlns:a16="http://schemas.microsoft.com/office/drawing/2014/main" id="{10FDC395-CE46-4FF7-BFF3-E5A7F1665EEE}"/>
              </a:ext>
            </a:extLst>
          </p:cNvPr>
          <p:cNvSpPr>
            <a:spLocks noGrp="1"/>
          </p:cNvSpPr>
          <p:nvPr>
            <p:ph type="body" sz="quarter" idx="171" hasCustomPrompt="1"/>
          </p:nvPr>
        </p:nvSpPr>
        <p:spPr>
          <a:xfrm>
            <a:off x="8124017"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7" name="Text Placeholder 7">
            <a:extLst>
              <a:ext uri="{FF2B5EF4-FFF2-40B4-BE49-F238E27FC236}">
                <a16:creationId xmlns:a16="http://schemas.microsoft.com/office/drawing/2014/main" id="{88B8DEE2-7360-4CA5-8C23-52417A8BA2A1}"/>
              </a:ext>
            </a:extLst>
          </p:cNvPr>
          <p:cNvSpPr>
            <a:spLocks noGrp="1"/>
          </p:cNvSpPr>
          <p:nvPr>
            <p:ph type="body" sz="quarter" idx="172" hasCustomPrompt="1"/>
          </p:nvPr>
        </p:nvSpPr>
        <p:spPr>
          <a:xfrm>
            <a:off x="8124017"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8" name="Text Placeholder 7">
            <a:extLst>
              <a:ext uri="{FF2B5EF4-FFF2-40B4-BE49-F238E27FC236}">
                <a16:creationId xmlns:a16="http://schemas.microsoft.com/office/drawing/2014/main" id="{A5A63509-0A32-429A-89F5-C6F2D7D9DE77}"/>
              </a:ext>
            </a:extLst>
          </p:cNvPr>
          <p:cNvSpPr>
            <a:spLocks noGrp="1"/>
          </p:cNvSpPr>
          <p:nvPr>
            <p:ph type="body" sz="quarter" idx="173" hasCustomPrompt="1"/>
          </p:nvPr>
        </p:nvSpPr>
        <p:spPr>
          <a:xfrm>
            <a:off x="8124017"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9" name="Text Placeholder 7">
            <a:extLst>
              <a:ext uri="{FF2B5EF4-FFF2-40B4-BE49-F238E27FC236}">
                <a16:creationId xmlns:a16="http://schemas.microsoft.com/office/drawing/2014/main" id="{1D7E2C49-F83C-4C41-B73B-FA6119562F8D}"/>
              </a:ext>
            </a:extLst>
          </p:cNvPr>
          <p:cNvSpPr>
            <a:spLocks noGrp="1"/>
          </p:cNvSpPr>
          <p:nvPr>
            <p:ph type="body" sz="quarter" idx="174" hasCustomPrompt="1"/>
          </p:nvPr>
        </p:nvSpPr>
        <p:spPr>
          <a:xfrm>
            <a:off x="8124017"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40" name="Straight Connector 239">
            <a:extLst>
              <a:ext uri="{FF2B5EF4-FFF2-40B4-BE49-F238E27FC236}">
                <a16:creationId xmlns:a16="http://schemas.microsoft.com/office/drawing/2014/main" id="{8A4F88DE-0CBA-47B2-946E-9CFF6DBB4799}"/>
              </a:ext>
            </a:extLst>
          </p:cNvPr>
          <p:cNvCxnSpPr/>
          <p:nvPr userDrawn="1"/>
        </p:nvCxnSpPr>
        <p:spPr>
          <a:xfrm>
            <a:off x="8124017"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53" name="Picture Placeholder 4">
            <a:extLst>
              <a:ext uri="{FF2B5EF4-FFF2-40B4-BE49-F238E27FC236}">
                <a16:creationId xmlns:a16="http://schemas.microsoft.com/office/drawing/2014/main" id="{D4AA8787-F2A7-4949-94CD-ED14C4DC8CAE}"/>
              </a:ext>
            </a:extLst>
          </p:cNvPr>
          <p:cNvSpPr>
            <a:spLocks noGrp="1"/>
          </p:cNvSpPr>
          <p:nvPr>
            <p:ph type="pic" sz="quarter" idx="183" hasCustomPrompt="1"/>
          </p:nvPr>
        </p:nvSpPr>
        <p:spPr>
          <a:xfrm>
            <a:off x="1579851"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4" name="Picture Placeholder 4">
            <a:extLst>
              <a:ext uri="{FF2B5EF4-FFF2-40B4-BE49-F238E27FC236}">
                <a16:creationId xmlns:a16="http://schemas.microsoft.com/office/drawing/2014/main" id="{B5A2AAB4-BE7F-4BC5-992F-6AE5DE259236}"/>
              </a:ext>
            </a:extLst>
          </p:cNvPr>
          <p:cNvSpPr>
            <a:spLocks noGrp="1"/>
          </p:cNvSpPr>
          <p:nvPr>
            <p:ph type="pic" sz="quarter" idx="184" hasCustomPrompt="1"/>
          </p:nvPr>
        </p:nvSpPr>
        <p:spPr>
          <a:xfrm>
            <a:off x="3736946"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5" name="Picture Placeholder 4">
            <a:extLst>
              <a:ext uri="{FF2B5EF4-FFF2-40B4-BE49-F238E27FC236}">
                <a16:creationId xmlns:a16="http://schemas.microsoft.com/office/drawing/2014/main" id="{EA6292C1-E8F9-44CF-9999-21E569090614}"/>
              </a:ext>
            </a:extLst>
          </p:cNvPr>
          <p:cNvSpPr>
            <a:spLocks noGrp="1"/>
          </p:cNvSpPr>
          <p:nvPr>
            <p:ph type="pic" sz="quarter" idx="185" hasCustomPrompt="1"/>
          </p:nvPr>
        </p:nvSpPr>
        <p:spPr>
          <a:xfrm>
            <a:off x="5894041"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6" name="Picture Placeholder 4">
            <a:extLst>
              <a:ext uri="{FF2B5EF4-FFF2-40B4-BE49-F238E27FC236}">
                <a16:creationId xmlns:a16="http://schemas.microsoft.com/office/drawing/2014/main" id="{370C1DF9-E66A-44C5-8EDA-B5C1F4F90D6E}"/>
              </a:ext>
            </a:extLst>
          </p:cNvPr>
          <p:cNvSpPr>
            <a:spLocks noGrp="1"/>
          </p:cNvSpPr>
          <p:nvPr>
            <p:ph type="pic" sz="quarter" idx="186" hasCustomPrompt="1"/>
          </p:nvPr>
        </p:nvSpPr>
        <p:spPr>
          <a:xfrm>
            <a:off x="8051136"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68" name="Rectangle: Top Corners Rounded 67">
            <a:extLst>
              <a:ext uri="{FF2B5EF4-FFF2-40B4-BE49-F238E27FC236}">
                <a16:creationId xmlns:a16="http://schemas.microsoft.com/office/drawing/2014/main" id="{D20BB5E6-9860-46C1-8DC3-3E288FA145FC}"/>
              </a:ext>
            </a:extLst>
          </p:cNvPr>
          <p:cNvSpPr/>
          <p:nvPr userDrawn="1"/>
        </p:nvSpPr>
        <p:spPr>
          <a:xfrm rot="10800000">
            <a:off x="10208231"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71" name="Text Placeholder 7">
            <a:extLst>
              <a:ext uri="{FF2B5EF4-FFF2-40B4-BE49-F238E27FC236}">
                <a16:creationId xmlns:a16="http://schemas.microsoft.com/office/drawing/2014/main" id="{E1D48F2F-D1CA-4D70-ABC0-624C1092E7D5}"/>
              </a:ext>
            </a:extLst>
          </p:cNvPr>
          <p:cNvSpPr>
            <a:spLocks noGrp="1"/>
          </p:cNvSpPr>
          <p:nvPr>
            <p:ph type="body" sz="quarter" idx="187" hasCustomPrompt="1"/>
          </p:nvPr>
        </p:nvSpPr>
        <p:spPr>
          <a:xfrm>
            <a:off x="10281112"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72" name="Text Placeholder 7">
            <a:extLst>
              <a:ext uri="{FF2B5EF4-FFF2-40B4-BE49-F238E27FC236}">
                <a16:creationId xmlns:a16="http://schemas.microsoft.com/office/drawing/2014/main" id="{1C2C79DE-8E6A-42D5-B4A3-8B03305FCD7E}"/>
              </a:ext>
            </a:extLst>
          </p:cNvPr>
          <p:cNvSpPr>
            <a:spLocks noGrp="1"/>
          </p:cNvSpPr>
          <p:nvPr>
            <p:ph type="body" sz="quarter" idx="188" hasCustomPrompt="1"/>
          </p:nvPr>
        </p:nvSpPr>
        <p:spPr>
          <a:xfrm>
            <a:off x="10281112"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73" name="Text Placeholder 7">
            <a:extLst>
              <a:ext uri="{FF2B5EF4-FFF2-40B4-BE49-F238E27FC236}">
                <a16:creationId xmlns:a16="http://schemas.microsoft.com/office/drawing/2014/main" id="{5FD2481B-8F85-4EFC-B653-6089CAA82506}"/>
              </a:ext>
            </a:extLst>
          </p:cNvPr>
          <p:cNvSpPr>
            <a:spLocks noGrp="1"/>
          </p:cNvSpPr>
          <p:nvPr>
            <p:ph type="body" sz="quarter" idx="189" hasCustomPrompt="1"/>
          </p:nvPr>
        </p:nvSpPr>
        <p:spPr>
          <a:xfrm>
            <a:off x="10281112"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74" name="Text Placeholder 7">
            <a:extLst>
              <a:ext uri="{FF2B5EF4-FFF2-40B4-BE49-F238E27FC236}">
                <a16:creationId xmlns:a16="http://schemas.microsoft.com/office/drawing/2014/main" id="{DABCE3DC-3D8D-4377-8129-9FDC3A420EF4}"/>
              </a:ext>
            </a:extLst>
          </p:cNvPr>
          <p:cNvSpPr>
            <a:spLocks noGrp="1"/>
          </p:cNvSpPr>
          <p:nvPr>
            <p:ph type="body" sz="quarter" idx="190" hasCustomPrompt="1"/>
          </p:nvPr>
        </p:nvSpPr>
        <p:spPr>
          <a:xfrm>
            <a:off x="10281112"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75" name="Straight Connector 74">
            <a:extLst>
              <a:ext uri="{FF2B5EF4-FFF2-40B4-BE49-F238E27FC236}">
                <a16:creationId xmlns:a16="http://schemas.microsoft.com/office/drawing/2014/main" id="{5EEF7ACF-AEE1-4654-83D0-6192162AE08E}"/>
              </a:ext>
            </a:extLst>
          </p:cNvPr>
          <p:cNvCxnSpPr/>
          <p:nvPr userDrawn="1"/>
        </p:nvCxnSpPr>
        <p:spPr>
          <a:xfrm>
            <a:off x="10281112"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76" name="Picture Placeholder 4">
            <a:extLst>
              <a:ext uri="{FF2B5EF4-FFF2-40B4-BE49-F238E27FC236}">
                <a16:creationId xmlns:a16="http://schemas.microsoft.com/office/drawing/2014/main" id="{848A5AB3-676A-4604-B896-52B561266450}"/>
              </a:ext>
            </a:extLst>
          </p:cNvPr>
          <p:cNvSpPr>
            <a:spLocks noGrp="1"/>
          </p:cNvSpPr>
          <p:nvPr>
            <p:ph type="pic" sz="quarter" idx="191" hasCustomPrompt="1"/>
          </p:nvPr>
        </p:nvSpPr>
        <p:spPr>
          <a:xfrm>
            <a:off x="10208231"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Tree>
    <p:extLst>
      <p:ext uri="{BB962C8B-B14F-4D97-AF65-F5344CB8AC3E}">
        <p14:creationId xmlns:p14="http://schemas.microsoft.com/office/powerpoint/2010/main" val="1475771448"/>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ase Studies-9">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Rectangle: Top Corners Rounded 3">
            <a:extLst>
              <a:ext uri="{FF2B5EF4-FFF2-40B4-BE49-F238E27FC236}">
                <a16:creationId xmlns:a16="http://schemas.microsoft.com/office/drawing/2014/main" id="{791C6299-5EBE-4860-B915-4602FA2FBFF5}"/>
              </a:ext>
            </a:extLst>
          </p:cNvPr>
          <p:cNvSpPr/>
          <p:nvPr userDrawn="1"/>
        </p:nvSpPr>
        <p:spPr>
          <a:xfrm rot="10800000">
            <a:off x="1579852"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7" name="Picture Placeholder 4">
            <a:extLst>
              <a:ext uri="{FF2B5EF4-FFF2-40B4-BE49-F238E27FC236}">
                <a16:creationId xmlns:a16="http://schemas.microsoft.com/office/drawing/2014/main" id="{7CD8D313-CDE3-4791-BAAC-E4AF31FD9007}"/>
              </a:ext>
            </a:extLst>
          </p:cNvPr>
          <p:cNvSpPr>
            <a:spLocks noGrp="1"/>
          </p:cNvSpPr>
          <p:nvPr>
            <p:ph type="pic" sz="quarter" idx="11" hasCustomPrompt="1"/>
          </p:nvPr>
        </p:nvSpPr>
        <p:spPr>
          <a:xfrm>
            <a:off x="1579856"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 name="Text Placeholder 7">
            <a:extLst>
              <a:ext uri="{FF2B5EF4-FFF2-40B4-BE49-F238E27FC236}">
                <a16:creationId xmlns:a16="http://schemas.microsoft.com/office/drawing/2014/main" id="{F848B3F3-B197-468C-81ED-A9220AB3BD72}"/>
              </a:ext>
            </a:extLst>
          </p:cNvPr>
          <p:cNvSpPr>
            <a:spLocks noGrp="1"/>
          </p:cNvSpPr>
          <p:nvPr>
            <p:ph type="body" sz="quarter" idx="35" hasCustomPrompt="1"/>
          </p:nvPr>
        </p:nvSpPr>
        <p:spPr>
          <a:xfrm>
            <a:off x="1652733"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 name="Text Placeholder 7">
            <a:extLst>
              <a:ext uri="{FF2B5EF4-FFF2-40B4-BE49-F238E27FC236}">
                <a16:creationId xmlns:a16="http://schemas.microsoft.com/office/drawing/2014/main" id="{C0B50D42-CABF-4000-894D-D79C8DCE895A}"/>
              </a:ext>
            </a:extLst>
          </p:cNvPr>
          <p:cNvSpPr>
            <a:spLocks noGrp="1"/>
          </p:cNvSpPr>
          <p:nvPr>
            <p:ph type="body" sz="quarter" idx="36" hasCustomPrompt="1"/>
          </p:nvPr>
        </p:nvSpPr>
        <p:spPr>
          <a:xfrm>
            <a:off x="1652733"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27" name="Picture Placeholder 4">
            <a:extLst>
              <a:ext uri="{FF2B5EF4-FFF2-40B4-BE49-F238E27FC236}">
                <a16:creationId xmlns:a16="http://schemas.microsoft.com/office/drawing/2014/main" id="{F8D343D3-0DC9-4025-8E73-13B824384837}"/>
              </a:ext>
            </a:extLst>
          </p:cNvPr>
          <p:cNvSpPr>
            <a:spLocks noGrp="1"/>
          </p:cNvSpPr>
          <p:nvPr>
            <p:ph type="pic" sz="quarter" idx="37" hasCustomPrompt="1"/>
          </p:nvPr>
        </p:nvSpPr>
        <p:spPr>
          <a:xfrm>
            <a:off x="3736951"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2" name="Picture Placeholder 4">
            <a:extLst>
              <a:ext uri="{FF2B5EF4-FFF2-40B4-BE49-F238E27FC236}">
                <a16:creationId xmlns:a16="http://schemas.microsoft.com/office/drawing/2014/main" id="{183282C9-D879-4EA0-8159-EB6E5DEA563D}"/>
              </a:ext>
            </a:extLst>
          </p:cNvPr>
          <p:cNvSpPr>
            <a:spLocks noGrp="1"/>
          </p:cNvSpPr>
          <p:nvPr>
            <p:ph type="pic" sz="quarter" idx="41" hasCustomPrompt="1"/>
          </p:nvPr>
        </p:nvSpPr>
        <p:spPr>
          <a:xfrm>
            <a:off x="5894046"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7" name="Picture Placeholder 4">
            <a:extLst>
              <a:ext uri="{FF2B5EF4-FFF2-40B4-BE49-F238E27FC236}">
                <a16:creationId xmlns:a16="http://schemas.microsoft.com/office/drawing/2014/main" id="{1FB25F5B-AB60-4698-B7E8-BE2D2B8A8B82}"/>
              </a:ext>
            </a:extLst>
          </p:cNvPr>
          <p:cNvSpPr>
            <a:spLocks noGrp="1"/>
          </p:cNvSpPr>
          <p:nvPr>
            <p:ph type="pic" sz="quarter" idx="45" hasCustomPrompt="1"/>
          </p:nvPr>
        </p:nvSpPr>
        <p:spPr>
          <a:xfrm>
            <a:off x="8051141"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2" name="Picture Placeholder 4">
            <a:extLst>
              <a:ext uri="{FF2B5EF4-FFF2-40B4-BE49-F238E27FC236}">
                <a16:creationId xmlns:a16="http://schemas.microsoft.com/office/drawing/2014/main" id="{55AFD3DE-FBEB-412A-9B76-F082AE9866D1}"/>
              </a:ext>
            </a:extLst>
          </p:cNvPr>
          <p:cNvSpPr>
            <a:spLocks noGrp="1"/>
          </p:cNvSpPr>
          <p:nvPr>
            <p:ph type="pic" sz="quarter" idx="49" hasCustomPrompt="1"/>
          </p:nvPr>
        </p:nvSpPr>
        <p:spPr>
          <a:xfrm>
            <a:off x="10208236"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69" name="Text Placeholder 7">
            <a:extLst>
              <a:ext uri="{FF2B5EF4-FFF2-40B4-BE49-F238E27FC236}">
                <a16:creationId xmlns:a16="http://schemas.microsoft.com/office/drawing/2014/main" id="{651A8961-29BB-44B1-9465-E9F60D41F2FA}"/>
              </a:ext>
            </a:extLst>
          </p:cNvPr>
          <p:cNvSpPr>
            <a:spLocks noGrp="1"/>
          </p:cNvSpPr>
          <p:nvPr>
            <p:ph type="body" sz="quarter" idx="81" hasCustomPrompt="1"/>
          </p:nvPr>
        </p:nvSpPr>
        <p:spPr>
          <a:xfrm>
            <a:off x="1652733"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70" name="Text Placeholder 7">
            <a:extLst>
              <a:ext uri="{FF2B5EF4-FFF2-40B4-BE49-F238E27FC236}">
                <a16:creationId xmlns:a16="http://schemas.microsoft.com/office/drawing/2014/main" id="{32D76551-D572-4220-913D-B33A3C73EEE4}"/>
              </a:ext>
            </a:extLst>
          </p:cNvPr>
          <p:cNvSpPr>
            <a:spLocks noGrp="1"/>
          </p:cNvSpPr>
          <p:nvPr>
            <p:ph type="body" sz="quarter" idx="82" hasCustomPrompt="1"/>
          </p:nvPr>
        </p:nvSpPr>
        <p:spPr>
          <a:xfrm>
            <a:off x="1652733"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cxnSp>
        <p:nvCxnSpPr>
          <p:cNvPr id="3" name="Straight Connector 2">
            <a:extLst>
              <a:ext uri="{FF2B5EF4-FFF2-40B4-BE49-F238E27FC236}">
                <a16:creationId xmlns:a16="http://schemas.microsoft.com/office/drawing/2014/main" id="{68FD6E32-4234-4FF9-9389-DFC2AB8448FC}"/>
              </a:ext>
            </a:extLst>
          </p:cNvPr>
          <p:cNvCxnSpPr/>
          <p:nvPr userDrawn="1"/>
        </p:nvCxnSpPr>
        <p:spPr>
          <a:xfrm>
            <a:off x="1652733"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0" name="Rectangle: Top Corners Rounded 129">
            <a:extLst>
              <a:ext uri="{FF2B5EF4-FFF2-40B4-BE49-F238E27FC236}">
                <a16:creationId xmlns:a16="http://schemas.microsoft.com/office/drawing/2014/main" id="{490A4FA6-9682-4FA6-80AB-486C2737F5D3}"/>
              </a:ext>
            </a:extLst>
          </p:cNvPr>
          <p:cNvSpPr/>
          <p:nvPr userDrawn="1"/>
        </p:nvSpPr>
        <p:spPr>
          <a:xfrm rot="10800000">
            <a:off x="3736951"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1" name="Text Placeholder 7">
            <a:extLst>
              <a:ext uri="{FF2B5EF4-FFF2-40B4-BE49-F238E27FC236}">
                <a16:creationId xmlns:a16="http://schemas.microsoft.com/office/drawing/2014/main" id="{F035AC26-AD10-4729-A9B1-AE54455AA045}"/>
              </a:ext>
            </a:extLst>
          </p:cNvPr>
          <p:cNvSpPr>
            <a:spLocks noGrp="1"/>
          </p:cNvSpPr>
          <p:nvPr>
            <p:ph type="body" sz="quarter" idx="133" hasCustomPrompt="1"/>
          </p:nvPr>
        </p:nvSpPr>
        <p:spPr>
          <a:xfrm>
            <a:off x="3809832"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33" name="Text Placeholder 7">
            <a:extLst>
              <a:ext uri="{FF2B5EF4-FFF2-40B4-BE49-F238E27FC236}">
                <a16:creationId xmlns:a16="http://schemas.microsoft.com/office/drawing/2014/main" id="{44349F41-DC58-49EA-AD83-3A74FC0B076A}"/>
              </a:ext>
            </a:extLst>
          </p:cNvPr>
          <p:cNvSpPr>
            <a:spLocks noGrp="1"/>
          </p:cNvSpPr>
          <p:nvPr>
            <p:ph type="body" sz="quarter" idx="134" hasCustomPrompt="1"/>
          </p:nvPr>
        </p:nvSpPr>
        <p:spPr>
          <a:xfrm>
            <a:off x="3809832"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34" name="Text Placeholder 7">
            <a:extLst>
              <a:ext uri="{FF2B5EF4-FFF2-40B4-BE49-F238E27FC236}">
                <a16:creationId xmlns:a16="http://schemas.microsoft.com/office/drawing/2014/main" id="{D8D45C32-3AEF-4D51-8BDC-CA3740B69FEE}"/>
              </a:ext>
            </a:extLst>
          </p:cNvPr>
          <p:cNvSpPr>
            <a:spLocks noGrp="1"/>
          </p:cNvSpPr>
          <p:nvPr>
            <p:ph type="body" sz="quarter" idx="135" hasCustomPrompt="1"/>
          </p:nvPr>
        </p:nvSpPr>
        <p:spPr>
          <a:xfrm>
            <a:off x="3809832"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35" name="Text Placeholder 7">
            <a:extLst>
              <a:ext uri="{FF2B5EF4-FFF2-40B4-BE49-F238E27FC236}">
                <a16:creationId xmlns:a16="http://schemas.microsoft.com/office/drawing/2014/main" id="{4925C865-21E2-4D8A-B5C7-70F9C357769A}"/>
              </a:ext>
            </a:extLst>
          </p:cNvPr>
          <p:cNvSpPr>
            <a:spLocks noGrp="1"/>
          </p:cNvSpPr>
          <p:nvPr>
            <p:ph type="body" sz="quarter" idx="136" hasCustomPrompt="1"/>
          </p:nvPr>
        </p:nvSpPr>
        <p:spPr>
          <a:xfrm>
            <a:off x="3809832"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36" name="Straight Connector 135">
            <a:extLst>
              <a:ext uri="{FF2B5EF4-FFF2-40B4-BE49-F238E27FC236}">
                <a16:creationId xmlns:a16="http://schemas.microsoft.com/office/drawing/2014/main" id="{1092F93B-F656-4301-8D19-52FC871A0874}"/>
              </a:ext>
            </a:extLst>
          </p:cNvPr>
          <p:cNvCxnSpPr/>
          <p:nvPr userDrawn="1"/>
        </p:nvCxnSpPr>
        <p:spPr>
          <a:xfrm>
            <a:off x="3809832"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8" name="Rectangle: Top Corners Rounded 137">
            <a:extLst>
              <a:ext uri="{FF2B5EF4-FFF2-40B4-BE49-F238E27FC236}">
                <a16:creationId xmlns:a16="http://schemas.microsoft.com/office/drawing/2014/main" id="{9AE4475F-FA71-4685-AE32-DE6A1DF287CA}"/>
              </a:ext>
            </a:extLst>
          </p:cNvPr>
          <p:cNvSpPr/>
          <p:nvPr userDrawn="1"/>
        </p:nvSpPr>
        <p:spPr>
          <a:xfrm rot="10800000">
            <a:off x="5894046"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9" name="Text Placeholder 7">
            <a:extLst>
              <a:ext uri="{FF2B5EF4-FFF2-40B4-BE49-F238E27FC236}">
                <a16:creationId xmlns:a16="http://schemas.microsoft.com/office/drawing/2014/main" id="{8A4D6AC8-7D58-4F83-8B06-91392C71F8A9}"/>
              </a:ext>
            </a:extLst>
          </p:cNvPr>
          <p:cNvSpPr>
            <a:spLocks noGrp="1"/>
          </p:cNvSpPr>
          <p:nvPr>
            <p:ph type="body" sz="quarter" idx="137" hasCustomPrompt="1"/>
          </p:nvPr>
        </p:nvSpPr>
        <p:spPr>
          <a:xfrm>
            <a:off x="5966927"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0" name="Text Placeholder 7">
            <a:extLst>
              <a:ext uri="{FF2B5EF4-FFF2-40B4-BE49-F238E27FC236}">
                <a16:creationId xmlns:a16="http://schemas.microsoft.com/office/drawing/2014/main" id="{EA7ED693-6DA8-41E0-8B4E-378AEE21DF2B}"/>
              </a:ext>
            </a:extLst>
          </p:cNvPr>
          <p:cNvSpPr>
            <a:spLocks noGrp="1"/>
          </p:cNvSpPr>
          <p:nvPr>
            <p:ph type="body" sz="quarter" idx="138" hasCustomPrompt="1"/>
          </p:nvPr>
        </p:nvSpPr>
        <p:spPr>
          <a:xfrm>
            <a:off x="5966927"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1" name="Text Placeholder 7">
            <a:extLst>
              <a:ext uri="{FF2B5EF4-FFF2-40B4-BE49-F238E27FC236}">
                <a16:creationId xmlns:a16="http://schemas.microsoft.com/office/drawing/2014/main" id="{7416367C-2959-4EC2-B0C7-DEE46ACE8A2E}"/>
              </a:ext>
            </a:extLst>
          </p:cNvPr>
          <p:cNvSpPr>
            <a:spLocks noGrp="1"/>
          </p:cNvSpPr>
          <p:nvPr>
            <p:ph type="body" sz="quarter" idx="139" hasCustomPrompt="1"/>
          </p:nvPr>
        </p:nvSpPr>
        <p:spPr>
          <a:xfrm>
            <a:off x="5966927"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43" name="Text Placeholder 7">
            <a:extLst>
              <a:ext uri="{FF2B5EF4-FFF2-40B4-BE49-F238E27FC236}">
                <a16:creationId xmlns:a16="http://schemas.microsoft.com/office/drawing/2014/main" id="{78BF1CBB-FAD8-44C1-8B37-C726E394ECCA}"/>
              </a:ext>
            </a:extLst>
          </p:cNvPr>
          <p:cNvSpPr>
            <a:spLocks noGrp="1"/>
          </p:cNvSpPr>
          <p:nvPr>
            <p:ph type="body" sz="quarter" idx="140" hasCustomPrompt="1"/>
          </p:nvPr>
        </p:nvSpPr>
        <p:spPr>
          <a:xfrm>
            <a:off x="5966927"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44" name="Straight Connector 143">
            <a:extLst>
              <a:ext uri="{FF2B5EF4-FFF2-40B4-BE49-F238E27FC236}">
                <a16:creationId xmlns:a16="http://schemas.microsoft.com/office/drawing/2014/main" id="{B789520C-4E57-45F7-A8B6-2A9622225B8E}"/>
              </a:ext>
            </a:extLst>
          </p:cNvPr>
          <p:cNvCxnSpPr/>
          <p:nvPr userDrawn="1"/>
        </p:nvCxnSpPr>
        <p:spPr>
          <a:xfrm>
            <a:off x="5966927"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5" name="Rectangle: Top Corners Rounded 144">
            <a:extLst>
              <a:ext uri="{FF2B5EF4-FFF2-40B4-BE49-F238E27FC236}">
                <a16:creationId xmlns:a16="http://schemas.microsoft.com/office/drawing/2014/main" id="{50D686D9-0AA2-4871-969D-DFEA34A96EB9}"/>
              </a:ext>
            </a:extLst>
          </p:cNvPr>
          <p:cNvSpPr/>
          <p:nvPr userDrawn="1"/>
        </p:nvSpPr>
        <p:spPr>
          <a:xfrm rot="10800000">
            <a:off x="8051141"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46" name="Text Placeholder 7">
            <a:extLst>
              <a:ext uri="{FF2B5EF4-FFF2-40B4-BE49-F238E27FC236}">
                <a16:creationId xmlns:a16="http://schemas.microsoft.com/office/drawing/2014/main" id="{53D07D1A-04FA-43D8-A426-FAB342D4AEA7}"/>
              </a:ext>
            </a:extLst>
          </p:cNvPr>
          <p:cNvSpPr>
            <a:spLocks noGrp="1"/>
          </p:cNvSpPr>
          <p:nvPr>
            <p:ph type="body" sz="quarter" idx="141" hasCustomPrompt="1"/>
          </p:nvPr>
        </p:nvSpPr>
        <p:spPr>
          <a:xfrm>
            <a:off x="8124022"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8" name="Text Placeholder 7">
            <a:extLst>
              <a:ext uri="{FF2B5EF4-FFF2-40B4-BE49-F238E27FC236}">
                <a16:creationId xmlns:a16="http://schemas.microsoft.com/office/drawing/2014/main" id="{488E4BF2-3DAE-42D9-96EF-883542353758}"/>
              </a:ext>
            </a:extLst>
          </p:cNvPr>
          <p:cNvSpPr>
            <a:spLocks noGrp="1"/>
          </p:cNvSpPr>
          <p:nvPr>
            <p:ph type="body" sz="quarter" idx="142" hasCustomPrompt="1"/>
          </p:nvPr>
        </p:nvSpPr>
        <p:spPr>
          <a:xfrm>
            <a:off x="8124022"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9" name="Text Placeholder 7">
            <a:extLst>
              <a:ext uri="{FF2B5EF4-FFF2-40B4-BE49-F238E27FC236}">
                <a16:creationId xmlns:a16="http://schemas.microsoft.com/office/drawing/2014/main" id="{49FECD32-C5C7-41AB-A242-BC1D8321368C}"/>
              </a:ext>
            </a:extLst>
          </p:cNvPr>
          <p:cNvSpPr>
            <a:spLocks noGrp="1"/>
          </p:cNvSpPr>
          <p:nvPr>
            <p:ph type="body" sz="quarter" idx="143" hasCustomPrompt="1"/>
          </p:nvPr>
        </p:nvSpPr>
        <p:spPr>
          <a:xfrm>
            <a:off x="8124022"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0" name="Text Placeholder 7">
            <a:extLst>
              <a:ext uri="{FF2B5EF4-FFF2-40B4-BE49-F238E27FC236}">
                <a16:creationId xmlns:a16="http://schemas.microsoft.com/office/drawing/2014/main" id="{DE056CC5-5FB0-420C-A102-6D78C883B988}"/>
              </a:ext>
            </a:extLst>
          </p:cNvPr>
          <p:cNvSpPr>
            <a:spLocks noGrp="1"/>
          </p:cNvSpPr>
          <p:nvPr>
            <p:ph type="body" sz="quarter" idx="144" hasCustomPrompt="1"/>
          </p:nvPr>
        </p:nvSpPr>
        <p:spPr>
          <a:xfrm>
            <a:off x="8124022"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1" name="Straight Connector 150">
            <a:extLst>
              <a:ext uri="{FF2B5EF4-FFF2-40B4-BE49-F238E27FC236}">
                <a16:creationId xmlns:a16="http://schemas.microsoft.com/office/drawing/2014/main" id="{74700CEE-97CD-416A-A852-C3966FFD7758}"/>
              </a:ext>
            </a:extLst>
          </p:cNvPr>
          <p:cNvCxnSpPr/>
          <p:nvPr userDrawn="1"/>
        </p:nvCxnSpPr>
        <p:spPr>
          <a:xfrm>
            <a:off x="8124022"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2" name="Rectangle: Top Corners Rounded 151">
            <a:extLst>
              <a:ext uri="{FF2B5EF4-FFF2-40B4-BE49-F238E27FC236}">
                <a16:creationId xmlns:a16="http://schemas.microsoft.com/office/drawing/2014/main" id="{FA479697-4C3C-4716-87D1-37BFD54BE19E}"/>
              </a:ext>
            </a:extLst>
          </p:cNvPr>
          <p:cNvSpPr/>
          <p:nvPr userDrawn="1"/>
        </p:nvSpPr>
        <p:spPr>
          <a:xfrm rot="10800000">
            <a:off x="10208236"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53" name="Text Placeholder 7">
            <a:extLst>
              <a:ext uri="{FF2B5EF4-FFF2-40B4-BE49-F238E27FC236}">
                <a16:creationId xmlns:a16="http://schemas.microsoft.com/office/drawing/2014/main" id="{FF3E5503-F09F-438F-8051-1ECB8EEFC8CD}"/>
              </a:ext>
            </a:extLst>
          </p:cNvPr>
          <p:cNvSpPr>
            <a:spLocks noGrp="1"/>
          </p:cNvSpPr>
          <p:nvPr>
            <p:ph type="body" sz="quarter" idx="145" hasCustomPrompt="1"/>
          </p:nvPr>
        </p:nvSpPr>
        <p:spPr>
          <a:xfrm>
            <a:off x="10281117"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4" name="Text Placeholder 7">
            <a:extLst>
              <a:ext uri="{FF2B5EF4-FFF2-40B4-BE49-F238E27FC236}">
                <a16:creationId xmlns:a16="http://schemas.microsoft.com/office/drawing/2014/main" id="{857B0E0D-95FB-449D-B006-18B4B0602A1F}"/>
              </a:ext>
            </a:extLst>
          </p:cNvPr>
          <p:cNvSpPr>
            <a:spLocks noGrp="1"/>
          </p:cNvSpPr>
          <p:nvPr>
            <p:ph type="body" sz="quarter" idx="146" hasCustomPrompt="1"/>
          </p:nvPr>
        </p:nvSpPr>
        <p:spPr>
          <a:xfrm>
            <a:off x="10281117"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55" name="Text Placeholder 7">
            <a:extLst>
              <a:ext uri="{FF2B5EF4-FFF2-40B4-BE49-F238E27FC236}">
                <a16:creationId xmlns:a16="http://schemas.microsoft.com/office/drawing/2014/main" id="{9FC691C4-8404-4C2F-9C76-AC81F543F9BC}"/>
              </a:ext>
            </a:extLst>
          </p:cNvPr>
          <p:cNvSpPr>
            <a:spLocks noGrp="1"/>
          </p:cNvSpPr>
          <p:nvPr>
            <p:ph type="body" sz="quarter" idx="147" hasCustomPrompt="1"/>
          </p:nvPr>
        </p:nvSpPr>
        <p:spPr>
          <a:xfrm>
            <a:off x="10281117"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6" name="Text Placeholder 7">
            <a:extLst>
              <a:ext uri="{FF2B5EF4-FFF2-40B4-BE49-F238E27FC236}">
                <a16:creationId xmlns:a16="http://schemas.microsoft.com/office/drawing/2014/main" id="{176BEE91-9BC6-4318-BA63-3DD606C53A5A}"/>
              </a:ext>
            </a:extLst>
          </p:cNvPr>
          <p:cNvSpPr>
            <a:spLocks noGrp="1"/>
          </p:cNvSpPr>
          <p:nvPr>
            <p:ph type="body" sz="quarter" idx="148" hasCustomPrompt="1"/>
          </p:nvPr>
        </p:nvSpPr>
        <p:spPr>
          <a:xfrm>
            <a:off x="10281117"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7" name="Straight Connector 156">
            <a:extLst>
              <a:ext uri="{FF2B5EF4-FFF2-40B4-BE49-F238E27FC236}">
                <a16:creationId xmlns:a16="http://schemas.microsoft.com/office/drawing/2014/main" id="{F0DC835E-4529-43B0-9956-BD9932FF276E}"/>
              </a:ext>
            </a:extLst>
          </p:cNvPr>
          <p:cNvCxnSpPr/>
          <p:nvPr userDrawn="1"/>
        </p:nvCxnSpPr>
        <p:spPr>
          <a:xfrm>
            <a:off x="10281117"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1" name="Rectangle: Top Corners Rounded 210">
            <a:extLst>
              <a:ext uri="{FF2B5EF4-FFF2-40B4-BE49-F238E27FC236}">
                <a16:creationId xmlns:a16="http://schemas.microsoft.com/office/drawing/2014/main" id="{B1201D14-8469-4E44-B822-F0411D270780}"/>
              </a:ext>
            </a:extLst>
          </p:cNvPr>
          <p:cNvSpPr/>
          <p:nvPr userDrawn="1"/>
        </p:nvSpPr>
        <p:spPr>
          <a:xfrm rot="10800000">
            <a:off x="2651712"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13" name="Text Placeholder 7">
            <a:extLst>
              <a:ext uri="{FF2B5EF4-FFF2-40B4-BE49-F238E27FC236}">
                <a16:creationId xmlns:a16="http://schemas.microsoft.com/office/drawing/2014/main" id="{4A33AB2C-875A-49B7-B919-B87EC70A417F}"/>
              </a:ext>
            </a:extLst>
          </p:cNvPr>
          <p:cNvSpPr>
            <a:spLocks noGrp="1"/>
          </p:cNvSpPr>
          <p:nvPr>
            <p:ph type="body" sz="quarter" idx="154" hasCustomPrompt="1"/>
          </p:nvPr>
        </p:nvSpPr>
        <p:spPr>
          <a:xfrm>
            <a:off x="2724593"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14" name="Text Placeholder 7">
            <a:extLst>
              <a:ext uri="{FF2B5EF4-FFF2-40B4-BE49-F238E27FC236}">
                <a16:creationId xmlns:a16="http://schemas.microsoft.com/office/drawing/2014/main" id="{5ECF8E2C-B3C5-4173-BD63-0D6123CF3A81}"/>
              </a:ext>
            </a:extLst>
          </p:cNvPr>
          <p:cNvSpPr>
            <a:spLocks noGrp="1"/>
          </p:cNvSpPr>
          <p:nvPr>
            <p:ph type="body" sz="quarter" idx="155" hasCustomPrompt="1"/>
          </p:nvPr>
        </p:nvSpPr>
        <p:spPr>
          <a:xfrm>
            <a:off x="2724593"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0" name="Text Placeholder 7">
            <a:extLst>
              <a:ext uri="{FF2B5EF4-FFF2-40B4-BE49-F238E27FC236}">
                <a16:creationId xmlns:a16="http://schemas.microsoft.com/office/drawing/2014/main" id="{FE318ACF-8083-4170-9E39-E009CCEE5883}"/>
              </a:ext>
            </a:extLst>
          </p:cNvPr>
          <p:cNvSpPr>
            <a:spLocks noGrp="1"/>
          </p:cNvSpPr>
          <p:nvPr>
            <p:ph type="body" sz="quarter" idx="161" hasCustomPrompt="1"/>
          </p:nvPr>
        </p:nvSpPr>
        <p:spPr>
          <a:xfrm>
            <a:off x="2724593"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1" name="Text Placeholder 7">
            <a:extLst>
              <a:ext uri="{FF2B5EF4-FFF2-40B4-BE49-F238E27FC236}">
                <a16:creationId xmlns:a16="http://schemas.microsoft.com/office/drawing/2014/main" id="{649232D7-1A3A-497B-8E1E-83F21AD42763}"/>
              </a:ext>
            </a:extLst>
          </p:cNvPr>
          <p:cNvSpPr>
            <a:spLocks noGrp="1"/>
          </p:cNvSpPr>
          <p:nvPr>
            <p:ph type="body" sz="quarter" idx="162" hasCustomPrompt="1"/>
          </p:nvPr>
        </p:nvSpPr>
        <p:spPr>
          <a:xfrm>
            <a:off x="2724593"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2" name="Straight Connector 221">
            <a:extLst>
              <a:ext uri="{FF2B5EF4-FFF2-40B4-BE49-F238E27FC236}">
                <a16:creationId xmlns:a16="http://schemas.microsoft.com/office/drawing/2014/main" id="{1CF81A9D-3A03-4F23-A526-69B17B296AAB}"/>
              </a:ext>
            </a:extLst>
          </p:cNvPr>
          <p:cNvCxnSpPr/>
          <p:nvPr userDrawn="1"/>
        </p:nvCxnSpPr>
        <p:spPr>
          <a:xfrm>
            <a:off x="2724593"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3" name="Rectangle: Top Corners Rounded 222">
            <a:extLst>
              <a:ext uri="{FF2B5EF4-FFF2-40B4-BE49-F238E27FC236}">
                <a16:creationId xmlns:a16="http://schemas.microsoft.com/office/drawing/2014/main" id="{2C2CF056-C4C2-4B0B-A766-59821FFDDD02}"/>
              </a:ext>
            </a:extLst>
          </p:cNvPr>
          <p:cNvSpPr/>
          <p:nvPr userDrawn="1"/>
        </p:nvSpPr>
        <p:spPr>
          <a:xfrm rot="10800000">
            <a:off x="4808811"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24" name="Text Placeholder 7">
            <a:extLst>
              <a:ext uri="{FF2B5EF4-FFF2-40B4-BE49-F238E27FC236}">
                <a16:creationId xmlns:a16="http://schemas.microsoft.com/office/drawing/2014/main" id="{6931944B-0CFD-403D-9685-EAFFC6D2C002}"/>
              </a:ext>
            </a:extLst>
          </p:cNvPr>
          <p:cNvSpPr>
            <a:spLocks noGrp="1"/>
          </p:cNvSpPr>
          <p:nvPr>
            <p:ph type="body" sz="quarter" idx="163" hasCustomPrompt="1"/>
          </p:nvPr>
        </p:nvSpPr>
        <p:spPr>
          <a:xfrm>
            <a:off x="4881692"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25" name="Text Placeholder 7">
            <a:extLst>
              <a:ext uri="{FF2B5EF4-FFF2-40B4-BE49-F238E27FC236}">
                <a16:creationId xmlns:a16="http://schemas.microsoft.com/office/drawing/2014/main" id="{A031659D-DEBB-4A7E-AAE8-568AE44CC104}"/>
              </a:ext>
            </a:extLst>
          </p:cNvPr>
          <p:cNvSpPr>
            <a:spLocks noGrp="1"/>
          </p:cNvSpPr>
          <p:nvPr>
            <p:ph type="body" sz="quarter" idx="164" hasCustomPrompt="1"/>
          </p:nvPr>
        </p:nvSpPr>
        <p:spPr>
          <a:xfrm>
            <a:off x="4881692"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6" name="Text Placeholder 7">
            <a:extLst>
              <a:ext uri="{FF2B5EF4-FFF2-40B4-BE49-F238E27FC236}">
                <a16:creationId xmlns:a16="http://schemas.microsoft.com/office/drawing/2014/main" id="{9DF4EAE8-B686-40D0-8AEE-FE949F6CBC85}"/>
              </a:ext>
            </a:extLst>
          </p:cNvPr>
          <p:cNvSpPr>
            <a:spLocks noGrp="1"/>
          </p:cNvSpPr>
          <p:nvPr>
            <p:ph type="body" sz="quarter" idx="165" hasCustomPrompt="1"/>
          </p:nvPr>
        </p:nvSpPr>
        <p:spPr>
          <a:xfrm>
            <a:off x="4881692"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7" name="Text Placeholder 7">
            <a:extLst>
              <a:ext uri="{FF2B5EF4-FFF2-40B4-BE49-F238E27FC236}">
                <a16:creationId xmlns:a16="http://schemas.microsoft.com/office/drawing/2014/main" id="{A20AB882-14C5-44DF-AD1F-79D6E561B9C5}"/>
              </a:ext>
            </a:extLst>
          </p:cNvPr>
          <p:cNvSpPr>
            <a:spLocks noGrp="1"/>
          </p:cNvSpPr>
          <p:nvPr>
            <p:ph type="body" sz="quarter" idx="166" hasCustomPrompt="1"/>
          </p:nvPr>
        </p:nvSpPr>
        <p:spPr>
          <a:xfrm>
            <a:off x="4881692"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8" name="Straight Connector 227">
            <a:extLst>
              <a:ext uri="{FF2B5EF4-FFF2-40B4-BE49-F238E27FC236}">
                <a16:creationId xmlns:a16="http://schemas.microsoft.com/office/drawing/2014/main" id="{77F6AADA-E2AD-4729-9B87-548BFE5B29D0}"/>
              </a:ext>
            </a:extLst>
          </p:cNvPr>
          <p:cNvCxnSpPr/>
          <p:nvPr userDrawn="1"/>
        </p:nvCxnSpPr>
        <p:spPr>
          <a:xfrm>
            <a:off x="4881692"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9" name="Rectangle: Top Corners Rounded 228">
            <a:extLst>
              <a:ext uri="{FF2B5EF4-FFF2-40B4-BE49-F238E27FC236}">
                <a16:creationId xmlns:a16="http://schemas.microsoft.com/office/drawing/2014/main" id="{06DE9421-FDF2-4C09-A74B-82FE3C464224}"/>
              </a:ext>
            </a:extLst>
          </p:cNvPr>
          <p:cNvSpPr/>
          <p:nvPr userDrawn="1"/>
        </p:nvSpPr>
        <p:spPr>
          <a:xfrm rot="10800000">
            <a:off x="6965906"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0" name="Text Placeholder 7">
            <a:extLst>
              <a:ext uri="{FF2B5EF4-FFF2-40B4-BE49-F238E27FC236}">
                <a16:creationId xmlns:a16="http://schemas.microsoft.com/office/drawing/2014/main" id="{A6806388-61E4-45C5-B17F-633E432B1BC8}"/>
              </a:ext>
            </a:extLst>
          </p:cNvPr>
          <p:cNvSpPr>
            <a:spLocks noGrp="1"/>
          </p:cNvSpPr>
          <p:nvPr>
            <p:ph type="body" sz="quarter" idx="167" hasCustomPrompt="1"/>
          </p:nvPr>
        </p:nvSpPr>
        <p:spPr>
          <a:xfrm>
            <a:off x="7038787"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1" name="Text Placeholder 7">
            <a:extLst>
              <a:ext uri="{FF2B5EF4-FFF2-40B4-BE49-F238E27FC236}">
                <a16:creationId xmlns:a16="http://schemas.microsoft.com/office/drawing/2014/main" id="{2ABBBE0D-BBB9-44F9-8C12-0AA9772CBC48}"/>
              </a:ext>
            </a:extLst>
          </p:cNvPr>
          <p:cNvSpPr>
            <a:spLocks noGrp="1"/>
          </p:cNvSpPr>
          <p:nvPr>
            <p:ph type="body" sz="quarter" idx="168" hasCustomPrompt="1"/>
          </p:nvPr>
        </p:nvSpPr>
        <p:spPr>
          <a:xfrm>
            <a:off x="7038787"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2" name="Text Placeholder 7">
            <a:extLst>
              <a:ext uri="{FF2B5EF4-FFF2-40B4-BE49-F238E27FC236}">
                <a16:creationId xmlns:a16="http://schemas.microsoft.com/office/drawing/2014/main" id="{31F50071-A6E9-4E48-8DB7-0518C3EEF8BB}"/>
              </a:ext>
            </a:extLst>
          </p:cNvPr>
          <p:cNvSpPr>
            <a:spLocks noGrp="1"/>
          </p:cNvSpPr>
          <p:nvPr>
            <p:ph type="body" sz="quarter" idx="169" hasCustomPrompt="1"/>
          </p:nvPr>
        </p:nvSpPr>
        <p:spPr>
          <a:xfrm>
            <a:off x="7038787"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3" name="Text Placeholder 7">
            <a:extLst>
              <a:ext uri="{FF2B5EF4-FFF2-40B4-BE49-F238E27FC236}">
                <a16:creationId xmlns:a16="http://schemas.microsoft.com/office/drawing/2014/main" id="{2DA0D5AE-6BE5-4248-8F1B-3C6A4D576701}"/>
              </a:ext>
            </a:extLst>
          </p:cNvPr>
          <p:cNvSpPr>
            <a:spLocks noGrp="1"/>
          </p:cNvSpPr>
          <p:nvPr>
            <p:ph type="body" sz="quarter" idx="170" hasCustomPrompt="1"/>
          </p:nvPr>
        </p:nvSpPr>
        <p:spPr>
          <a:xfrm>
            <a:off x="7038787"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34" name="Straight Connector 233">
            <a:extLst>
              <a:ext uri="{FF2B5EF4-FFF2-40B4-BE49-F238E27FC236}">
                <a16:creationId xmlns:a16="http://schemas.microsoft.com/office/drawing/2014/main" id="{EAB9FF9A-37FF-4001-A05E-9A2FF4275C16}"/>
              </a:ext>
            </a:extLst>
          </p:cNvPr>
          <p:cNvCxnSpPr/>
          <p:nvPr userDrawn="1"/>
        </p:nvCxnSpPr>
        <p:spPr>
          <a:xfrm>
            <a:off x="7038787"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35" name="Rectangle: Top Corners Rounded 234">
            <a:extLst>
              <a:ext uri="{FF2B5EF4-FFF2-40B4-BE49-F238E27FC236}">
                <a16:creationId xmlns:a16="http://schemas.microsoft.com/office/drawing/2014/main" id="{52940CF9-CC2D-4762-8460-DC1507544C89}"/>
              </a:ext>
            </a:extLst>
          </p:cNvPr>
          <p:cNvSpPr/>
          <p:nvPr userDrawn="1"/>
        </p:nvSpPr>
        <p:spPr>
          <a:xfrm rot="10800000">
            <a:off x="9123001"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6" name="Text Placeholder 7">
            <a:extLst>
              <a:ext uri="{FF2B5EF4-FFF2-40B4-BE49-F238E27FC236}">
                <a16:creationId xmlns:a16="http://schemas.microsoft.com/office/drawing/2014/main" id="{10FDC395-CE46-4FF7-BFF3-E5A7F1665EEE}"/>
              </a:ext>
            </a:extLst>
          </p:cNvPr>
          <p:cNvSpPr>
            <a:spLocks noGrp="1"/>
          </p:cNvSpPr>
          <p:nvPr>
            <p:ph type="body" sz="quarter" idx="171" hasCustomPrompt="1"/>
          </p:nvPr>
        </p:nvSpPr>
        <p:spPr>
          <a:xfrm>
            <a:off x="9195882"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7" name="Text Placeholder 7">
            <a:extLst>
              <a:ext uri="{FF2B5EF4-FFF2-40B4-BE49-F238E27FC236}">
                <a16:creationId xmlns:a16="http://schemas.microsoft.com/office/drawing/2014/main" id="{88B8DEE2-7360-4CA5-8C23-52417A8BA2A1}"/>
              </a:ext>
            </a:extLst>
          </p:cNvPr>
          <p:cNvSpPr>
            <a:spLocks noGrp="1"/>
          </p:cNvSpPr>
          <p:nvPr>
            <p:ph type="body" sz="quarter" idx="172" hasCustomPrompt="1"/>
          </p:nvPr>
        </p:nvSpPr>
        <p:spPr>
          <a:xfrm>
            <a:off x="9195882"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8" name="Text Placeholder 7">
            <a:extLst>
              <a:ext uri="{FF2B5EF4-FFF2-40B4-BE49-F238E27FC236}">
                <a16:creationId xmlns:a16="http://schemas.microsoft.com/office/drawing/2014/main" id="{A5A63509-0A32-429A-89F5-C6F2D7D9DE77}"/>
              </a:ext>
            </a:extLst>
          </p:cNvPr>
          <p:cNvSpPr>
            <a:spLocks noGrp="1"/>
          </p:cNvSpPr>
          <p:nvPr>
            <p:ph type="body" sz="quarter" idx="173" hasCustomPrompt="1"/>
          </p:nvPr>
        </p:nvSpPr>
        <p:spPr>
          <a:xfrm>
            <a:off x="9195882"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9" name="Text Placeholder 7">
            <a:extLst>
              <a:ext uri="{FF2B5EF4-FFF2-40B4-BE49-F238E27FC236}">
                <a16:creationId xmlns:a16="http://schemas.microsoft.com/office/drawing/2014/main" id="{1D7E2C49-F83C-4C41-B73B-FA6119562F8D}"/>
              </a:ext>
            </a:extLst>
          </p:cNvPr>
          <p:cNvSpPr>
            <a:spLocks noGrp="1"/>
          </p:cNvSpPr>
          <p:nvPr>
            <p:ph type="body" sz="quarter" idx="174" hasCustomPrompt="1"/>
          </p:nvPr>
        </p:nvSpPr>
        <p:spPr>
          <a:xfrm>
            <a:off x="9195882"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40" name="Straight Connector 239">
            <a:extLst>
              <a:ext uri="{FF2B5EF4-FFF2-40B4-BE49-F238E27FC236}">
                <a16:creationId xmlns:a16="http://schemas.microsoft.com/office/drawing/2014/main" id="{8A4F88DE-0CBA-47B2-946E-9CFF6DBB4799}"/>
              </a:ext>
            </a:extLst>
          </p:cNvPr>
          <p:cNvCxnSpPr/>
          <p:nvPr userDrawn="1"/>
        </p:nvCxnSpPr>
        <p:spPr>
          <a:xfrm>
            <a:off x="9195882"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53" name="Picture Placeholder 4">
            <a:extLst>
              <a:ext uri="{FF2B5EF4-FFF2-40B4-BE49-F238E27FC236}">
                <a16:creationId xmlns:a16="http://schemas.microsoft.com/office/drawing/2014/main" id="{D4AA8787-F2A7-4949-94CD-ED14C4DC8CAE}"/>
              </a:ext>
            </a:extLst>
          </p:cNvPr>
          <p:cNvSpPr>
            <a:spLocks noGrp="1"/>
          </p:cNvSpPr>
          <p:nvPr>
            <p:ph type="pic" sz="quarter" idx="183" hasCustomPrompt="1"/>
          </p:nvPr>
        </p:nvSpPr>
        <p:spPr>
          <a:xfrm>
            <a:off x="2651716"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4" name="Picture Placeholder 4">
            <a:extLst>
              <a:ext uri="{FF2B5EF4-FFF2-40B4-BE49-F238E27FC236}">
                <a16:creationId xmlns:a16="http://schemas.microsoft.com/office/drawing/2014/main" id="{B5A2AAB4-BE7F-4BC5-992F-6AE5DE259236}"/>
              </a:ext>
            </a:extLst>
          </p:cNvPr>
          <p:cNvSpPr>
            <a:spLocks noGrp="1"/>
          </p:cNvSpPr>
          <p:nvPr>
            <p:ph type="pic" sz="quarter" idx="184" hasCustomPrompt="1"/>
          </p:nvPr>
        </p:nvSpPr>
        <p:spPr>
          <a:xfrm>
            <a:off x="4808811"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5" name="Picture Placeholder 4">
            <a:extLst>
              <a:ext uri="{FF2B5EF4-FFF2-40B4-BE49-F238E27FC236}">
                <a16:creationId xmlns:a16="http://schemas.microsoft.com/office/drawing/2014/main" id="{EA6292C1-E8F9-44CF-9999-21E569090614}"/>
              </a:ext>
            </a:extLst>
          </p:cNvPr>
          <p:cNvSpPr>
            <a:spLocks noGrp="1"/>
          </p:cNvSpPr>
          <p:nvPr>
            <p:ph type="pic" sz="quarter" idx="185" hasCustomPrompt="1"/>
          </p:nvPr>
        </p:nvSpPr>
        <p:spPr>
          <a:xfrm>
            <a:off x="6965906"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6" name="Picture Placeholder 4">
            <a:extLst>
              <a:ext uri="{FF2B5EF4-FFF2-40B4-BE49-F238E27FC236}">
                <a16:creationId xmlns:a16="http://schemas.microsoft.com/office/drawing/2014/main" id="{370C1DF9-E66A-44C5-8EDA-B5C1F4F90D6E}"/>
              </a:ext>
            </a:extLst>
          </p:cNvPr>
          <p:cNvSpPr>
            <a:spLocks noGrp="1"/>
          </p:cNvSpPr>
          <p:nvPr>
            <p:ph type="pic" sz="quarter" idx="186" hasCustomPrompt="1"/>
          </p:nvPr>
        </p:nvSpPr>
        <p:spPr>
          <a:xfrm>
            <a:off x="9123001"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Tree>
    <p:extLst>
      <p:ext uri="{BB962C8B-B14F-4D97-AF65-F5344CB8AC3E}">
        <p14:creationId xmlns:p14="http://schemas.microsoft.com/office/powerpoint/2010/main" val="590366851"/>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ase Studies- 4 Up">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Picture Placeholder 20">
            <a:extLst>
              <a:ext uri="{FF2B5EF4-FFF2-40B4-BE49-F238E27FC236}">
                <a16:creationId xmlns:a16="http://schemas.microsoft.com/office/drawing/2014/main" id="{BD3FEDEF-CA4A-4304-AC1F-FF7E6992B76F}"/>
              </a:ext>
            </a:extLst>
          </p:cNvPr>
          <p:cNvSpPr>
            <a:spLocks noGrp="1"/>
          </p:cNvSpPr>
          <p:nvPr>
            <p:ph type="pic" sz="quarter" idx="18" hasCustomPrompt="1"/>
          </p:nvPr>
        </p:nvSpPr>
        <p:spPr>
          <a:xfrm>
            <a:off x="2349499" y="1143001"/>
            <a:ext cx="2605273" cy="1460500"/>
          </a:xfrm>
          <a:prstGeom prst="roundRect">
            <a:avLst>
              <a:gd name="adj" fmla="val 5769"/>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pic>
        <p:nvPicPr>
          <p:cNvPr id="67" name="Picture 66" descr="Shape&#10;&#10;Description automatically generated with medium confidence">
            <a:extLst>
              <a:ext uri="{FF2B5EF4-FFF2-40B4-BE49-F238E27FC236}">
                <a16:creationId xmlns:a16="http://schemas.microsoft.com/office/drawing/2014/main" id="{763366FB-107B-40B4-995A-D78C8D1F9FE2}"/>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93" name="Picture Placeholder 20">
            <a:extLst>
              <a:ext uri="{FF2B5EF4-FFF2-40B4-BE49-F238E27FC236}">
                <a16:creationId xmlns:a16="http://schemas.microsoft.com/office/drawing/2014/main" id="{E646239F-B914-404E-846D-61E10C885038}"/>
              </a:ext>
            </a:extLst>
          </p:cNvPr>
          <p:cNvSpPr>
            <a:spLocks noGrp="1"/>
          </p:cNvSpPr>
          <p:nvPr>
            <p:ph type="pic" sz="quarter" idx="29" hasCustomPrompt="1"/>
          </p:nvPr>
        </p:nvSpPr>
        <p:spPr>
          <a:xfrm>
            <a:off x="2349499" y="2717800"/>
            <a:ext cx="2605273" cy="540539"/>
          </a:xfrm>
          <a:prstGeom prst="roundRect">
            <a:avLst>
              <a:gd name="adj" fmla="val 5769"/>
            </a:avLst>
          </a:prstGeom>
          <a:no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Logo</a:t>
            </a:r>
          </a:p>
        </p:txBody>
      </p:sp>
      <p:sp>
        <p:nvSpPr>
          <p:cNvPr id="6" name="Picture Placeholder 20">
            <a:extLst>
              <a:ext uri="{FF2B5EF4-FFF2-40B4-BE49-F238E27FC236}">
                <a16:creationId xmlns:a16="http://schemas.microsoft.com/office/drawing/2014/main" id="{0A96018F-C5C1-4EE3-955E-603669AB4ED8}"/>
              </a:ext>
            </a:extLst>
          </p:cNvPr>
          <p:cNvSpPr>
            <a:spLocks noGrp="1"/>
          </p:cNvSpPr>
          <p:nvPr>
            <p:ph type="pic" sz="quarter" idx="30" hasCustomPrompt="1"/>
          </p:nvPr>
        </p:nvSpPr>
        <p:spPr>
          <a:xfrm>
            <a:off x="5118099" y="1143001"/>
            <a:ext cx="2605273" cy="1460500"/>
          </a:xfrm>
          <a:prstGeom prst="roundRect">
            <a:avLst>
              <a:gd name="adj" fmla="val 5769"/>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7" name="Picture Placeholder 20">
            <a:extLst>
              <a:ext uri="{FF2B5EF4-FFF2-40B4-BE49-F238E27FC236}">
                <a16:creationId xmlns:a16="http://schemas.microsoft.com/office/drawing/2014/main" id="{2AB8C215-B47C-4754-A2F9-025D3BC524EA}"/>
              </a:ext>
            </a:extLst>
          </p:cNvPr>
          <p:cNvSpPr>
            <a:spLocks noGrp="1"/>
          </p:cNvSpPr>
          <p:nvPr>
            <p:ph type="pic" sz="quarter" idx="31" hasCustomPrompt="1"/>
          </p:nvPr>
        </p:nvSpPr>
        <p:spPr>
          <a:xfrm>
            <a:off x="5118099" y="2717800"/>
            <a:ext cx="2605273" cy="540539"/>
          </a:xfrm>
          <a:prstGeom prst="roundRect">
            <a:avLst>
              <a:gd name="adj" fmla="val 5769"/>
            </a:avLst>
          </a:prstGeom>
          <a:no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Logo</a:t>
            </a:r>
          </a:p>
        </p:txBody>
      </p:sp>
      <p:sp>
        <p:nvSpPr>
          <p:cNvPr id="8" name="Picture Placeholder 20">
            <a:extLst>
              <a:ext uri="{FF2B5EF4-FFF2-40B4-BE49-F238E27FC236}">
                <a16:creationId xmlns:a16="http://schemas.microsoft.com/office/drawing/2014/main" id="{D5F1EA4A-9A45-40DD-85BF-990C103CE4AB}"/>
              </a:ext>
            </a:extLst>
          </p:cNvPr>
          <p:cNvSpPr>
            <a:spLocks noGrp="1"/>
          </p:cNvSpPr>
          <p:nvPr>
            <p:ph type="pic" sz="quarter" idx="32" hasCustomPrompt="1"/>
          </p:nvPr>
        </p:nvSpPr>
        <p:spPr>
          <a:xfrm>
            <a:off x="7935727" y="1143001"/>
            <a:ext cx="2605273" cy="1460500"/>
          </a:xfrm>
          <a:prstGeom prst="roundRect">
            <a:avLst>
              <a:gd name="adj" fmla="val 5769"/>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9" name="Picture Placeholder 20">
            <a:extLst>
              <a:ext uri="{FF2B5EF4-FFF2-40B4-BE49-F238E27FC236}">
                <a16:creationId xmlns:a16="http://schemas.microsoft.com/office/drawing/2014/main" id="{E7FEEE0A-7223-4308-94AA-5CCBE2A2D3BD}"/>
              </a:ext>
            </a:extLst>
          </p:cNvPr>
          <p:cNvSpPr>
            <a:spLocks noGrp="1"/>
          </p:cNvSpPr>
          <p:nvPr>
            <p:ph type="pic" sz="quarter" idx="33" hasCustomPrompt="1"/>
          </p:nvPr>
        </p:nvSpPr>
        <p:spPr>
          <a:xfrm>
            <a:off x="7911213" y="2717800"/>
            <a:ext cx="2605273" cy="540539"/>
          </a:xfrm>
          <a:prstGeom prst="roundRect">
            <a:avLst>
              <a:gd name="adj" fmla="val 5769"/>
            </a:avLst>
          </a:prstGeom>
          <a:no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Logo</a:t>
            </a:r>
          </a:p>
        </p:txBody>
      </p:sp>
      <p:sp>
        <p:nvSpPr>
          <p:cNvPr id="12" name="Picture Placeholder 20">
            <a:extLst>
              <a:ext uri="{FF2B5EF4-FFF2-40B4-BE49-F238E27FC236}">
                <a16:creationId xmlns:a16="http://schemas.microsoft.com/office/drawing/2014/main" id="{12B85CE2-1CB0-4B48-83CB-C42521C62880}"/>
              </a:ext>
            </a:extLst>
          </p:cNvPr>
          <p:cNvSpPr>
            <a:spLocks noGrp="1"/>
          </p:cNvSpPr>
          <p:nvPr>
            <p:ph type="pic" sz="quarter" idx="34" hasCustomPrompt="1"/>
          </p:nvPr>
        </p:nvSpPr>
        <p:spPr>
          <a:xfrm>
            <a:off x="10704327" y="1143001"/>
            <a:ext cx="2605273" cy="1460500"/>
          </a:xfrm>
          <a:prstGeom prst="roundRect">
            <a:avLst>
              <a:gd name="adj" fmla="val 5769"/>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13" name="Picture Placeholder 20">
            <a:extLst>
              <a:ext uri="{FF2B5EF4-FFF2-40B4-BE49-F238E27FC236}">
                <a16:creationId xmlns:a16="http://schemas.microsoft.com/office/drawing/2014/main" id="{BA8AFEA2-D8A8-4E17-A7E8-2E3F6E151E78}"/>
              </a:ext>
            </a:extLst>
          </p:cNvPr>
          <p:cNvSpPr>
            <a:spLocks noGrp="1"/>
          </p:cNvSpPr>
          <p:nvPr>
            <p:ph type="pic" sz="quarter" idx="35" hasCustomPrompt="1"/>
          </p:nvPr>
        </p:nvSpPr>
        <p:spPr>
          <a:xfrm>
            <a:off x="10704327" y="2717800"/>
            <a:ext cx="2605273" cy="540539"/>
          </a:xfrm>
          <a:prstGeom prst="roundRect">
            <a:avLst>
              <a:gd name="adj" fmla="val 5769"/>
            </a:avLst>
          </a:prstGeom>
          <a:no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Logo</a:t>
            </a:r>
          </a:p>
        </p:txBody>
      </p:sp>
    </p:spTree>
    <p:extLst>
      <p:ext uri="{BB962C8B-B14F-4D97-AF65-F5344CB8AC3E}">
        <p14:creationId xmlns:p14="http://schemas.microsoft.com/office/powerpoint/2010/main" val="1960910652"/>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ase Studies-12">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4F8D916-53C9-4891-B5FA-395C1028FE40}"/>
              </a:ext>
            </a:extLst>
          </p:cNvPr>
          <p:cNvSpPr/>
          <p:nvPr userDrawn="1"/>
        </p:nvSpPr>
        <p:spPr>
          <a:xfrm>
            <a:off x="508000" y="1143000"/>
            <a:ext cx="6301217" cy="1933575"/>
          </a:xfrm>
          <a:prstGeom prst="roundRect">
            <a:avLst>
              <a:gd name="adj" fmla="val 14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Portfolio Management Case Studies</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
        <p:nvSpPr>
          <p:cNvPr id="8" name="Picture Placeholder 7">
            <a:extLst>
              <a:ext uri="{FF2B5EF4-FFF2-40B4-BE49-F238E27FC236}">
                <a16:creationId xmlns:a16="http://schemas.microsoft.com/office/drawing/2014/main" id="{B2EFA62D-066B-4859-BB20-84BF2874E261}"/>
              </a:ext>
            </a:extLst>
          </p:cNvPr>
          <p:cNvSpPr>
            <a:spLocks noGrp="1"/>
          </p:cNvSpPr>
          <p:nvPr>
            <p:ph type="pic" sz="quarter" idx="11" hasCustomPrompt="1"/>
          </p:nvPr>
        </p:nvSpPr>
        <p:spPr>
          <a:xfrm>
            <a:off x="663681" y="1782146"/>
            <a:ext cx="1320622" cy="541953"/>
          </a:xfrm>
        </p:spPr>
        <p:txBody>
          <a:bodyPr/>
          <a:lstStyle>
            <a:lvl1pPr marL="0" indent="0" algn="ctr">
              <a:buNone/>
              <a:defRPr/>
            </a:lvl1pPr>
          </a:lstStyle>
          <a:p>
            <a:r>
              <a:rPr lang="en-US" dirty="0"/>
              <a:t>Logo</a:t>
            </a:r>
          </a:p>
        </p:txBody>
      </p:sp>
      <p:cxnSp>
        <p:nvCxnSpPr>
          <p:cNvPr id="10" name="Straight Connector 9">
            <a:extLst>
              <a:ext uri="{FF2B5EF4-FFF2-40B4-BE49-F238E27FC236}">
                <a16:creationId xmlns:a16="http://schemas.microsoft.com/office/drawing/2014/main" id="{63E6004C-D122-4395-8EB9-0D5EF4CA8FFE}"/>
              </a:ext>
            </a:extLst>
          </p:cNvPr>
          <p:cNvCxnSpPr/>
          <p:nvPr userDrawn="1"/>
        </p:nvCxnSpPr>
        <p:spPr>
          <a:xfrm>
            <a:off x="2237599" y="1314450"/>
            <a:ext cx="0" cy="1504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81C8A3A-9444-4177-B3AA-B6D141EBCED4}"/>
              </a:ext>
            </a:extLst>
          </p:cNvPr>
          <p:cNvSpPr txBox="1"/>
          <p:nvPr userDrawn="1"/>
        </p:nvSpPr>
        <p:spPr>
          <a:xfrm>
            <a:off x="2703033" y="1314450"/>
            <a:ext cx="1376362" cy="215444"/>
          </a:xfrm>
          <a:prstGeom prst="rect">
            <a:avLst/>
          </a:prstGeom>
          <a:noFill/>
        </p:spPr>
        <p:txBody>
          <a:bodyPr wrap="square" lIns="0" tIns="0" rIns="0" bIns="0" rtlCol="0">
            <a:spAutoFit/>
          </a:bodyPr>
          <a:lstStyle/>
          <a:p>
            <a:r>
              <a:rPr lang="en-US" sz="1400" b="1" dirty="0">
                <a:solidFill>
                  <a:schemeClr val="tx2"/>
                </a:solidFill>
              </a:rPr>
              <a:t>Portfolio Size</a:t>
            </a:r>
          </a:p>
        </p:txBody>
      </p:sp>
      <p:pic>
        <p:nvPicPr>
          <p:cNvPr id="16" name="Graphic 15" descr="Magnifying glass with solid fill">
            <a:extLst>
              <a:ext uri="{FF2B5EF4-FFF2-40B4-BE49-F238E27FC236}">
                <a16:creationId xmlns:a16="http://schemas.microsoft.com/office/drawing/2014/main" id="{E2EF1271-6AE7-4BDA-82A1-93EB20AD0C9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31565" y="1314450"/>
            <a:ext cx="215444" cy="215444"/>
          </a:xfrm>
          <a:prstGeom prst="rect">
            <a:avLst/>
          </a:prstGeom>
        </p:spPr>
      </p:pic>
      <p:sp>
        <p:nvSpPr>
          <p:cNvPr id="18" name="Text Placeholder 17">
            <a:extLst>
              <a:ext uri="{FF2B5EF4-FFF2-40B4-BE49-F238E27FC236}">
                <a16:creationId xmlns:a16="http://schemas.microsoft.com/office/drawing/2014/main" id="{0E974FD3-1C29-4743-B22E-4ABA10275272}"/>
              </a:ext>
            </a:extLst>
          </p:cNvPr>
          <p:cNvSpPr>
            <a:spLocks noGrp="1"/>
          </p:cNvSpPr>
          <p:nvPr>
            <p:ph type="body" sz="quarter" idx="12" hasCustomPrompt="1"/>
          </p:nvPr>
        </p:nvSpPr>
        <p:spPr>
          <a:xfrm>
            <a:off x="2485545" y="1654175"/>
            <a:ext cx="1929624"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01" name="Text Placeholder 17">
            <a:extLst>
              <a:ext uri="{FF2B5EF4-FFF2-40B4-BE49-F238E27FC236}">
                <a16:creationId xmlns:a16="http://schemas.microsoft.com/office/drawing/2014/main" id="{E57B3996-7BAA-4F28-9ED2-8BFBB9CDF1FD}"/>
              </a:ext>
            </a:extLst>
          </p:cNvPr>
          <p:cNvSpPr>
            <a:spLocks noGrp="1"/>
          </p:cNvSpPr>
          <p:nvPr>
            <p:ph type="body" sz="quarter" idx="13" hasCustomPrompt="1"/>
          </p:nvPr>
        </p:nvSpPr>
        <p:spPr>
          <a:xfrm>
            <a:off x="4549915" y="1654175"/>
            <a:ext cx="2065337"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02" name="TextBox 101">
            <a:extLst>
              <a:ext uri="{FF2B5EF4-FFF2-40B4-BE49-F238E27FC236}">
                <a16:creationId xmlns:a16="http://schemas.microsoft.com/office/drawing/2014/main" id="{41FB0595-9188-4A39-B006-E053F89F0152}"/>
              </a:ext>
            </a:extLst>
          </p:cNvPr>
          <p:cNvSpPr txBox="1"/>
          <p:nvPr userDrawn="1"/>
        </p:nvSpPr>
        <p:spPr>
          <a:xfrm>
            <a:off x="4821383" y="1314450"/>
            <a:ext cx="1376362" cy="215444"/>
          </a:xfrm>
          <a:prstGeom prst="rect">
            <a:avLst/>
          </a:prstGeom>
          <a:noFill/>
        </p:spPr>
        <p:txBody>
          <a:bodyPr wrap="square" lIns="0" tIns="0" rIns="0" bIns="0" rtlCol="0">
            <a:spAutoFit/>
          </a:bodyPr>
          <a:lstStyle/>
          <a:p>
            <a:r>
              <a:rPr lang="en-US" sz="1400" b="1" dirty="0">
                <a:solidFill>
                  <a:schemeClr val="tx2"/>
                </a:solidFill>
              </a:rPr>
              <a:t>Services</a:t>
            </a:r>
          </a:p>
        </p:txBody>
      </p:sp>
      <p:pic>
        <p:nvPicPr>
          <p:cNvPr id="103" name="Graphic 102" descr="Settings with solid fill">
            <a:extLst>
              <a:ext uri="{FF2B5EF4-FFF2-40B4-BE49-F238E27FC236}">
                <a16:creationId xmlns:a16="http://schemas.microsoft.com/office/drawing/2014/main" id="{5AD9FFD2-1EC0-41E1-B77E-56ECBB9D6F9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4549915" y="1314450"/>
            <a:ext cx="215444" cy="215444"/>
          </a:xfrm>
          <a:prstGeom prst="rect">
            <a:avLst/>
          </a:prstGeom>
        </p:spPr>
      </p:pic>
      <p:sp>
        <p:nvSpPr>
          <p:cNvPr id="104" name="Rectangle: Rounded Corners 103">
            <a:extLst>
              <a:ext uri="{FF2B5EF4-FFF2-40B4-BE49-F238E27FC236}">
                <a16:creationId xmlns:a16="http://schemas.microsoft.com/office/drawing/2014/main" id="{6E05D886-9F91-4A56-9E59-D3C47CCD6DFF}"/>
              </a:ext>
            </a:extLst>
          </p:cNvPr>
          <p:cNvSpPr/>
          <p:nvPr userDrawn="1"/>
        </p:nvSpPr>
        <p:spPr>
          <a:xfrm>
            <a:off x="7003182" y="1143000"/>
            <a:ext cx="6301217" cy="1933575"/>
          </a:xfrm>
          <a:prstGeom prst="roundRect">
            <a:avLst>
              <a:gd name="adj" fmla="val 14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Picture Placeholder 7">
            <a:extLst>
              <a:ext uri="{FF2B5EF4-FFF2-40B4-BE49-F238E27FC236}">
                <a16:creationId xmlns:a16="http://schemas.microsoft.com/office/drawing/2014/main" id="{B078EBE7-8135-4879-886D-16DAE9B56DA8}"/>
              </a:ext>
            </a:extLst>
          </p:cNvPr>
          <p:cNvSpPr>
            <a:spLocks noGrp="1"/>
          </p:cNvSpPr>
          <p:nvPr>
            <p:ph type="pic" sz="quarter" idx="14" hasCustomPrompt="1"/>
          </p:nvPr>
        </p:nvSpPr>
        <p:spPr>
          <a:xfrm>
            <a:off x="7158863" y="1782146"/>
            <a:ext cx="1320622" cy="541953"/>
          </a:xfrm>
        </p:spPr>
        <p:txBody>
          <a:bodyPr/>
          <a:lstStyle>
            <a:lvl1pPr marL="0" indent="0" algn="ctr">
              <a:buNone/>
              <a:defRPr/>
            </a:lvl1pPr>
          </a:lstStyle>
          <a:p>
            <a:r>
              <a:rPr lang="en-US" dirty="0"/>
              <a:t>Logo</a:t>
            </a:r>
          </a:p>
        </p:txBody>
      </p:sp>
      <p:cxnSp>
        <p:nvCxnSpPr>
          <p:cNvPr id="106" name="Straight Connector 105">
            <a:extLst>
              <a:ext uri="{FF2B5EF4-FFF2-40B4-BE49-F238E27FC236}">
                <a16:creationId xmlns:a16="http://schemas.microsoft.com/office/drawing/2014/main" id="{49E3E88E-9588-4641-919D-D9101EE35235}"/>
              </a:ext>
            </a:extLst>
          </p:cNvPr>
          <p:cNvCxnSpPr/>
          <p:nvPr userDrawn="1"/>
        </p:nvCxnSpPr>
        <p:spPr>
          <a:xfrm>
            <a:off x="8732781" y="1314450"/>
            <a:ext cx="0" cy="1504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65B772EF-4A96-4699-87A6-4B1ED1FDDCAB}"/>
              </a:ext>
            </a:extLst>
          </p:cNvPr>
          <p:cNvSpPr txBox="1"/>
          <p:nvPr userDrawn="1"/>
        </p:nvSpPr>
        <p:spPr>
          <a:xfrm>
            <a:off x="9198215" y="1314450"/>
            <a:ext cx="1376362" cy="215444"/>
          </a:xfrm>
          <a:prstGeom prst="rect">
            <a:avLst/>
          </a:prstGeom>
          <a:noFill/>
        </p:spPr>
        <p:txBody>
          <a:bodyPr wrap="square" lIns="0" tIns="0" rIns="0" bIns="0" rtlCol="0">
            <a:spAutoFit/>
          </a:bodyPr>
          <a:lstStyle/>
          <a:p>
            <a:r>
              <a:rPr lang="en-US" sz="1400" b="1" dirty="0">
                <a:solidFill>
                  <a:schemeClr val="tx2"/>
                </a:solidFill>
              </a:rPr>
              <a:t>Portfolio Size</a:t>
            </a:r>
          </a:p>
        </p:txBody>
      </p:sp>
      <p:pic>
        <p:nvPicPr>
          <p:cNvPr id="108" name="Graphic 107" descr="Magnifying glass with solid fill">
            <a:extLst>
              <a:ext uri="{FF2B5EF4-FFF2-40B4-BE49-F238E27FC236}">
                <a16:creationId xmlns:a16="http://schemas.microsoft.com/office/drawing/2014/main" id="{4959179D-5213-4723-9763-D2F223983C9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26747" y="1314450"/>
            <a:ext cx="215444" cy="215444"/>
          </a:xfrm>
          <a:prstGeom prst="rect">
            <a:avLst/>
          </a:prstGeom>
        </p:spPr>
      </p:pic>
      <p:sp>
        <p:nvSpPr>
          <p:cNvPr id="109" name="Text Placeholder 17">
            <a:extLst>
              <a:ext uri="{FF2B5EF4-FFF2-40B4-BE49-F238E27FC236}">
                <a16:creationId xmlns:a16="http://schemas.microsoft.com/office/drawing/2014/main" id="{FFCDCC83-5B80-4A9D-B1B8-A8E864F1170F}"/>
              </a:ext>
            </a:extLst>
          </p:cNvPr>
          <p:cNvSpPr>
            <a:spLocks noGrp="1"/>
          </p:cNvSpPr>
          <p:nvPr>
            <p:ph type="body" sz="quarter" idx="15" hasCustomPrompt="1"/>
          </p:nvPr>
        </p:nvSpPr>
        <p:spPr>
          <a:xfrm>
            <a:off x="8980727" y="1654175"/>
            <a:ext cx="1929624"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10" name="Text Placeholder 17">
            <a:extLst>
              <a:ext uri="{FF2B5EF4-FFF2-40B4-BE49-F238E27FC236}">
                <a16:creationId xmlns:a16="http://schemas.microsoft.com/office/drawing/2014/main" id="{4A2998C3-71E7-4112-A58D-D58E9EF37155}"/>
              </a:ext>
            </a:extLst>
          </p:cNvPr>
          <p:cNvSpPr>
            <a:spLocks noGrp="1"/>
          </p:cNvSpPr>
          <p:nvPr>
            <p:ph type="body" sz="quarter" idx="16" hasCustomPrompt="1"/>
          </p:nvPr>
        </p:nvSpPr>
        <p:spPr>
          <a:xfrm>
            <a:off x="11045097" y="1654175"/>
            <a:ext cx="2065337"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11" name="TextBox 110">
            <a:extLst>
              <a:ext uri="{FF2B5EF4-FFF2-40B4-BE49-F238E27FC236}">
                <a16:creationId xmlns:a16="http://schemas.microsoft.com/office/drawing/2014/main" id="{E0DD00B5-B221-44E6-80CA-95C1BAA36444}"/>
              </a:ext>
            </a:extLst>
          </p:cNvPr>
          <p:cNvSpPr txBox="1"/>
          <p:nvPr userDrawn="1"/>
        </p:nvSpPr>
        <p:spPr>
          <a:xfrm>
            <a:off x="11316565" y="1314450"/>
            <a:ext cx="1376362" cy="215444"/>
          </a:xfrm>
          <a:prstGeom prst="rect">
            <a:avLst/>
          </a:prstGeom>
          <a:noFill/>
        </p:spPr>
        <p:txBody>
          <a:bodyPr wrap="square" lIns="0" tIns="0" rIns="0" bIns="0" rtlCol="0">
            <a:spAutoFit/>
          </a:bodyPr>
          <a:lstStyle/>
          <a:p>
            <a:r>
              <a:rPr lang="en-US" sz="1400" b="1" dirty="0">
                <a:solidFill>
                  <a:schemeClr val="tx2"/>
                </a:solidFill>
              </a:rPr>
              <a:t>Services</a:t>
            </a:r>
          </a:p>
        </p:txBody>
      </p:sp>
      <p:pic>
        <p:nvPicPr>
          <p:cNvPr id="112" name="Graphic 111" descr="Settings with solid fill">
            <a:extLst>
              <a:ext uri="{FF2B5EF4-FFF2-40B4-BE49-F238E27FC236}">
                <a16:creationId xmlns:a16="http://schemas.microsoft.com/office/drawing/2014/main" id="{1495DC66-EC51-490A-9B1A-77E0846E8A9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045097" y="1314450"/>
            <a:ext cx="215444" cy="215444"/>
          </a:xfrm>
          <a:prstGeom prst="rect">
            <a:avLst/>
          </a:prstGeom>
        </p:spPr>
      </p:pic>
      <p:sp>
        <p:nvSpPr>
          <p:cNvPr id="113" name="Rectangle: Rounded Corners 112">
            <a:extLst>
              <a:ext uri="{FF2B5EF4-FFF2-40B4-BE49-F238E27FC236}">
                <a16:creationId xmlns:a16="http://schemas.microsoft.com/office/drawing/2014/main" id="{321A86C0-20DC-42A1-BE44-C98D502719DF}"/>
              </a:ext>
            </a:extLst>
          </p:cNvPr>
          <p:cNvSpPr/>
          <p:nvPr userDrawn="1"/>
        </p:nvSpPr>
        <p:spPr>
          <a:xfrm>
            <a:off x="508000" y="3170913"/>
            <a:ext cx="6301217" cy="1933575"/>
          </a:xfrm>
          <a:prstGeom prst="roundRect">
            <a:avLst>
              <a:gd name="adj" fmla="val 14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Picture Placeholder 7">
            <a:extLst>
              <a:ext uri="{FF2B5EF4-FFF2-40B4-BE49-F238E27FC236}">
                <a16:creationId xmlns:a16="http://schemas.microsoft.com/office/drawing/2014/main" id="{7C6FB229-5E68-472F-8EE0-F57A026AC7DB}"/>
              </a:ext>
            </a:extLst>
          </p:cNvPr>
          <p:cNvSpPr>
            <a:spLocks noGrp="1"/>
          </p:cNvSpPr>
          <p:nvPr>
            <p:ph type="pic" sz="quarter" idx="17" hasCustomPrompt="1"/>
          </p:nvPr>
        </p:nvSpPr>
        <p:spPr>
          <a:xfrm>
            <a:off x="663681" y="3810059"/>
            <a:ext cx="1320622" cy="541953"/>
          </a:xfrm>
        </p:spPr>
        <p:txBody>
          <a:bodyPr/>
          <a:lstStyle>
            <a:lvl1pPr marL="0" indent="0" algn="ctr">
              <a:buNone/>
              <a:defRPr/>
            </a:lvl1pPr>
          </a:lstStyle>
          <a:p>
            <a:r>
              <a:rPr lang="en-US" dirty="0"/>
              <a:t>Logo</a:t>
            </a:r>
          </a:p>
        </p:txBody>
      </p:sp>
      <p:cxnSp>
        <p:nvCxnSpPr>
          <p:cNvPr id="115" name="Straight Connector 114">
            <a:extLst>
              <a:ext uri="{FF2B5EF4-FFF2-40B4-BE49-F238E27FC236}">
                <a16:creationId xmlns:a16="http://schemas.microsoft.com/office/drawing/2014/main" id="{520E1DDA-8002-4F6F-B3BE-B20A197731A8}"/>
              </a:ext>
            </a:extLst>
          </p:cNvPr>
          <p:cNvCxnSpPr/>
          <p:nvPr userDrawn="1"/>
        </p:nvCxnSpPr>
        <p:spPr>
          <a:xfrm>
            <a:off x="2237599" y="3342363"/>
            <a:ext cx="0" cy="1504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4798866D-644B-4BD1-B06E-DFFF4921FE2F}"/>
              </a:ext>
            </a:extLst>
          </p:cNvPr>
          <p:cNvSpPr txBox="1"/>
          <p:nvPr userDrawn="1"/>
        </p:nvSpPr>
        <p:spPr>
          <a:xfrm>
            <a:off x="2703033" y="3342363"/>
            <a:ext cx="1376362" cy="215444"/>
          </a:xfrm>
          <a:prstGeom prst="rect">
            <a:avLst/>
          </a:prstGeom>
          <a:noFill/>
        </p:spPr>
        <p:txBody>
          <a:bodyPr wrap="square" lIns="0" tIns="0" rIns="0" bIns="0" rtlCol="0">
            <a:spAutoFit/>
          </a:bodyPr>
          <a:lstStyle/>
          <a:p>
            <a:r>
              <a:rPr lang="en-US" sz="1400" b="1" dirty="0">
                <a:solidFill>
                  <a:schemeClr val="tx2"/>
                </a:solidFill>
              </a:rPr>
              <a:t>Portfolio Size</a:t>
            </a:r>
          </a:p>
        </p:txBody>
      </p:sp>
      <p:pic>
        <p:nvPicPr>
          <p:cNvPr id="117" name="Graphic 116" descr="Magnifying glass with solid fill">
            <a:extLst>
              <a:ext uri="{FF2B5EF4-FFF2-40B4-BE49-F238E27FC236}">
                <a16:creationId xmlns:a16="http://schemas.microsoft.com/office/drawing/2014/main" id="{D26FF48C-17E4-41A1-A9F1-3D3B2EC34D2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31565" y="3342363"/>
            <a:ext cx="215444" cy="215444"/>
          </a:xfrm>
          <a:prstGeom prst="rect">
            <a:avLst/>
          </a:prstGeom>
        </p:spPr>
      </p:pic>
      <p:sp>
        <p:nvSpPr>
          <p:cNvPr id="118" name="Text Placeholder 17">
            <a:extLst>
              <a:ext uri="{FF2B5EF4-FFF2-40B4-BE49-F238E27FC236}">
                <a16:creationId xmlns:a16="http://schemas.microsoft.com/office/drawing/2014/main" id="{21B46CFF-5821-4CF0-9584-878C7E4FF89A}"/>
              </a:ext>
            </a:extLst>
          </p:cNvPr>
          <p:cNvSpPr>
            <a:spLocks noGrp="1"/>
          </p:cNvSpPr>
          <p:nvPr>
            <p:ph type="body" sz="quarter" idx="18" hasCustomPrompt="1"/>
          </p:nvPr>
        </p:nvSpPr>
        <p:spPr>
          <a:xfrm>
            <a:off x="2485545" y="3682088"/>
            <a:ext cx="1929624"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19" name="Text Placeholder 17">
            <a:extLst>
              <a:ext uri="{FF2B5EF4-FFF2-40B4-BE49-F238E27FC236}">
                <a16:creationId xmlns:a16="http://schemas.microsoft.com/office/drawing/2014/main" id="{AE1EED70-C1A2-47D5-B1A3-837E78CF86D2}"/>
              </a:ext>
            </a:extLst>
          </p:cNvPr>
          <p:cNvSpPr>
            <a:spLocks noGrp="1"/>
          </p:cNvSpPr>
          <p:nvPr>
            <p:ph type="body" sz="quarter" idx="19" hasCustomPrompt="1"/>
          </p:nvPr>
        </p:nvSpPr>
        <p:spPr>
          <a:xfrm>
            <a:off x="4549915" y="3682088"/>
            <a:ext cx="2065337"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20" name="TextBox 119">
            <a:extLst>
              <a:ext uri="{FF2B5EF4-FFF2-40B4-BE49-F238E27FC236}">
                <a16:creationId xmlns:a16="http://schemas.microsoft.com/office/drawing/2014/main" id="{1D4C89E6-09E4-4F49-B9C6-B50A77D69562}"/>
              </a:ext>
            </a:extLst>
          </p:cNvPr>
          <p:cNvSpPr txBox="1"/>
          <p:nvPr userDrawn="1"/>
        </p:nvSpPr>
        <p:spPr>
          <a:xfrm>
            <a:off x="4821383" y="3342363"/>
            <a:ext cx="1376362" cy="215444"/>
          </a:xfrm>
          <a:prstGeom prst="rect">
            <a:avLst/>
          </a:prstGeom>
          <a:noFill/>
        </p:spPr>
        <p:txBody>
          <a:bodyPr wrap="square" lIns="0" tIns="0" rIns="0" bIns="0" rtlCol="0">
            <a:spAutoFit/>
          </a:bodyPr>
          <a:lstStyle/>
          <a:p>
            <a:r>
              <a:rPr lang="en-US" sz="1400" b="1" dirty="0">
                <a:solidFill>
                  <a:schemeClr val="tx2"/>
                </a:solidFill>
              </a:rPr>
              <a:t>Services</a:t>
            </a:r>
          </a:p>
        </p:txBody>
      </p:sp>
      <p:pic>
        <p:nvPicPr>
          <p:cNvPr id="121" name="Graphic 120" descr="Settings with solid fill">
            <a:extLst>
              <a:ext uri="{FF2B5EF4-FFF2-40B4-BE49-F238E27FC236}">
                <a16:creationId xmlns:a16="http://schemas.microsoft.com/office/drawing/2014/main" id="{BE29995D-228D-4FF9-9B8F-5B16E4B5C03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4549915" y="3342363"/>
            <a:ext cx="215444" cy="215444"/>
          </a:xfrm>
          <a:prstGeom prst="rect">
            <a:avLst/>
          </a:prstGeom>
        </p:spPr>
      </p:pic>
      <p:sp>
        <p:nvSpPr>
          <p:cNvPr id="122" name="Rectangle: Rounded Corners 121">
            <a:extLst>
              <a:ext uri="{FF2B5EF4-FFF2-40B4-BE49-F238E27FC236}">
                <a16:creationId xmlns:a16="http://schemas.microsoft.com/office/drawing/2014/main" id="{DE36C854-4829-47E2-8EF8-E8EFD34BC40F}"/>
              </a:ext>
            </a:extLst>
          </p:cNvPr>
          <p:cNvSpPr/>
          <p:nvPr userDrawn="1"/>
        </p:nvSpPr>
        <p:spPr>
          <a:xfrm>
            <a:off x="7003182" y="3170913"/>
            <a:ext cx="6301217" cy="1933575"/>
          </a:xfrm>
          <a:prstGeom prst="roundRect">
            <a:avLst>
              <a:gd name="adj" fmla="val 14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Picture Placeholder 7">
            <a:extLst>
              <a:ext uri="{FF2B5EF4-FFF2-40B4-BE49-F238E27FC236}">
                <a16:creationId xmlns:a16="http://schemas.microsoft.com/office/drawing/2014/main" id="{D6883069-CDC5-4367-A5CA-255EFFF69C25}"/>
              </a:ext>
            </a:extLst>
          </p:cNvPr>
          <p:cNvSpPr>
            <a:spLocks noGrp="1"/>
          </p:cNvSpPr>
          <p:nvPr>
            <p:ph type="pic" sz="quarter" idx="20" hasCustomPrompt="1"/>
          </p:nvPr>
        </p:nvSpPr>
        <p:spPr>
          <a:xfrm>
            <a:off x="7158863" y="3810059"/>
            <a:ext cx="1320622" cy="541953"/>
          </a:xfrm>
        </p:spPr>
        <p:txBody>
          <a:bodyPr/>
          <a:lstStyle>
            <a:lvl1pPr marL="0" indent="0" algn="ctr">
              <a:buNone/>
              <a:defRPr/>
            </a:lvl1pPr>
          </a:lstStyle>
          <a:p>
            <a:r>
              <a:rPr lang="en-US" dirty="0"/>
              <a:t>Logo</a:t>
            </a:r>
          </a:p>
        </p:txBody>
      </p:sp>
      <p:cxnSp>
        <p:nvCxnSpPr>
          <p:cNvPr id="124" name="Straight Connector 123">
            <a:extLst>
              <a:ext uri="{FF2B5EF4-FFF2-40B4-BE49-F238E27FC236}">
                <a16:creationId xmlns:a16="http://schemas.microsoft.com/office/drawing/2014/main" id="{1A08156A-4D4E-49D2-9DE5-9938E8B7D7BA}"/>
              </a:ext>
            </a:extLst>
          </p:cNvPr>
          <p:cNvCxnSpPr/>
          <p:nvPr userDrawn="1"/>
        </p:nvCxnSpPr>
        <p:spPr>
          <a:xfrm>
            <a:off x="8732781" y="3342363"/>
            <a:ext cx="0" cy="1504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37651147-76AE-43F7-8F69-0AAE8BB88DA3}"/>
              </a:ext>
            </a:extLst>
          </p:cNvPr>
          <p:cNvSpPr txBox="1"/>
          <p:nvPr userDrawn="1"/>
        </p:nvSpPr>
        <p:spPr>
          <a:xfrm>
            <a:off x="9198215" y="3342363"/>
            <a:ext cx="1376362" cy="215444"/>
          </a:xfrm>
          <a:prstGeom prst="rect">
            <a:avLst/>
          </a:prstGeom>
          <a:noFill/>
        </p:spPr>
        <p:txBody>
          <a:bodyPr wrap="square" lIns="0" tIns="0" rIns="0" bIns="0" rtlCol="0">
            <a:spAutoFit/>
          </a:bodyPr>
          <a:lstStyle/>
          <a:p>
            <a:r>
              <a:rPr lang="en-US" sz="1400" b="1" dirty="0">
                <a:solidFill>
                  <a:schemeClr val="tx2"/>
                </a:solidFill>
              </a:rPr>
              <a:t>Portfolio Size</a:t>
            </a:r>
          </a:p>
        </p:txBody>
      </p:sp>
      <p:pic>
        <p:nvPicPr>
          <p:cNvPr id="129" name="Graphic 128" descr="Magnifying glass with solid fill">
            <a:extLst>
              <a:ext uri="{FF2B5EF4-FFF2-40B4-BE49-F238E27FC236}">
                <a16:creationId xmlns:a16="http://schemas.microsoft.com/office/drawing/2014/main" id="{75335264-7FDA-4542-BFA4-B00E6CF441B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26747" y="3342363"/>
            <a:ext cx="215444" cy="215444"/>
          </a:xfrm>
          <a:prstGeom prst="rect">
            <a:avLst/>
          </a:prstGeom>
        </p:spPr>
      </p:pic>
      <p:sp>
        <p:nvSpPr>
          <p:cNvPr id="164" name="Text Placeholder 17">
            <a:extLst>
              <a:ext uri="{FF2B5EF4-FFF2-40B4-BE49-F238E27FC236}">
                <a16:creationId xmlns:a16="http://schemas.microsoft.com/office/drawing/2014/main" id="{44411FC2-CE25-46C1-9AB8-486E7AD7754A}"/>
              </a:ext>
            </a:extLst>
          </p:cNvPr>
          <p:cNvSpPr>
            <a:spLocks noGrp="1"/>
          </p:cNvSpPr>
          <p:nvPr>
            <p:ph type="body" sz="quarter" idx="21" hasCustomPrompt="1"/>
          </p:nvPr>
        </p:nvSpPr>
        <p:spPr>
          <a:xfrm>
            <a:off x="8980727" y="3682088"/>
            <a:ext cx="1929624"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65" name="Text Placeholder 17">
            <a:extLst>
              <a:ext uri="{FF2B5EF4-FFF2-40B4-BE49-F238E27FC236}">
                <a16:creationId xmlns:a16="http://schemas.microsoft.com/office/drawing/2014/main" id="{0FD7BCAF-5520-49C4-89C6-5924BE9328C2}"/>
              </a:ext>
            </a:extLst>
          </p:cNvPr>
          <p:cNvSpPr>
            <a:spLocks noGrp="1"/>
          </p:cNvSpPr>
          <p:nvPr>
            <p:ph type="body" sz="quarter" idx="22" hasCustomPrompt="1"/>
          </p:nvPr>
        </p:nvSpPr>
        <p:spPr>
          <a:xfrm>
            <a:off x="11045097" y="3682088"/>
            <a:ext cx="2065337"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66" name="TextBox 165">
            <a:extLst>
              <a:ext uri="{FF2B5EF4-FFF2-40B4-BE49-F238E27FC236}">
                <a16:creationId xmlns:a16="http://schemas.microsoft.com/office/drawing/2014/main" id="{687A5451-DF1A-4F47-B1F9-A14CAE322C4A}"/>
              </a:ext>
            </a:extLst>
          </p:cNvPr>
          <p:cNvSpPr txBox="1"/>
          <p:nvPr userDrawn="1"/>
        </p:nvSpPr>
        <p:spPr>
          <a:xfrm>
            <a:off x="11316565" y="3342363"/>
            <a:ext cx="1376362" cy="215444"/>
          </a:xfrm>
          <a:prstGeom prst="rect">
            <a:avLst/>
          </a:prstGeom>
          <a:noFill/>
        </p:spPr>
        <p:txBody>
          <a:bodyPr wrap="square" lIns="0" tIns="0" rIns="0" bIns="0" rtlCol="0">
            <a:spAutoFit/>
          </a:bodyPr>
          <a:lstStyle/>
          <a:p>
            <a:r>
              <a:rPr lang="en-US" sz="1400" b="1" dirty="0">
                <a:solidFill>
                  <a:schemeClr val="tx2"/>
                </a:solidFill>
              </a:rPr>
              <a:t>Services</a:t>
            </a:r>
          </a:p>
        </p:txBody>
      </p:sp>
      <p:pic>
        <p:nvPicPr>
          <p:cNvPr id="167" name="Graphic 166" descr="Settings with solid fill">
            <a:extLst>
              <a:ext uri="{FF2B5EF4-FFF2-40B4-BE49-F238E27FC236}">
                <a16:creationId xmlns:a16="http://schemas.microsoft.com/office/drawing/2014/main" id="{A746AED1-D738-4C8E-869B-C1FEC867E40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045097" y="3342363"/>
            <a:ext cx="215444" cy="215444"/>
          </a:xfrm>
          <a:prstGeom prst="rect">
            <a:avLst/>
          </a:prstGeom>
        </p:spPr>
      </p:pic>
      <p:sp>
        <p:nvSpPr>
          <p:cNvPr id="168" name="Rectangle: Rounded Corners 167">
            <a:extLst>
              <a:ext uri="{FF2B5EF4-FFF2-40B4-BE49-F238E27FC236}">
                <a16:creationId xmlns:a16="http://schemas.microsoft.com/office/drawing/2014/main" id="{B0A047EA-7AAD-4872-9AA8-D4360A2B0A34}"/>
              </a:ext>
            </a:extLst>
          </p:cNvPr>
          <p:cNvSpPr/>
          <p:nvPr userDrawn="1"/>
        </p:nvSpPr>
        <p:spPr>
          <a:xfrm>
            <a:off x="508000" y="5229225"/>
            <a:ext cx="6301217" cy="1933575"/>
          </a:xfrm>
          <a:prstGeom prst="roundRect">
            <a:avLst>
              <a:gd name="adj" fmla="val 14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Picture Placeholder 7">
            <a:extLst>
              <a:ext uri="{FF2B5EF4-FFF2-40B4-BE49-F238E27FC236}">
                <a16:creationId xmlns:a16="http://schemas.microsoft.com/office/drawing/2014/main" id="{FDDD2950-EA97-4B35-B763-388E65DF78D2}"/>
              </a:ext>
            </a:extLst>
          </p:cNvPr>
          <p:cNvSpPr>
            <a:spLocks noGrp="1"/>
          </p:cNvSpPr>
          <p:nvPr>
            <p:ph type="pic" sz="quarter" idx="23" hasCustomPrompt="1"/>
          </p:nvPr>
        </p:nvSpPr>
        <p:spPr>
          <a:xfrm>
            <a:off x="663681" y="5868371"/>
            <a:ext cx="1320622" cy="541953"/>
          </a:xfrm>
        </p:spPr>
        <p:txBody>
          <a:bodyPr/>
          <a:lstStyle>
            <a:lvl1pPr marL="0" indent="0" algn="ctr">
              <a:buNone/>
              <a:defRPr/>
            </a:lvl1pPr>
          </a:lstStyle>
          <a:p>
            <a:r>
              <a:rPr lang="en-US" dirty="0"/>
              <a:t>Logo</a:t>
            </a:r>
          </a:p>
        </p:txBody>
      </p:sp>
      <p:cxnSp>
        <p:nvCxnSpPr>
          <p:cNvPr id="170" name="Straight Connector 169">
            <a:extLst>
              <a:ext uri="{FF2B5EF4-FFF2-40B4-BE49-F238E27FC236}">
                <a16:creationId xmlns:a16="http://schemas.microsoft.com/office/drawing/2014/main" id="{0186526E-3900-4CC3-9753-74062F78A67E}"/>
              </a:ext>
            </a:extLst>
          </p:cNvPr>
          <p:cNvCxnSpPr/>
          <p:nvPr userDrawn="1"/>
        </p:nvCxnSpPr>
        <p:spPr>
          <a:xfrm>
            <a:off x="2237599" y="5400675"/>
            <a:ext cx="0" cy="1504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71" name="TextBox 170">
            <a:extLst>
              <a:ext uri="{FF2B5EF4-FFF2-40B4-BE49-F238E27FC236}">
                <a16:creationId xmlns:a16="http://schemas.microsoft.com/office/drawing/2014/main" id="{A26F5722-2CA4-436F-93F9-697B952CA3D1}"/>
              </a:ext>
            </a:extLst>
          </p:cNvPr>
          <p:cNvSpPr txBox="1"/>
          <p:nvPr userDrawn="1"/>
        </p:nvSpPr>
        <p:spPr>
          <a:xfrm>
            <a:off x="2703033" y="5400675"/>
            <a:ext cx="1376362" cy="215444"/>
          </a:xfrm>
          <a:prstGeom prst="rect">
            <a:avLst/>
          </a:prstGeom>
          <a:noFill/>
        </p:spPr>
        <p:txBody>
          <a:bodyPr wrap="square" lIns="0" tIns="0" rIns="0" bIns="0" rtlCol="0">
            <a:spAutoFit/>
          </a:bodyPr>
          <a:lstStyle/>
          <a:p>
            <a:r>
              <a:rPr lang="en-US" sz="1400" b="1" dirty="0">
                <a:solidFill>
                  <a:schemeClr val="tx2"/>
                </a:solidFill>
              </a:rPr>
              <a:t>Portfolio Size</a:t>
            </a:r>
          </a:p>
        </p:txBody>
      </p:sp>
      <p:pic>
        <p:nvPicPr>
          <p:cNvPr id="172" name="Graphic 171" descr="Magnifying glass with solid fill">
            <a:extLst>
              <a:ext uri="{FF2B5EF4-FFF2-40B4-BE49-F238E27FC236}">
                <a16:creationId xmlns:a16="http://schemas.microsoft.com/office/drawing/2014/main" id="{D474C825-34A6-4215-940F-A485DAAB194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31565" y="5400675"/>
            <a:ext cx="215444" cy="215444"/>
          </a:xfrm>
          <a:prstGeom prst="rect">
            <a:avLst/>
          </a:prstGeom>
        </p:spPr>
      </p:pic>
      <p:sp>
        <p:nvSpPr>
          <p:cNvPr id="173" name="Text Placeholder 17">
            <a:extLst>
              <a:ext uri="{FF2B5EF4-FFF2-40B4-BE49-F238E27FC236}">
                <a16:creationId xmlns:a16="http://schemas.microsoft.com/office/drawing/2014/main" id="{DF6451C0-C4AF-41B1-90C8-BF579835754F}"/>
              </a:ext>
            </a:extLst>
          </p:cNvPr>
          <p:cNvSpPr>
            <a:spLocks noGrp="1"/>
          </p:cNvSpPr>
          <p:nvPr>
            <p:ph type="body" sz="quarter" idx="24" hasCustomPrompt="1"/>
          </p:nvPr>
        </p:nvSpPr>
        <p:spPr>
          <a:xfrm>
            <a:off x="2485545" y="5740400"/>
            <a:ext cx="1929624"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74" name="Text Placeholder 17">
            <a:extLst>
              <a:ext uri="{FF2B5EF4-FFF2-40B4-BE49-F238E27FC236}">
                <a16:creationId xmlns:a16="http://schemas.microsoft.com/office/drawing/2014/main" id="{8F19101E-DF1D-458E-86FF-BC9BAFA7B454}"/>
              </a:ext>
            </a:extLst>
          </p:cNvPr>
          <p:cNvSpPr>
            <a:spLocks noGrp="1"/>
          </p:cNvSpPr>
          <p:nvPr>
            <p:ph type="body" sz="quarter" idx="25" hasCustomPrompt="1"/>
          </p:nvPr>
        </p:nvSpPr>
        <p:spPr>
          <a:xfrm>
            <a:off x="4549915" y="5740400"/>
            <a:ext cx="2065337"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75" name="TextBox 174">
            <a:extLst>
              <a:ext uri="{FF2B5EF4-FFF2-40B4-BE49-F238E27FC236}">
                <a16:creationId xmlns:a16="http://schemas.microsoft.com/office/drawing/2014/main" id="{48E4F369-5E17-4752-AE28-9F4276E568B9}"/>
              </a:ext>
            </a:extLst>
          </p:cNvPr>
          <p:cNvSpPr txBox="1"/>
          <p:nvPr userDrawn="1"/>
        </p:nvSpPr>
        <p:spPr>
          <a:xfrm>
            <a:off x="4821383" y="5400675"/>
            <a:ext cx="1376362" cy="215444"/>
          </a:xfrm>
          <a:prstGeom prst="rect">
            <a:avLst/>
          </a:prstGeom>
          <a:noFill/>
        </p:spPr>
        <p:txBody>
          <a:bodyPr wrap="square" lIns="0" tIns="0" rIns="0" bIns="0" rtlCol="0">
            <a:spAutoFit/>
          </a:bodyPr>
          <a:lstStyle/>
          <a:p>
            <a:r>
              <a:rPr lang="en-US" sz="1400" b="1" dirty="0">
                <a:solidFill>
                  <a:schemeClr val="tx2"/>
                </a:solidFill>
              </a:rPr>
              <a:t>Services</a:t>
            </a:r>
          </a:p>
        </p:txBody>
      </p:sp>
      <p:pic>
        <p:nvPicPr>
          <p:cNvPr id="176" name="Graphic 175" descr="Settings with solid fill">
            <a:extLst>
              <a:ext uri="{FF2B5EF4-FFF2-40B4-BE49-F238E27FC236}">
                <a16:creationId xmlns:a16="http://schemas.microsoft.com/office/drawing/2014/main" id="{004CF4B2-E051-4541-9EA7-555FB86A9DD0}"/>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4549915" y="5400675"/>
            <a:ext cx="215444" cy="215444"/>
          </a:xfrm>
          <a:prstGeom prst="rect">
            <a:avLst/>
          </a:prstGeom>
        </p:spPr>
      </p:pic>
      <p:sp>
        <p:nvSpPr>
          <p:cNvPr id="177" name="Rectangle: Rounded Corners 176">
            <a:extLst>
              <a:ext uri="{FF2B5EF4-FFF2-40B4-BE49-F238E27FC236}">
                <a16:creationId xmlns:a16="http://schemas.microsoft.com/office/drawing/2014/main" id="{E00D2961-C539-48DA-8469-228BA1C5FB0D}"/>
              </a:ext>
            </a:extLst>
          </p:cNvPr>
          <p:cNvSpPr/>
          <p:nvPr userDrawn="1"/>
        </p:nvSpPr>
        <p:spPr>
          <a:xfrm>
            <a:off x="7003182" y="5229225"/>
            <a:ext cx="6301217" cy="1933575"/>
          </a:xfrm>
          <a:prstGeom prst="roundRect">
            <a:avLst>
              <a:gd name="adj" fmla="val 14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Picture Placeholder 7">
            <a:extLst>
              <a:ext uri="{FF2B5EF4-FFF2-40B4-BE49-F238E27FC236}">
                <a16:creationId xmlns:a16="http://schemas.microsoft.com/office/drawing/2014/main" id="{7FB03FAA-0752-40F2-8F1B-2AE1CF60ABEE}"/>
              </a:ext>
            </a:extLst>
          </p:cNvPr>
          <p:cNvSpPr>
            <a:spLocks noGrp="1"/>
          </p:cNvSpPr>
          <p:nvPr>
            <p:ph type="pic" sz="quarter" idx="26" hasCustomPrompt="1"/>
          </p:nvPr>
        </p:nvSpPr>
        <p:spPr>
          <a:xfrm>
            <a:off x="7158863" y="5868371"/>
            <a:ext cx="1320622" cy="541953"/>
          </a:xfrm>
        </p:spPr>
        <p:txBody>
          <a:bodyPr/>
          <a:lstStyle>
            <a:lvl1pPr marL="0" indent="0" algn="ctr">
              <a:buNone/>
              <a:defRPr/>
            </a:lvl1pPr>
          </a:lstStyle>
          <a:p>
            <a:r>
              <a:rPr lang="en-US" dirty="0"/>
              <a:t>Logo</a:t>
            </a:r>
          </a:p>
        </p:txBody>
      </p:sp>
      <p:cxnSp>
        <p:nvCxnSpPr>
          <p:cNvPr id="179" name="Straight Connector 178">
            <a:extLst>
              <a:ext uri="{FF2B5EF4-FFF2-40B4-BE49-F238E27FC236}">
                <a16:creationId xmlns:a16="http://schemas.microsoft.com/office/drawing/2014/main" id="{EA42FD83-D14E-496A-97E8-436F3B6B43C6}"/>
              </a:ext>
            </a:extLst>
          </p:cNvPr>
          <p:cNvCxnSpPr/>
          <p:nvPr userDrawn="1"/>
        </p:nvCxnSpPr>
        <p:spPr>
          <a:xfrm>
            <a:off x="8732781" y="5400675"/>
            <a:ext cx="0" cy="1504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E096F29D-55C7-4811-8DFC-11DDF0ECADC9}"/>
              </a:ext>
            </a:extLst>
          </p:cNvPr>
          <p:cNvSpPr txBox="1"/>
          <p:nvPr userDrawn="1"/>
        </p:nvSpPr>
        <p:spPr>
          <a:xfrm>
            <a:off x="9198215" y="5400675"/>
            <a:ext cx="1376362" cy="215444"/>
          </a:xfrm>
          <a:prstGeom prst="rect">
            <a:avLst/>
          </a:prstGeom>
          <a:noFill/>
        </p:spPr>
        <p:txBody>
          <a:bodyPr wrap="square" lIns="0" tIns="0" rIns="0" bIns="0" rtlCol="0">
            <a:spAutoFit/>
          </a:bodyPr>
          <a:lstStyle/>
          <a:p>
            <a:r>
              <a:rPr lang="en-US" sz="1400" b="1" dirty="0">
                <a:solidFill>
                  <a:schemeClr val="tx2"/>
                </a:solidFill>
              </a:rPr>
              <a:t>Portfolio Size</a:t>
            </a:r>
          </a:p>
        </p:txBody>
      </p:sp>
      <p:pic>
        <p:nvPicPr>
          <p:cNvPr id="181" name="Graphic 180" descr="Magnifying glass with solid fill">
            <a:extLst>
              <a:ext uri="{FF2B5EF4-FFF2-40B4-BE49-F238E27FC236}">
                <a16:creationId xmlns:a16="http://schemas.microsoft.com/office/drawing/2014/main" id="{905D6B6C-2AA6-4007-88FE-B65F4A1C3CE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26747" y="5400675"/>
            <a:ext cx="215444" cy="215444"/>
          </a:xfrm>
          <a:prstGeom prst="rect">
            <a:avLst/>
          </a:prstGeom>
        </p:spPr>
      </p:pic>
      <p:sp>
        <p:nvSpPr>
          <p:cNvPr id="182" name="Text Placeholder 17">
            <a:extLst>
              <a:ext uri="{FF2B5EF4-FFF2-40B4-BE49-F238E27FC236}">
                <a16:creationId xmlns:a16="http://schemas.microsoft.com/office/drawing/2014/main" id="{A483639B-A990-44AE-8460-4F92B2294CB0}"/>
              </a:ext>
            </a:extLst>
          </p:cNvPr>
          <p:cNvSpPr>
            <a:spLocks noGrp="1"/>
          </p:cNvSpPr>
          <p:nvPr>
            <p:ph type="body" sz="quarter" idx="27" hasCustomPrompt="1"/>
          </p:nvPr>
        </p:nvSpPr>
        <p:spPr>
          <a:xfrm>
            <a:off x="8980727" y="5740400"/>
            <a:ext cx="1929624"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83" name="Text Placeholder 17">
            <a:extLst>
              <a:ext uri="{FF2B5EF4-FFF2-40B4-BE49-F238E27FC236}">
                <a16:creationId xmlns:a16="http://schemas.microsoft.com/office/drawing/2014/main" id="{5E84C106-EF6F-42EA-8769-B6F8A68A01D6}"/>
              </a:ext>
            </a:extLst>
          </p:cNvPr>
          <p:cNvSpPr>
            <a:spLocks noGrp="1"/>
          </p:cNvSpPr>
          <p:nvPr>
            <p:ph type="body" sz="quarter" idx="28" hasCustomPrompt="1"/>
          </p:nvPr>
        </p:nvSpPr>
        <p:spPr>
          <a:xfrm>
            <a:off x="11045097" y="5740400"/>
            <a:ext cx="2065337"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84" name="TextBox 183">
            <a:extLst>
              <a:ext uri="{FF2B5EF4-FFF2-40B4-BE49-F238E27FC236}">
                <a16:creationId xmlns:a16="http://schemas.microsoft.com/office/drawing/2014/main" id="{BCD6E119-88C8-42A1-88FF-A41CE3D84AD9}"/>
              </a:ext>
            </a:extLst>
          </p:cNvPr>
          <p:cNvSpPr txBox="1"/>
          <p:nvPr userDrawn="1"/>
        </p:nvSpPr>
        <p:spPr>
          <a:xfrm>
            <a:off x="11316565" y="5400675"/>
            <a:ext cx="1376362" cy="215444"/>
          </a:xfrm>
          <a:prstGeom prst="rect">
            <a:avLst/>
          </a:prstGeom>
          <a:noFill/>
        </p:spPr>
        <p:txBody>
          <a:bodyPr wrap="square" lIns="0" tIns="0" rIns="0" bIns="0" rtlCol="0">
            <a:spAutoFit/>
          </a:bodyPr>
          <a:lstStyle/>
          <a:p>
            <a:r>
              <a:rPr lang="en-US" sz="1400" b="1" dirty="0">
                <a:solidFill>
                  <a:schemeClr val="tx2"/>
                </a:solidFill>
              </a:rPr>
              <a:t>Services</a:t>
            </a:r>
          </a:p>
        </p:txBody>
      </p:sp>
      <p:pic>
        <p:nvPicPr>
          <p:cNvPr id="185" name="Graphic 184" descr="Settings with solid fill">
            <a:extLst>
              <a:ext uri="{FF2B5EF4-FFF2-40B4-BE49-F238E27FC236}">
                <a16:creationId xmlns:a16="http://schemas.microsoft.com/office/drawing/2014/main" id="{F9893A82-9105-4185-A85B-DA8CCBF67223}"/>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045097" y="5400675"/>
            <a:ext cx="215444" cy="215444"/>
          </a:xfrm>
          <a:prstGeom prst="rect">
            <a:avLst/>
          </a:prstGeom>
        </p:spPr>
      </p:pic>
    </p:spTree>
    <p:extLst>
      <p:ext uri="{BB962C8B-B14F-4D97-AF65-F5344CB8AC3E}">
        <p14:creationId xmlns:p14="http://schemas.microsoft.com/office/powerpoint/2010/main" val="1121068119"/>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ase Studies- 4 Up">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Picture Placeholder 20">
            <a:extLst>
              <a:ext uri="{FF2B5EF4-FFF2-40B4-BE49-F238E27FC236}">
                <a16:creationId xmlns:a16="http://schemas.microsoft.com/office/drawing/2014/main" id="{BD3FEDEF-CA4A-4304-AC1F-FF7E6992B76F}"/>
              </a:ext>
            </a:extLst>
          </p:cNvPr>
          <p:cNvSpPr>
            <a:spLocks noGrp="1"/>
          </p:cNvSpPr>
          <p:nvPr>
            <p:ph type="pic" sz="quarter" idx="18" hasCustomPrompt="1"/>
          </p:nvPr>
        </p:nvSpPr>
        <p:spPr>
          <a:xfrm>
            <a:off x="508000" y="1283555"/>
            <a:ext cx="2863587" cy="2438077"/>
          </a:xfrm>
          <a:prstGeom prst="rect">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7" name="Text Placeholder 16">
            <a:extLst>
              <a:ext uri="{FF2B5EF4-FFF2-40B4-BE49-F238E27FC236}">
                <a16:creationId xmlns:a16="http://schemas.microsoft.com/office/drawing/2014/main" id="{F4FA53AF-20D4-4E8D-99EA-71CFD036DEA0}"/>
              </a:ext>
            </a:extLst>
          </p:cNvPr>
          <p:cNvSpPr>
            <a:spLocks noGrp="1"/>
          </p:cNvSpPr>
          <p:nvPr>
            <p:ph type="body" sz="quarter" idx="14" hasCustomPrompt="1"/>
          </p:nvPr>
        </p:nvSpPr>
        <p:spPr>
          <a:xfrm>
            <a:off x="1622992" y="5643476"/>
            <a:ext cx="1748593" cy="347040"/>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 ############</a:t>
            </a:r>
          </a:p>
        </p:txBody>
      </p:sp>
      <p:sp>
        <p:nvSpPr>
          <p:cNvPr id="8" name="Rectangle 7">
            <a:extLst>
              <a:ext uri="{FF2B5EF4-FFF2-40B4-BE49-F238E27FC236}">
                <a16:creationId xmlns:a16="http://schemas.microsoft.com/office/drawing/2014/main" id="{11354D4C-C237-4A6F-940F-6AC3E4D36474}"/>
              </a:ext>
            </a:extLst>
          </p:cNvPr>
          <p:cNvSpPr/>
          <p:nvPr userDrawn="1"/>
        </p:nvSpPr>
        <p:spPr>
          <a:xfrm>
            <a:off x="453091" y="5643476"/>
            <a:ext cx="1113134" cy="347040"/>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 OF WORKSTATIONS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 name="Text Placeholder 16">
            <a:extLst>
              <a:ext uri="{FF2B5EF4-FFF2-40B4-BE49-F238E27FC236}">
                <a16:creationId xmlns:a16="http://schemas.microsoft.com/office/drawing/2014/main" id="{58666D62-8C3E-437F-B9E2-CFF118A86A0C}"/>
              </a:ext>
            </a:extLst>
          </p:cNvPr>
          <p:cNvSpPr>
            <a:spLocks noGrp="1"/>
          </p:cNvSpPr>
          <p:nvPr>
            <p:ph type="body" sz="quarter" idx="24" hasCustomPrompt="1"/>
          </p:nvPr>
        </p:nvSpPr>
        <p:spPr>
          <a:xfrm>
            <a:off x="1623006" y="6115066"/>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0" name="Rectangle 9">
            <a:extLst>
              <a:ext uri="{FF2B5EF4-FFF2-40B4-BE49-F238E27FC236}">
                <a16:creationId xmlns:a16="http://schemas.microsoft.com/office/drawing/2014/main" id="{67479CD2-FAB0-449B-B0C5-719EF3588E25}"/>
              </a:ext>
            </a:extLst>
          </p:cNvPr>
          <p:cNvSpPr/>
          <p:nvPr userDrawn="1"/>
        </p:nvSpPr>
        <p:spPr>
          <a:xfrm>
            <a:off x="508000" y="611506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CONSTRUCTION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1" name="Text Placeholder 16">
            <a:extLst>
              <a:ext uri="{FF2B5EF4-FFF2-40B4-BE49-F238E27FC236}">
                <a16:creationId xmlns:a16="http://schemas.microsoft.com/office/drawing/2014/main" id="{377C8CFC-A890-4E40-B91C-F0558FCF7784}"/>
              </a:ext>
            </a:extLst>
          </p:cNvPr>
          <p:cNvSpPr>
            <a:spLocks noGrp="1"/>
          </p:cNvSpPr>
          <p:nvPr>
            <p:ph type="body" sz="quarter" idx="25" hasCustomPrompt="1"/>
          </p:nvPr>
        </p:nvSpPr>
        <p:spPr>
          <a:xfrm>
            <a:off x="1623006" y="5209288"/>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2" name="Rectangle 11">
            <a:extLst>
              <a:ext uri="{FF2B5EF4-FFF2-40B4-BE49-F238E27FC236}">
                <a16:creationId xmlns:a16="http://schemas.microsoft.com/office/drawing/2014/main" id="{516DE6D9-FD22-4819-81E8-F4D1713312CC}"/>
              </a:ext>
            </a:extLst>
          </p:cNvPr>
          <p:cNvSpPr/>
          <p:nvPr userDrawn="1"/>
        </p:nvSpPr>
        <p:spPr>
          <a:xfrm>
            <a:off x="508000" y="520669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SQUARE FEET</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3" name="Text Placeholder 16">
            <a:extLst>
              <a:ext uri="{FF2B5EF4-FFF2-40B4-BE49-F238E27FC236}">
                <a16:creationId xmlns:a16="http://schemas.microsoft.com/office/drawing/2014/main" id="{9710E905-F2AD-4664-96C4-503EB4F064E1}"/>
              </a:ext>
            </a:extLst>
          </p:cNvPr>
          <p:cNvSpPr>
            <a:spLocks noGrp="1"/>
          </p:cNvSpPr>
          <p:nvPr>
            <p:ph type="body" sz="quarter" idx="26" hasCustomPrompt="1"/>
          </p:nvPr>
        </p:nvSpPr>
        <p:spPr>
          <a:xfrm>
            <a:off x="1626426" y="4802945"/>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4" name="Rectangle 13">
            <a:extLst>
              <a:ext uri="{FF2B5EF4-FFF2-40B4-BE49-F238E27FC236}">
                <a16:creationId xmlns:a16="http://schemas.microsoft.com/office/drawing/2014/main" id="{6AA03233-7F79-4D0D-A4AE-0DC139C596D9}"/>
              </a:ext>
            </a:extLst>
          </p:cNvPr>
          <p:cNvSpPr/>
          <p:nvPr userDrawn="1"/>
        </p:nvSpPr>
        <p:spPr>
          <a:xfrm>
            <a:off x="508000" y="4802945"/>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PROJECT TYPE</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5" name="Text Placeholder 16">
            <a:extLst>
              <a:ext uri="{FF2B5EF4-FFF2-40B4-BE49-F238E27FC236}">
                <a16:creationId xmlns:a16="http://schemas.microsoft.com/office/drawing/2014/main" id="{18466580-3DE9-4C46-81F1-BAD1FBB7593C}"/>
              </a:ext>
            </a:extLst>
          </p:cNvPr>
          <p:cNvSpPr>
            <a:spLocks noGrp="1"/>
          </p:cNvSpPr>
          <p:nvPr>
            <p:ph type="body" sz="quarter" idx="27" hasCustomPrompt="1"/>
          </p:nvPr>
        </p:nvSpPr>
        <p:spPr>
          <a:xfrm>
            <a:off x="1623006" y="440875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6" name="Rectangle 15">
            <a:extLst>
              <a:ext uri="{FF2B5EF4-FFF2-40B4-BE49-F238E27FC236}">
                <a16:creationId xmlns:a16="http://schemas.microsoft.com/office/drawing/2014/main" id="{3390346E-FAF1-465F-BACC-173131AA802D}"/>
              </a:ext>
            </a:extLst>
          </p:cNvPr>
          <p:cNvSpPr/>
          <p:nvPr userDrawn="1"/>
        </p:nvSpPr>
        <p:spPr>
          <a:xfrm>
            <a:off x="508000" y="440875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LOCATION:</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7" name="Text Placeholder 16">
            <a:extLst>
              <a:ext uri="{FF2B5EF4-FFF2-40B4-BE49-F238E27FC236}">
                <a16:creationId xmlns:a16="http://schemas.microsoft.com/office/drawing/2014/main" id="{3D9BFC58-2D0B-4F30-8A41-D22A049D3A94}"/>
              </a:ext>
            </a:extLst>
          </p:cNvPr>
          <p:cNvSpPr>
            <a:spLocks noGrp="1"/>
          </p:cNvSpPr>
          <p:nvPr>
            <p:ph type="body" sz="quarter" idx="28" hasCustomPrompt="1"/>
          </p:nvPr>
        </p:nvSpPr>
        <p:spPr>
          <a:xfrm>
            <a:off x="1622992" y="401456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8" name="Rectangle 17">
            <a:extLst>
              <a:ext uri="{FF2B5EF4-FFF2-40B4-BE49-F238E27FC236}">
                <a16:creationId xmlns:a16="http://schemas.microsoft.com/office/drawing/2014/main" id="{5EA0AAA5-2029-4F19-A6B3-27946B428543}"/>
              </a:ext>
            </a:extLst>
          </p:cNvPr>
          <p:cNvSpPr/>
          <p:nvPr userDrawn="1"/>
        </p:nvSpPr>
        <p:spPr>
          <a:xfrm>
            <a:off x="508000" y="401456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COMPANY</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cxnSp>
        <p:nvCxnSpPr>
          <p:cNvPr id="22" name="Straight Connector 21">
            <a:extLst>
              <a:ext uri="{FF2B5EF4-FFF2-40B4-BE49-F238E27FC236}">
                <a16:creationId xmlns:a16="http://schemas.microsoft.com/office/drawing/2014/main" id="{EE124300-616C-4685-8F66-48E51561CCBB}"/>
              </a:ext>
            </a:extLst>
          </p:cNvPr>
          <p:cNvCxnSpPr>
            <a:cxnSpLocks/>
          </p:cNvCxnSpPr>
          <p:nvPr userDrawn="1"/>
        </p:nvCxnSpPr>
        <p:spPr>
          <a:xfrm>
            <a:off x="3553926" y="1283564"/>
            <a:ext cx="0" cy="583213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9655C2-510A-4377-8418-73AA04D574A8}"/>
              </a:ext>
            </a:extLst>
          </p:cNvPr>
          <p:cNvCxnSpPr>
            <a:cxnSpLocks/>
          </p:cNvCxnSpPr>
          <p:nvPr userDrawn="1"/>
        </p:nvCxnSpPr>
        <p:spPr>
          <a:xfrm>
            <a:off x="6903647" y="1283564"/>
            <a:ext cx="0" cy="583213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9625C2A-319E-4AA7-BB28-5A9265F673E5}"/>
              </a:ext>
            </a:extLst>
          </p:cNvPr>
          <p:cNvCxnSpPr>
            <a:cxnSpLocks/>
          </p:cNvCxnSpPr>
          <p:nvPr userDrawn="1"/>
        </p:nvCxnSpPr>
        <p:spPr>
          <a:xfrm>
            <a:off x="10248231" y="1283564"/>
            <a:ext cx="0" cy="583213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Text Placeholder 16">
            <a:extLst>
              <a:ext uri="{FF2B5EF4-FFF2-40B4-BE49-F238E27FC236}">
                <a16:creationId xmlns:a16="http://schemas.microsoft.com/office/drawing/2014/main" id="{D11B7308-CF01-4FC2-972D-3C908DBECFEE}"/>
              </a:ext>
            </a:extLst>
          </p:cNvPr>
          <p:cNvSpPr>
            <a:spLocks noGrp="1"/>
          </p:cNvSpPr>
          <p:nvPr>
            <p:ph type="body" sz="quarter" idx="50" hasCustomPrompt="1"/>
          </p:nvPr>
        </p:nvSpPr>
        <p:spPr>
          <a:xfrm>
            <a:off x="1623006" y="6549254"/>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26" name="Rectangle 25">
            <a:extLst>
              <a:ext uri="{FF2B5EF4-FFF2-40B4-BE49-F238E27FC236}">
                <a16:creationId xmlns:a16="http://schemas.microsoft.com/office/drawing/2014/main" id="{BFE6AC00-89E1-4CA2-A127-F0C78BA9EB72}"/>
              </a:ext>
            </a:extLst>
          </p:cNvPr>
          <p:cNvSpPr/>
          <p:nvPr userDrawn="1"/>
        </p:nvSpPr>
        <p:spPr>
          <a:xfrm>
            <a:off x="508000" y="6549253"/>
            <a:ext cx="1057050" cy="309638"/>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FURNITURE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69" name="Picture Placeholder 20">
            <a:extLst>
              <a:ext uri="{FF2B5EF4-FFF2-40B4-BE49-F238E27FC236}">
                <a16:creationId xmlns:a16="http://schemas.microsoft.com/office/drawing/2014/main" id="{40A64F93-FAA5-434D-BCD3-234AF8BE8B5E}"/>
              </a:ext>
            </a:extLst>
          </p:cNvPr>
          <p:cNvSpPr>
            <a:spLocks noGrp="1"/>
          </p:cNvSpPr>
          <p:nvPr>
            <p:ph type="pic" sz="quarter" idx="51" hasCustomPrompt="1"/>
          </p:nvPr>
        </p:nvSpPr>
        <p:spPr>
          <a:xfrm>
            <a:off x="3861140" y="1283555"/>
            <a:ext cx="2863587" cy="2438077"/>
          </a:xfrm>
          <a:prstGeom prst="rect">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70" name="Text Placeholder 16">
            <a:extLst>
              <a:ext uri="{FF2B5EF4-FFF2-40B4-BE49-F238E27FC236}">
                <a16:creationId xmlns:a16="http://schemas.microsoft.com/office/drawing/2014/main" id="{4E83A9BB-89BD-422F-8AAA-83FC6C4D6C36}"/>
              </a:ext>
            </a:extLst>
          </p:cNvPr>
          <p:cNvSpPr>
            <a:spLocks noGrp="1"/>
          </p:cNvSpPr>
          <p:nvPr>
            <p:ph type="body" sz="quarter" idx="52" hasCustomPrompt="1"/>
          </p:nvPr>
        </p:nvSpPr>
        <p:spPr>
          <a:xfrm>
            <a:off x="4976132" y="5643476"/>
            <a:ext cx="1748593" cy="347040"/>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 ############</a:t>
            </a:r>
          </a:p>
        </p:txBody>
      </p:sp>
      <p:sp>
        <p:nvSpPr>
          <p:cNvPr id="71" name="Rectangle 70">
            <a:extLst>
              <a:ext uri="{FF2B5EF4-FFF2-40B4-BE49-F238E27FC236}">
                <a16:creationId xmlns:a16="http://schemas.microsoft.com/office/drawing/2014/main" id="{2E692BB2-2362-4853-ACAF-23B9746CAA65}"/>
              </a:ext>
            </a:extLst>
          </p:cNvPr>
          <p:cNvSpPr/>
          <p:nvPr userDrawn="1"/>
        </p:nvSpPr>
        <p:spPr>
          <a:xfrm>
            <a:off x="3806231" y="5643476"/>
            <a:ext cx="1113134" cy="347040"/>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 OF WORKSTATIONS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72" name="Text Placeholder 16">
            <a:extLst>
              <a:ext uri="{FF2B5EF4-FFF2-40B4-BE49-F238E27FC236}">
                <a16:creationId xmlns:a16="http://schemas.microsoft.com/office/drawing/2014/main" id="{67CD8FD4-15CD-41F9-B16F-C02F1DC454DA}"/>
              </a:ext>
            </a:extLst>
          </p:cNvPr>
          <p:cNvSpPr>
            <a:spLocks noGrp="1"/>
          </p:cNvSpPr>
          <p:nvPr>
            <p:ph type="body" sz="quarter" idx="53" hasCustomPrompt="1"/>
          </p:nvPr>
        </p:nvSpPr>
        <p:spPr>
          <a:xfrm>
            <a:off x="4976146" y="6115066"/>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73" name="Rectangle 72">
            <a:extLst>
              <a:ext uri="{FF2B5EF4-FFF2-40B4-BE49-F238E27FC236}">
                <a16:creationId xmlns:a16="http://schemas.microsoft.com/office/drawing/2014/main" id="{107CC88F-9478-4E8F-8B52-7B4CFDFA859D}"/>
              </a:ext>
            </a:extLst>
          </p:cNvPr>
          <p:cNvSpPr/>
          <p:nvPr userDrawn="1"/>
        </p:nvSpPr>
        <p:spPr>
          <a:xfrm>
            <a:off x="3861140" y="611506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CONSTRUCTION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74" name="Text Placeholder 16">
            <a:extLst>
              <a:ext uri="{FF2B5EF4-FFF2-40B4-BE49-F238E27FC236}">
                <a16:creationId xmlns:a16="http://schemas.microsoft.com/office/drawing/2014/main" id="{F0B2E915-A7A9-4129-875A-179E467FDFBB}"/>
              </a:ext>
            </a:extLst>
          </p:cNvPr>
          <p:cNvSpPr>
            <a:spLocks noGrp="1"/>
          </p:cNvSpPr>
          <p:nvPr>
            <p:ph type="body" sz="quarter" idx="54" hasCustomPrompt="1"/>
          </p:nvPr>
        </p:nvSpPr>
        <p:spPr>
          <a:xfrm>
            <a:off x="4976146" y="5209288"/>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75" name="Rectangle 74">
            <a:extLst>
              <a:ext uri="{FF2B5EF4-FFF2-40B4-BE49-F238E27FC236}">
                <a16:creationId xmlns:a16="http://schemas.microsoft.com/office/drawing/2014/main" id="{90B3970A-A788-4D4B-88F7-C8EC687B55D6}"/>
              </a:ext>
            </a:extLst>
          </p:cNvPr>
          <p:cNvSpPr/>
          <p:nvPr userDrawn="1"/>
        </p:nvSpPr>
        <p:spPr>
          <a:xfrm>
            <a:off x="3861140" y="520669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SQUARE FEET</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76" name="Text Placeholder 16">
            <a:extLst>
              <a:ext uri="{FF2B5EF4-FFF2-40B4-BE49-F238E27FC236}">
                <a16:creationId xmlns:a16="http://schemas.microsoft.com/office/drawing/2014/main" id="{9863364E-2057-472F-9C0E-154EA59E46FE}"/>
              </a:ext>
            </a:extLst>
          </p:cNvPr>
          <p:cNvSpPr>
            <a:spLocks noGrp="1"/>
          </p:cNvSpPr>
          <p:nvPr>
            <p:ph type="body" sz="quarter" idx="55" hasCustomPrompt="1"/>
          </p:nvPr>
        </p:nvSpPr>
        <p:spPr>
          <a:xfrm>
            <a:off x="4979566" y="4802945"/>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77" name="Rectangle 76">
            <a:extLst>
              <a:ext uri="{FF2B5EF4-FFF2-40B4-BE49-F238E27FC236}">
                <a16:creationId xmlns:a16="http://schemas.microsoft.com/office/drawing/2014/main" id="{CDE83E38-41D0-41C4-9886-25CF6228A445}"/>
              </a:ext>
            </a:extLst>
          </p:cNvPr>
          <p:cNvSpPr/>
          <p:nvPr userDrawn="1"/>
        </p:nvSpPr>
        <p:spPr>
          <a:xfrm>
            <a:off x="3861140" y="4802945"/>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PROJECT TYPE</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78" name="Text Placeholder 16">
            <a:extLst>
              <a:ext uri="{FF2B5EF4-FFF2-40B4-BE49-F238E27FC236}">
                <a16:creationId xmlns:a16="http://schemas.microsoft.com/office/drawing/2014/main" id="{486CC277-C072-461E-AA35-7BA74CFF2AE8}"/>
              </a:ext>
            </a:extLst>
          </p:cNvPr>
          <p:cNvSpPr>
            <a:spLocks noGrp="1"/>
          </p:cNvSpPr>
          <p:nvPr>
            <p:ph type="body" sz="quarter" idx="56" hasCustomPrompt="1"/>
          </p:nvPr>
        </p:nvSpPr>
        <p:spPr>
          <a:xfrm>
            <a:off x="4976146" y="440875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79" name="Rectangle 78">
            <a:extLst>
              <a:ext uri="{FF2B5EF4-FFF2-40B4-BE49-F238E27FC236}">
                <a16:creationId xmlns:a16="http://schemas.microsoft.com/office/drawing/2014/main" id="{F49044CB-58E3-437D-9A84-49A32681DC40}"/>
              </a:ext>
            </a:extLst>
          </p:cNvPr>
          <p:cNvSpPr/>
          <p:nvPr userDrawn="1"/>
        </p:nvSpPr>
        <p:spPr>
          <a:xfrm>
            <a:off x="3861140" y="440875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LOCATION:</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80" name="Text Placeholder 16">
            <a:extLst>
              <a:ext uri="{FF2B5EF4-FFF2-40B4-BE49-F238E27FC236}">
                <a16:creationId xmlns:a16="http://schemas.microsoft.com/office/drawing/2014/main" id="{BA556CCF-C861-4E14-994C-801E79B6D71E}"/>
              </a:ext>
            </a:extLst>
          </p:cNvPr>
          <p:cNvSpPr>
            <a:spLocks noGrp="1"/>
          </p:cNvSpPr>
          <p:nvPr>
            <p:ph type="body" sz="quarter" idx="57" hasCustomPrompt="1"/>
          </p:nvPr>
        </p:nvSpPr>
        <p:spPr>
          <a:xfrm>
            <a:off x="4976132" y="401456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81" name="Rectangle 80">
            <a:extLst>
              <a:ext uri="{FF2B5EF4-FFF2-40B4-BE49-F238E27FC236}">
                <a16:creationId xmlns:a16="http://schemas.microsoft.com/office/drawing/2014/main" id="{277A6B65-EE0C-4968-B8F7-2BC92D749F39}"/>
              </a:ext>
            </a:extLst>
          </p:cNvPr>
          <p:cNvSpPr/>
          <p:nvPr userDrawn="1"/>
        </p:nvSpPr>
        <p:spPr>
          <a:xfrm>
            <a:off x="3861140" y="401456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COMPANY</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82" name="Text Placeholder 16">
            <a:extLst>
              <a:ext uri="{FF2B5EF4-FFF2-40B4-BE49-F238E27FC236}">
                <a16:creationId xmlns:a16="http://schemas.microsoft.com/office/drawing/2014/main" id="{343BE369-4EF7-4136-A695-E48EBE910B48}"/>
              </a:ext>
            </a:extLst>
          </p:cNvPr>
          <p:cNvSpPr>
            <a:spLocks noGrp="1"/>
          </p:cNvSpPr>
          <p:nvPr>
            <p:ph type="body" sz="quarter" idx="58" hasCustomPrompt="1"/>
          </p:nvPr>
        </p:nvSpPr>
        <p:spPr>
          <a:xfrm>
            <a:off x="4976146" y="6549254"/>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83" name="Rectangle 82">
            <a:extLst>
              <a:ext uri="{FF2B5EF4-FFF2-40B4-BE49-F238E27FC236}">
                <a16:creationId xmlns:a16="http://schemas.microsoft.com/office/drawing/2014/main" id="{84E5EE41-08C3-41D1-B4BF-92B5DB111D7C}"/>
              </a:ext>
            </a:extLst>
          </p:cNvPr>
          <p:cNvSpPr/>
          <p:nvPr userDrawn="1"/>
        </p:nvSpPr>
        <p:spPr>
          <a:xfrm>
            <a:off x="3861140" y="6549253"/>
            <a:ext cx="1057050" cy="309638"/>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FURNITURE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84" name="Picture Placeholder 20">
            <a:extLst>
              <a:ext uri="{FF2B5EF4-FFF2-40B4-BE49-F238E27FC236}">
                <a16:creationId xmlns:a16="http://schemas.microsoft.com/office/drawing/2014/main" id="{7BC8D08B-43A3-4A6B-B8AC-33FA544F83FD}"/>
              </a:ext>
            </a:extLst>
          </p:cNvPr>
          <p:cNvSpPr>
            <a:spLocks noGrp="1"/>
          </p:cNvSpPr>
          <p:nvPr>
            <p:ph type="pic" sz="quarter" idx="59" hasCustomPrompt="1"/>
          </p:nvPr>
        </p:nvSpPr>
        <p:spPr>
          <a:xfrm>
            <a:off x="7169884" y="1283555"/>
            <a:ext cx="2863587" cy="2438077"/>
          </a:xfrm>
          <a:prstGeom prst="rect">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85" name="Text Placeholder 16">
            <a:extLst>
              <a:ext uri="{FF2B5EF4-FFF2-40B4-BE49-F238E27FC236}">
                <a16:creationId xmlns:a16="http://schemas.microsoft.com/office/drawing/2014/main" id="{8B9EE0DB-F05B-4A27-BB68-D68DD622D026}"/>
              </a:ext>
            </a:extLst>
          </p:cNvPr>
          <p:cNvSpPr>
            <a:spLocks noGrp="1"/>
          </p:cNvSpPr>
          <p:nvPr>
            <p:ph type="body" sz="quarter" idx="60" hasCustomPrompt="1"/>
          </p:nvPr>
        </p:nvSpPr>
        <p:spPr>
          <a:xfrm>
            <a:off x="8284876" y="5643476"/>
            <a:ext cx="1748593" cy="347040"/>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 ############</a:t>
            </a:r>
          </a:p>
        </p:txBody>
      </p:sp>
      <p:sp>
        <p:nvSpPr>
          <p:cNvPr id="86" name="Rectangle 85">
            <a:extLst>
              <a:ext uri="{FF2B5EF4-FFF2-40B4-BE49-F238E27FC236}">
                <a16:creationId xmlns:a16="http://schemas.microsoft.com/office/drawing/2014/main" id="{6086F27E-E2EC-41C9-859F-FFFA78534B92}"/>
              </a:ext>
            </a:extLst>
          </p:cNvPr>
          <p:cNvSpPr/>
          <p:nvPr userDrawn="1"/>
        </p:nvSpPr>
        <p:spPr>
          <a:xfrm>
            <a:off x="7114975" y="5643476"/>
            <a:ext cx="1113134" cy="347040"/>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 OF WORKSTATIONS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87" name="Text Placeholder 16">
            <a:extLst>
              <a:ext uri="{FF2B5EF4-FFF2-40B4-BE49-F238E27FC236}">
                <a16:creationId xmlns:a16="http://schemas.microsoft.com/office/drawing/2014/main" id="{E5280E8B-911B-4BDD-8F37-3DC48278AFF8}"/>
              </a:ext>
            </a:extLst>
          </p:cNvPr>
          <p:cNvSpPr>
            <a:spLocks noGrp="1"/>
          </p:cNvSpPr>
          <p:nvPr>
            <p:ph type="body" sz="quarter" idx="61" hasCustomPrompt="1"/>
          </p:nvPr>
        </p:nvSpPr>
        <p:spPr>
          <a:xfrm>
            <a:off x="8284890" y="6115066"/>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88" name="Rectangle 87">
            <a:extLst>
              <a:ext uri="{FF2B5EF4-FFF2-40B4-BE49-F238E27FC236}">
                <a16:creationId xmlns:a16="http://schemas.microsoft.com/office/drawing/2014/main" id="{A7891276-46B9-41BD-A7C9-66BCF2995783}"/>
              </a:ext>
            </a:extLst>
          </p:cNvPr>
          <p:cNvSpPr/>
          <p:nvPr userDrawn="1"/>
        </p:nvSpPr>
        <p:spPr>
          <a:xfrm>
            <a:off x="7169884" y="611506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CONSTRUCTION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89" name="Text Placeholder 16">
            <a:extLst>
              <a:ext uri="{FF2B5EF4-FFF2-40B4-BE49-F238E27FC236}">
                <a16:creationId xmlns:a16="http://schemas.microsoft.com/office/drawing/2014/main" id="{959FADE4-21A1-4226-9208-6E6F435800DA}"/>
              </a:ext>
            </a:extLst>
          </p:cNvPr>
          <p:cNvSpPr>
            <a:spLocks noGrp="1"/>
          </p:cNvSpPr>
          <p:nvPr>
            <p:ph type="body" sz="quarter" idx="62" hasCustomPrompt="1"/>
          </p:nvPr>
        </p:nvSpPr>
        <p:spPr>
          <a:xfrm>
            <a:off x="8284890" y="5209288"/>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90" name="Rectangle 89">
            <a:extLst>
              <a:ext uri="{FF2B5EF4-FFF2-40B4-BE49-F238E27FC236}">
                <a16:creationId xmlns:a16="http://schemas.microsoft.com/office/drawing/2014/main" id="{C9923C91-F1AB-4444-BCED-72AD026F6B3C}"/>
              </a:ext>
            </a:extLst>
          </p:cNvPr>
          <p:cNvSpPr/>
          <p:nvPr userDrawn="1"/>
        </p:nvSpPr>
        <p:spPr>
          <a:xfrm>
            <a:off x="7169884" y="520669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SQUARE FEET</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1" name="Text Placeholder 16">
            <a:extLst>
              <a:ext uri="{FF2B5EF4-FFF2-40B4-BE49-F238E27FC236}">
                <a16:creationId xmlns:a16="http://schemas.microsoft.com/office/drawing/2014/main" id="{1CEC039B-A1D2-48A5-B9C9-40E756D61468}"/>
              </a:ext>
            </a:extLst>
          </p:cNvPr>
          <p:cNvSpPr>
            <a:spLocks noGrp="1"/>
          </p:cNvSpPr>
          <p:nvPr>
            <p:ph type="body" sz="quarter" idx="63" hasCustomPrompt="1"/>
          </p:nvPr>
        </p:nvSpPr>
        <p:spPr>
          <a:xfrm>
            <a:off x="8288310" y="4802945"/>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92" name="Rectangle 91">
            <a:extLst>
              <a:ext uri="{FF2B5EF4-FFF2-40B4-BE49-F238E27FC236}">
                <a16:creationId xmlns:a16="http://schemas.microsoft.com/office/drawing/2014/main" id="{0EE77EEC-201D-4736-AE95-7CEDDEF4B9EF}"/>
              </a:ext>
            </a:extLst>
          </p:cNvPr>
          <p:cNvSpPr/>
          <p:nvPr userDrawn="1"/>
        </p:nvSpPr>
        <p:spPr>
          <a:xfrm>
            <a:off x="7169884" y="4802945"/>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PROJECT TYPE</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3" name="Text Placeholder 16">
            <a:extLst>
              <a:ext uri="{FF2B5EF4-FFF2-40B4-BE49-F238E27FC236}">
                <a16:creationId xmlns:a16="http://schemas.microsoft.com/office/drawing/2014/main" id="{BD5C1513-2F5D-4536-9EF1-D558516A8645}"/>
              </a:ext>
            </a:extLst>
          </p:cNvPr>
          <p:cNvSpPr>
            <a:spLocks noGrp="1"/>
          </p:cNvSpPr>
          <p:nvPr>
            <p:ph type="body" sz="quarter" idx="64" hasCustomPrompt="1"/>
          </p:nvPr>
        </p:nvSpPr>
        <p:spPr>
          <a:xfrm>
            <a:off x="8284890" y="440875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94" name="Rectangle 93">
            <a:extLst>
              <a:ext uri="{FF2B5EF4-FFF2-40B4-BE49-F238E27FC236}">
                <a16:creationId xmlns:a16="http://schemas.microsoft.com/office/drawing/2014/main" id="{4939D26D-CA24-4B87-A3C8-564524C2333D}"/>
              </a:ext>
            </a:extLst>
          </p:cNvPr>
          <p:cNvSpPr/>
          <p:nvPr userDrawn="1"/>
        </p:nvSpPr>
        <p:spPr>
          <a:xfrm>
            <a:off x="7169884" y="440875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LOCATION:</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5" name="Text Placeholder 16">
            <a:extLst>
              <a:ext uri="{FF2B5EF4-FFF2-40B4-BE49-F238E27FC236}">
                <a16:creationId xmlns:a16="http://schemas.microsoft.com/office/drawing/2014/main" id="{CD47F469-F514-472D-8F8C-1410878EC64F}"/>
              </a:ext>
            </a:extLst>
          </p:cNvPr>
          <p:cNvSpPr>
            <a:spLocks noGrp="1"/>
          </p:cNvSpPr>
          <p:nvPr>
            <p:ph type="body" sz="quarter" idx="65" hasCustomPrompt="1"/>
          </p:nvPr>
        </p:nvSpPr>
        <p:spPr>
          <a:xfrm>
            <a:off x="8284876" y="401456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96" name="Rectangle 95">
            <a:extLst>
              <a:ext uri="{FF2B5EF4-FFF2-40B4-BE49-F238E27FC236}">
                <a16:creationId xmlns:a16="http://schemas.microsoft.com/office/drawing/2014/main" id="{F826E7F4-7B0C-4F8E-8042-8DF771CE32A5}"/>
              </a:ext>
            </a:extLst>
          </p:cNvPr>
          <p:cNvSpPr/>
          <p:nvPr userDrawn="1"/>
        </p:nvSpPr>
        <p:spPr>
          <a:xfrm>
            <a:off x="7169884" y="401456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COMPANY</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7" name="Text Placeholder 16">
            <a:extLst>
              <a:ext uri="{FF2B5EF4-FFF2-40B4-BE49-F238E27FC236}">
                <a16:creationId xmlns:a16="http://schemas.microsoft.com/office/drawing/2014/main" id="{287E6EB9-2048-4C15-9D72-40CB5823548F}"/>
              </a:ext>
            </a:extLst>
          </p:cNvPr>
          <p:cNvSpPr>
            <a:spLocks noGrp="1"/>
          </p:cNvSpPr>
          <p:nvPr>
            <p:ph type="body" sz="quarter" idx="66" hasCustomPrompt="1"/>
          </p:nvPr>
        </p:nvSpPr>
        <p:spPr>
          <a:xfrm>
            <a:off x="8284890" y="6549254"/>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98" name="Rectangle 97">
            <a:extLst>
              <a:ext uri="{FF2B5EF4-FFF2-40B4-BE49-F238E27FC236}">
                <a16:creationId xmlns:a16="http://schemas.microsoft.com/office/drawing/2014/main" id="{E10E911D-3FC3-42A3-A46E-23B89711DBB0}"/>
              </a:ext>
            </a:extLst>
          </p:cNvPr>
          <p:cNvSpPr/>
          <p:nvPr userDrawn="1"/>
        </p:nvSpPr>
        <p:spPr>
          <a:xfrm>
            <a:off x="7169884" y="6549253"/>
            <a:ext cx="1057050" cy="309638"/>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FURNITURE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9" name="Picture Placeholder 20">
            <a:extLst>
              <a:ext uri="{FF2B5EF4-FFF2-40B4-BE49-F238E27FC236}">
                <a16:creationId xmlns:a16="http://schemas.microsoft.com/office/drawing/2014/main" id="{B2203749-9C2E-40C1-B05C-27D1ECA6E73F}"/>
              </a:ext>
            </a:extLst>
          </p:cNvPr>
          <p:cNvSpPr>
            <a:spLocks noGrp="1"/>
          </p:cNvSpPr>
          <p:nvPr>
            <p:ph type="pic" sz="quarter" idx="67" hasCustomPrompt="1"/>
          </p:nvPr>
        </p:nvSpPr>
        <p:spPr>
          <a:xfrm>
            <a:off x="10442581" y="1283555"/>
            <a:ext cx="2863587" cy="2438077"/>
          </a:xfrm>
          <a:prstGeom prst="rect">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100" name="Text Placeholder 16">
            <a:extLst>
              <a:ext uri="{FF2B5EF4-FFF2-40B4-BE49-F238E27FC236}">
                <a16:creationId xmlns:a16="http://schemas.microsoft.com/office/drawing/2014/main" id="{10E955F8-6F27-4902-B8C6-72607788A16B}"/>
              </a:ext>
            </a:extLst>
          </p:cNvPr>
          <p:cNvSpPr>
            <a:spLocks noGrp="1"/>
          </p:cNvSpPr>
          <p:nvPr>
            <p:ph type="body" sz="quarter" idx="68" hasCustomPrompt="1"/>
          </p:nvPr>
        </p:nvSpPr>
        <p:spPr>
          <a:xfrm>
            <a:off x="11557573" y="5643476"/>
            <a:ext cx="1748593" cy="347040"/>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 ############</a:t>
            </a:r>
          </a:p>
        </p:txBody>
      </p:sp>
      <p:sp>
        <p:nvSpPr>
          <p:cNvPr id="101" name="Rectangle 100">
            <a:extLst>
              <a:ext uri="{FF2B5EF4-FFF2-40B4-BE49-F238E27FC236}">
                <a16:creationId xmlns:a16="http://schemas.microsoft.com/office/drawing/2014/main" id="{ED6638E3-4A67-40AF-B749-C3A63C2FB9E5}"/>
              </a:ext>
            </a:extLst>
          </p:cNvPr>
          <p:cNvSpPr/>
          <p:nvPr userDrawn="1"/>
        </p:nvSpPr>
        <p:spPr>
          <a:xfrm>
            <a:off x="10387672" y="5643476"/>
            <a:ext cx="1113134" cy="347040"/>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 OF WORKSTATIONS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02" name="Text Placeholder 16">
            <a:extLst>
              <a:ext uri="{FF2B5EF4-FFF2-40B4-BE49-F238E27FC236}">
                <a16:creationId xmlns:a16="http://schemas.microsoft.com/office/drawing/2014/main" id="{20D78848-B7AC-409D-804E-BEB1B04279E6}"/>
              </a:ext>
            </a:extLst>
          </p:cNvPr>
          <p:cNvSpPr>
            <a:spLocks noGrp="1"/>
          </p:cNvSpPr>
          <p:nvPr>
            <p:ph type="body" sz="quarter" idx="69" hasCustomPrompt="1"/>
          </p:nvPr>
        </p:nvSpPr>
        <p:spPr>
          <a:xfrm>
            <a:off x="11557587" y="6115066"/>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03" name="Rectangle 102">
            <a:extLst>
              <a:ext uri="{FF2B5EF4-FFF2-40B4-BE49-F238E27FC236}">
                <a16:creationId xmlns:a16="http://schemas.microsoft.com/office/drawing/2014/main" id="{FF798B3D-F674-4B73-A334-1332B9345021}"/>
              </a:ext>
            </a:extLst>
          </p:cNvPr>
          <p:cNvSpPr/>
          <p:nvPr userDrawn="1"/>
        </p:nvSpPr>
        <p:spPr>
          <a:xfrm>
            <a:off x="10442581" y="611506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CONSTRUCTION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04" name="Text Placeholder 16">
            <a:extLst>
              <a:ext uri="{FF2B5EF4-FFF2-40B4-BE49-F238E27FC236}">
                <a16:creationId xmlns:a16="http://schemas.microsoft.com/office/drawing/2014/main" id="{1DFF6002-F49A-4DF4-8680-954B94F15FCC}"/>
              </a:ext>
            </a:extLst>
          </p:cNvPr>
          <p:cNvSpPr>
            <a:spLocks noGrp="1"/>
          </p:cNvSpPr>
          <p:nvPr>
            <p:ph type="body" sz="quarter" idx="70" hasCustomPrompt="1"/>
          </p:nvPr>
        </p:nvSpPr>
        <p:spPr>
          <a:xfrm>
            <a:off x="11557587" y="5209288"/>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05" name="Rectangle 104">
            <a:extLst>
              <a:ext uri="{FF2B5EF4-FFF2-40B4-BE49-F238E27FC236}">
                <a16:creationId xmlns:a16="http://schemas.microsoft.com/office/drawing/2014/main" id="{EC6BBA3C-C819-4C18-B6EE-FA2A94361416}"/>
              </a:ext>
            </a:extLst>
          </p:cNvPr>
          <p:cNvSpPr/>
          <p:nvPr userDrawn="1"/>
        </p:nvSpPr>
        <p:spPr>
          <a:xfrm>
            <a:off x="10442581" y="520669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SQUARE FEET</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06" name="Text Placeholder 16">
            <a:extLst>
              <a:ext uri="{FF2B5EF4-FFF2-40B4-BE49-F238E27FC236}">
                <a16:creationId xmlns:a16="http://schemas.microsoft.com/office/drawing/2014/main" id="{B7FCBADB-7B5B-480C-BD70-D3D296201AE0}"/>
              </a:ext>
            </a:extLst>
          </p:cNvPr>
          <p:cNvSpPr>
            <a:spLocks noGrp="1"/>
          </p:cNvSpPr>
          <p:nvPr>
            <p:ph type="body" sz="quarter" idx="71" hasCustomPrompt="1"/>
          </p:nvPr>
        </p:nvSpPr>
        <p:spPr>
          <a:xfrm>
            <a:off x="11561007" y="4802945"/>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07" name="Rectangle 106">
            <a:extLst>
              <a:ext uri="{FF2B5EF4-FFF2-40B4-BE49-F238E27FC236}">
                <a16:creationId xmlns:a16="http://schemas.microsoft.com/office/drawing/2014/main" id="{903E2EEF-DCCB-4704-B525-677E40D6D789}"/>
              </a:ext>
            </a:extLst>
          </p:cNvPr>
          <p:cNvSpPr/>
          <p:nvPr userDrawn="1"/>
        </p:nvSpPr>
        <p:spPr>
          <a:xfrm>
            <a:off x="10442581" y="4802945"/>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PROJECT TYPE</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08" name="Text Placeholder 16">
            <a:extLst>
              <a:ext uri="{FF2B5EF4-FFF2-40B4-BE49-F238E27FC236}">
                <a16:creationId xmlns:a16="http://schemas.microsoft.com/office/drawing/2014/main" id="{9A2C1089-79D9-4126-9FD6-40AE28E3DFC6}"/>
              </a:ext>
            </a:extLst>
          </p:cNvPr>
          <p:cNvSpPr>
            <a:spLocks noGrp="1"/>
          </p:cNvSpPr>
          <p:nvPr>
            <p:ph type="body" sz="quarter" idx="72" hasCustomPrompt="1"/>
          </p:nvPr>
        </p:nvSpPr>
        <p:spPr>
          <a:xfrm>
            <a:off x="11557587" y="440875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09" name="Rectangle 108">
            <a:extLst>
              <a:ext uri="{FF2B5EF4-FFF2-40B4-BE49-F238E27FC236}">
                <a16:creationId xmlns:a16="http://schemas.microsoft.com/office/drawing/2014/main" id="{2DE3986B-C31D-4A08-A0D1-40277698559E}"/>
              </a:ext>
            </a:extLst>
          </p:cNvPr>
          <p:cNvSpPr/>
          <p:nvPr userDrawn="1"/>
        </p:nvSpPr>
        <p:spPr>
          <a:xfrm>
            <a:off x="10442581" y="440875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LOCATION:</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10" name="Text Placeholder 16">
            <a:extLst>
              <a:ext uri="{FF2B5EF4-FFF2-40B4-BE49-F238E27FC236}">
                <a16:creationId xmlns:a16="http://schemas.microsoft.com/office/drawing/2014/main" id="{F987088A-D58F-43E3-8F62-08B8380E589D}"/>
              </a:ext>
            </a:extLst>
          </p:cNvPr>
          <p:cNvSpPr>
            <a:spLocks noGrp="1"/>
          </p:cNvSpPr>
          <p:nvPr>
            <p:ph type="body" sz="quarter" idx="73" hasCustomPrompt="1"/>
          </p:nvPr>
        </p:nvSpPr>
        <p:spPr>
          <a:xfrm>
            <a:off x="11557573" y="401456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11" name="Rectangle 110">
            <a:extLst>
              <a:ext uri="{FF2B5EF4-FFF2-40B4-BE49-F238E27FC236}">
                <a16:creationId xmlns:a16="http://schemas.microsoft.com/office/drawing/2014/main" id="{5C9569C7-FC11-48C5-A597-D17830BAD103}"/>
              </a:ext>
            </a:extLst>
          </p:cNvPr>
          <p:cNvSpPr/>
          <p:nvPr userDrawn="1"/>
        </p:nvSpPr>
        <p:spPr>
          <a:xfrm>
            <a:off x="10442581" y="401456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COMPANY</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12" name="Text Placeholder 16">
            <a:extLst>
              <a:ext uri="{FF2B5EF4-FFF2-40B4-BE49-F238E27FC236}">
                <a16:creationId xmlns:a16="http://schemas.microsoft.com/office/drawing/2014/main" id="{58F6C5BE-7763-446E-A545-FE66FE48F3FB}"/>
              </a:ext>
            </a:extLst>
          </p:cNvPr>
          <p:cNvSpPr>
            <a:spLocks noGrp="1"/>
          </p:cNvSpPr>
          <p:nvPr>
            <p:ph type="body" sz="quarter" idx="74" hasCustomPrompt="1"/>
          </p:nvPr>
        </p:nvSpPr>
        <p:spPr>
          <a:xfrm>
            <a:off x="11557587" y="6549254"/>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13" name="Rectangle 112">
            <a:extLst>
              <a:ext uri="{FF2B5EF4-FFF2-40B4-BE49-F238E27FC236}">
                <a16:creationId xmlns:a16="http://schemas.microsoft.com/office/drawing/2014/main" id="{1745BCCB-2FAA-4BBB-8E76-290810C20C23}"/>
              </a:ext>
            </a:extLst>
          </p:cNvPr>
          <p:cNvSpPr/>
          <p:nvPr userDrawn="1"/>
        </p:nvSpPr>
        <p:spPr>
          <a:xfrm>
            <a:off x="10442581" y="6549253"/>
            <a:ext cx="1057050" cy="309638"/>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FURNITURE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67" name="Picture 66" descr="Shape&#10;&#10;Description automatically generated with medium confidence">
            <a:extLst>
              <a:ext uri="{FF2B5EF4-FFF2-40B4-BE49-F238E27FC236}">
                <a16:creationId xmlns:a16="http://schemas.microsoft.com/office/drawing/2014/main" id="{763366FB-107B-40B4-995A-D78C8D1F9FE2}"/>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68" name="Slide Number Placeholder 2">
            <a:extLst>
              <a:ext uri="{FF2B5EF4-FFF2-40B4-BE49-F238E27FC236}">
                <a16:creationId xmlns:a16="http://schemas.microsoft.com/office/drawing/2014/main" id="{B19DA1D0-3AC8-486A-9EF6-9355E81E85E5}"/>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3777917478"/>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Blu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504287"/>
      </p:ext>
    </p:extLst>
  </p:cSld>
  <p:clrMapOvr>
    <a:masterClrMapping/>
  </p:clrMapOvr>
  <p:extLst>
    <p:ext uri="{DCECCB84-F9BA-43D5-87BE-67443E8EF086}">
      <p15:sldGuideLst xmlns:p15="http://schemas.microsoft.com/office/powerpoint/2012/main">
        <p15:guide id="1" pos="320">
          <p15:clr>
            <a:srgbClr val="FBAE40"/>
          </p15:clr>
        </p15:guide>
        <p15:guide id="2" pos="8384">
          <p15:clr>
            <a:srgbClr val="FBAE40"/>
          </p15:clr>
        </p15:guide>
        <p15:guide id="3" orient="horz" pos="720">
          <p15:clr>
            <a:srgbClr val="FBAE40"/>
          </p15:clr>
        </p15:guide>
        <p15:guide id="4" orient="horz" pos="451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White">
    <p:spTree>
      <p:nvGrpSpPr>
        <p:cNvPr id="1" name=""/>
        <p:cNvGrpSpPr/>
        <p:nvPr/>
      </p:nvGrpSpPr>
      <p:grpSpPr>
        <a:xfrm>
          <a:off x="0" y="0"/>
          <a:ext cx="0" cy="0"/>
          <a:chOff x="0" y="0"/>
          <a:chExt cx="0" cy="0"/>
        </a:xfrm>
      </p:grpSpPr>
      <p:sp>
        <p:nvSpPr>
          <p:cNvPr id="5" name="Rectangle 4"/>
          <p:cNvSpPr/>
          <p:nvPr userDrawn="1"/>
        </p:nvSpPr>
        <p:spPr>
          <a:xfrm>
            <a:off x="0" y="0"/>
            <a:ext cx="13817600" cy="777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b="0" i="0" dirty="0">
              <a:latin typeface="Roboto" panose="02000000000000000000" pitchFamily="2" charset="0"/>
            </a:endParaRPr>
          </a:p>
        </p:txBody>
      </p:sp>
    </p:spTree>
    <p:extLst>
      <p:ext uri="{BB962C8B-B14F-4D97-AF65-F5344CB8AC3E}">
        <p14:creationId xmlns:p14="http://schemas.microsoft.com/office/powerpoint/2010/main" val="2663173615"/>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4512">
          <p15:clr>
            <a:srgbClr val="FBAE40"/>
          </p15:clr>
        </p15:guide>
        <p15:guide id="3" pos="320">
          <p15:clr>
            <a:srgbClr val="FBAE40"/>
          </p15:clr>
        </p15:guide>
        <p15:guide id="4" pos="8384">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over-Landscape">
    <p:spTree>
      <p:nvGrpSpPr>
        <p:cNvPr id="1" name=""/>
        <p:cNvGrpSpPr/>
        <p:nvPr/>
      </p:nvGrpSpPr>
      <p:grpSpPr>
        <a:xfrm>
          <a:off x="0" y="0"/>
          <a:ext cx="0" cy="0"/>
          <a:chOff x="0" y="0"/>
          <a:chExt cx="0" cy="0"/>
        </a:xfrm>
      </p:grpSpPr>
      <p:cxnSp>
        <p:nvCxnSpPr>
          <p:cNvPr id="3" name="line">
            <a:extLst>
              <a:ext uri="{FF2B5EF4-FFF2-40B4-BE49-F238E27FC236}">
                <a16:creationId xmlns:a16="http://schemas.microsoft.com/office/drawing/2014/main" id="{B18DFD61-4802-40D9-B532-9364DC5FE174}"/>
              </a:ext>
            </a:extLst>
          </p:cNvPr>
          <p:cNvCxnSpPr>
            <a:cxnSpLocks/>
          </p:cNvCxnSpPr>
          <p:nvPr userDrawn="1"/>
        </p:nvCxnSpPr>
        <p:spPr>
          <a:xfrm>
            <a:off x="5081047" y="5385261"/>
            <a:ext cx="0" cy="1746652"/>
          </a:xfrm>
          <a:prstGeom prst="line">
            <a:avLst/>
          </a:prstGeom>
        </p:spPr>
        <p:style>
          <a:lnRef idx="1">
            <a:schemeClr val="accent1"/>
          </a:lnRef>
          <a:fillRef idx="0">
            <a:schemeClr val="accent1"/>
          </a:fillRef>
          <a:effectRef idx="0">
            <a:schemeClr val="accent1"/>
          </a:effectRef>
          <a:fontRef idx="minor">
            <a:schemeClr val="tx1"/>
          </a:fontRef>
        </p:style>
      </p:cxnSp>
      <p:sp>
        <p:nvSpPr>
          <p:cNvPr id="5" name="client logo">
            <a:extLst>
              <a:ext uri="{FF2B5EF4-FFF2-40B4-BE49-F238E27FC236}">
                <a16:creationId xmlns:a16="http://schemas.microsoft.com/office/drawing/2014/main" id="{559A373A-8F26-4CDA-AEFC-F5F475F5191D}"/>
              </a:ext>
            </a:extLst>
          </p:cNvPr>
          <p:cNvSpPr>
            <a:spLocks noGrp="1"/>
          </p:cNvSpPr>
          <p:nvPr>
            <p:ph type="pic" sz="quarter" idx="16" hasCustomPrompt="1"/>
          </p:nvPr>
        </p:nvSpPr>
        <p:spPr>
          <a:xfrm>
            <a:off x="546100" y="5582515"/>
            <a:ext cx="4129088" cy="1207564"/>
          </a:xfrm>
        </p:spPr>
        <p:txBody>
          <a:bodyPr/>
          <a:lstStyle>
            <a:lvl1pPr marL="0" indent="0" algn="ctr">
              <a:buNone/>
              <a:defRPr/>
            </a:lvl1pPr>
          </a:lstStyle>
          <a:p>
            <a:r>
              <a:rPr lang="en-US" dirty="0"/>
              <a:t>Client logo</a:t>
            </a:r>
          </a:p>
        </p:txBody>
      </p:sp>
      <p:sp>
        <p:nvSpPr>
          <p:cNvPr id="10" name="title">
            <a:extLst>
              <a:ext uri="{FF2B5EF4-FFF2-40B4-BE49-F238E27FC236}">
                <a16:creationId xmlns:a16="http://schemas.microsoft.com/office/drawing/2014/main" id="{12DF4F03-5308-4189-B6D8-0928FBA5180F}"/>
              </a:ext>
            </a:extLst>
          </p:cNvPr>
          <p:cNvSpPr>
            <a:spLocks noGrp="1"/>
          </p:cNvSpPr>
          <p:nvPr>
            <p:ph type="body" sz="quarter" idx="17" hasCustomPrompt="1"/>
          </p:nvPr>
        </p:nvSpPr>
        <p:spPr>
          <a:xfrm>
            <a:off x="5821381" y="5513295"/>
            <a:ext cx="7450116" cy="1276784"/>
          </a:xfrm>
        </p:spPr>
        <p:txBody>
          <a:bodyPr wrap="none" anchor="ctr">
            <a:noAutofit/>
          </a:bodyPr>
          <a:lstStyle>
            <a:lvl1pPr marL="0" indent="0" algn="ctr">
              <a:lnSpc>
                <a:spcPct val="100000"/>
              </a:lnSpc>
              <a:spcBef>
                <a:spcPts val="0"/>
              </a:spcBef>
              <a:buNone/>
              <a:defRPr sz="4000">
                <a:solidFill>
                  <a:schemeClr val="tx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Presentation Title</a:t>
            </a:r>
          </a:p>
        </p:txBody>
      </p:sp>
      <p:sp>
        <p:nvSpPr>
          <p:cNvPr id="18" name="cover image">
            <a:extLst>
              <a:ext uri="{FF2B5EF4-FFF2-40B4-BE49-F238E27FC236}">
                <a16:creationId xmlns:a16="http://schemas.microsoft.com/office/drawing/2014/main" id="{50FCDBFB-C2D3-40CA-ABB0-825D2D1BBCCE}"/>
              </a:ext>
            </a:extLst>
          </p:cNvPr>
          <p:cNvSpPr>
            <a:spLocks noGrp="1"/>
          </p:cNvSpPr>
          <p:nvPr>
            <p:ph type="pic" sz="quarter" idx="19"/>
          </p:nvPr>
        </p:nvSpPr>
        <p:spPr>
          <a:xfrm>
            <a:off x="0" y="0"/>
            <a:ext cx="13817597" cy="5106988"/>
          </a:xfrm>
        </p:spPr>
        <p:txBody>
          <a:bodyPr/>
          <a:lstStyle>
            <a:lvl1pPr marL="0" indent="0">
              <a:buNone/>
              <a:defRPr/>
            </a:lvl1pPr>
          </a:lstStyle>
          <a:p>
            <a:endParaRPr lang="en-US" dirty="0"/>
          </a:p>
        </p:txBody>
      </p:sp>
      <p:pic>
        <p:nvPicPr>
          <p:cNvPr id="7" name="Picture 6" descr="A black background with white text&#10;&#10;Description automatically generated with low confidence">
            <a:extLst>
              <a:ext uri="{FF2B5EF4-FFF2-40B4-BE49-F238E27FC236}">
                <a16:creationId xmlns:a16="http://schemas.microsoft.com/office/drawing/2014/main" id="{F83709E8-7771-4C8B-AC9D-81F770D2DCDD}"/>
              </a:ext>
            </a:extLst>
          </p:cNvPr>
          <p:cNvPicPr>
            <a:picLocks noChangeAspect="1"/>
          </p:cNvPicPr>
          <p:nvPr userDrawn="1"/>
        </p:nvPicPr>
        <p:blipFill>
          <a:blip r:embed="rId2"/>
          <a:stretch>
            <a:fillRect/>
          </a:stretch>
        </p:blipFill>
        <p:spPr>
          <a:xfrm>
            <a:off x="4778063" y="3587470"/>
            <a:ext cx="4261473" cy="597460"/>
          </a:xfrm>
          <a:prstGeom prst="rect">
            <a:avLst/>
          </a:prstGeom>
        </p:spPr>
      </p:pic>
      <p:sp>
        <p:nvSpPr>
          <p:cNvPr id="11" name="bottom rectangle">
            <a:extLst>
              <a:ext uri="{FF2B5EF4-FFF2-40B4-BE49-F238E27FC236}">
                <a16:creationId xmlns:a16="http://schemas.microsoft.com/office/drawing/2014/main" id="{2478C65A-966F-46D2-BBBE-F202BFE99360}"/>
              </a:ext>
            </a:extLst>
          </p:cNvPr>
          <p:cNvSpPr/>
          <p:nvPr userDrawn="1"/>
        </p:nvSpPr>
        <p:spPr>
          <a:xfrm>
            <a:off x="0" y="7257578"/>
            <a:ext cx="13817600" cy="5229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1" b="0" i="0" dirty="0">
              <a:latin typeface="Roboto" panose="02000000000000000000" pitchFamily="2" charset="0"/>
            </a:endParaRPr>
          </a:p>
        </p:txBody>
      </p:sp>
      <p:pic>
        <p:nvPicPr>
          <p:cNvPr id="12" name="Picture 11">
            <a:extLst>
              <a:ext uri="{FF2B5EF4-FFF2-40B4-BE49-F238E27FC236}">
                <a16:creationId xmlns:a16="http://schemas.microsoft.com/office/drawing/2014/main" id="{7F0C4831-1A5C-4B96-A840-93AE61A0986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17692" y="7321550"/>
            <a:ext cx="2552946" cy="357923"/>
          </a:xfrm>
          <a:prstGeom prst="rect">
            <a:avLst/>
          </a:prstGeom>
        </p:spPr>
      </p:pic>
      <p:cxnSp>
        <p:nvCxnSpPr>
          <p:cNvPr id="13" name="Straight Connector 12">
            <a:extLst>
              <a:ext uri="{FF2B5EF4-FFF2-40B4-BE49-F238E27FC236}">
                <a16:creationId xmlns:a16="http://schemas.microsoft.com/office/drawing/2014/main" id="{4E0085D4-0DCD-486F-9B4D-343948B19E32}"/>
              </a:ext>
            </a:extLst>
          </p:cNvPr>
          <p:cNvCxnSpPr>
            <a:cxnSpLocks/>
            <a:stCxn id="16" idx="1"/>
          </p:cNvCxnSpPr>
          <p:nvPr userDrawn="1"/>
        </p:nvCxnSpPr>
        <p:spPr>
          <a:xfrm>
            <a:off x="546101" y="7515628"/>
            <a:ext cx="1028699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date">
            <a:extLst>
              <a:ext uri="{FF2B5EF4-FFF2-40B4-BE49-F238E27FC236}">
                <a16:creationId xmlns:a16="http://schemas.microsoft.com/office/drawing/2014/main" id="{88FFD64B-4888-4C94-A8E7-86A81220D2B9}"/>
              </a:ext>
            </a:extLst>
          </p:cNvPr>
          <p:cNvSpPr>
            <a:spLocks noGrp="1"/>
          </p:cNvSpPr>
          <p:nvPr>
            <p:ph type="body" sz="quarter" idx="18" hasCustomPrompt="1"/>
          </p:nvPr>
        </p:nvSpPr>
        <p:spPr>
          <a:xfrm>
            <a:off x="546101" y="7358662"/>
            <a:ext cx="2320507" cy="313932"/>
          </a:xfrm>
          <a:solidFill>
            <a:schemeClr val="accent2"/>
          </a:solidFill>
        </p:spPr>
        <p:txBody>
          <a:bodyPr wrap="none" lIns="45720" rIns="45720">
            <a:spAutoFit/>
          </a:bodyPr>
          <a:lstStyle>
            <a:lvl1pPr marL="0" indent="0" algn="l">
              <a:buNone/>
              <a:defRPr sz="16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Service Line | Date 2021</a:t>
            </a:r>
          </a:p>
        </p:txBody>
      </p:sp>
    </p:spTree>
    <p:extLst>
      <p:ext uri="{BB962C8B-B14F-4D97-AF65-F5344CB8AC3E}">
        <p14:creationId xmlns:p14="http://schemas.microsoft.com/office/powerpoint/2010/main" val="4051719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in Header Blue-Center">
    <p:bg>
      <p:bgPr>
        <a:solidFill>
          <a:schemeClr val="accent2"/>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681672F-0AD5-48F5-892D-9CC2AE9480D1}"/>
              </a:ext>
            </a:extLst>
          </p:cNvPr>
          <p:cNvCxnSpPr/>
          <p:nvPr userDrawn="1"/>
        </p:nvCxnSpPr>
        <p:spPr>
          <a:xfrm>
            <a:off x="508000" y="622570"/>
            <a:ext cx="12801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4410360" y="363978"/>
            <a:ext cx="4996882" cy="590931"/>
          </a:xfrm>
          <a:prstGeom prst="rect">
            <a:avLst/>
          </a:prstGeom>
          <a:solidFill>
            <a:schemeClr val="accent2"/>
          </a:solidFill>
        </p:spPr>
        <p:txBody>
          <a:bodyPr wrap="none" anchor="ctr">
            <a:spAutoFit/>
          </a:bodyPr>
          <a:lstStyle>
            <a:lvl1pPr marL="0" indent="0" algn="ctr">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pic>
        <p:nvPicPr>
          <p:cNvPr id="7" name="Picture 6" descr="Shape&#10;&#10;Description automatically generated with medium confidence">
            <a:extLst>
              <a:ext uri="{FF2B5EF4-FFF2-40B4-BE49-F238E27FC236}">
                <a16:creationId xmlns:a16="http://schemas.microsoft.com/office/drawing/2014/main" id="{74303399-3A91-4F12-ACC2-2F198AACDEEF}"/>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8" name="Slide Number Placeholder 2">
            <a:extLst>
              <a:ext uri="{FF2B5EF4-FFF2-40B4-BE49-F238E27FC236}">
                <a16:creationId xmlns:a16="http://schemas.microsoft.com/office/drawing/2014/main" id="{5F206D6A-C0E8-48A2-AB85-BD45C3729EC4}"/>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225428917"/>
      </p:ext>
    </p:extLst>
  </p:cSld>
  <p:clrMapOvr>
    <a:masterClrMapping/>
  </p:clrMapOvr>
  <p:extLst>
    <p:ext uri="{DCECCB84-F9BA-43D5-87BE-67443E8EF086}">
      <p15:sldGuideLst xmlns:p15="http://schemas.microsoft.com/office/powerpoint/2012/main">
        <p15:guide id="2" pos="320" userDrawn="1">
          <p15:clr>
            <a:srgbClr val="FBAE40"/>
          </p15:clr>
        </p15:guide>
        <p15:guide id="3" pos="8384" userDrawn="1">
          <p15:clr>
            <a:srgbClr val="FBAE40"/>
          </p15:clr>
        </p15:guide>
        <p15:guide id="4" orient="horz" pos="720" userDrawn="1">
          <p15:clr>
            <a:srgbClr val="FBAE40"/>
          </p15:clr>
        </p15:guide>
        <p15:guide id="5" orient="horz" pos="4512"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ver-Portrait">
    <p:spTree>
      <p:nvGrpSpPr>
        <p:cNvPr id="1" name=""/>
        <p:cNvGrpSpPr/>
        <p:nvPr/>
      </p:nvGrpSpPr>
      <p:grpSpPr>
        <a:xfrm>
          <a:off x="0" y="0"/>
          <a:ext cx="0" cy="0"/>
          <a:chOff x="0" y="0"/>
          <a:chExt cx="0" cy="0"/>
        </a:xfrm>
      </p:grpSpPr>
      <p:sp>
        <p:nvSpPr>
          <p:cNvPr id="5" name="client logo">
            <a:extLst>
              <a:ext uri="{FF2B5EF4-FFF2-40B4-BE49-F238E27FC236}">
                <a16:creationId xmlns:a16="http://schemas.microsoft.com/office/drawing/2014/main" id="{559A373A-8F26-4CDA-AEFC-F5F475F5191D}"/>
              </a:ext>
            </a:extLst>
          </p:cNvPr>
          <p:cNvSpPr>
            <a:spLocks noGrp="1"/>
          </p:cNvSpPr>
          <p:nvPr>
            <p:ph type="pic" sz="quarter" idx="16" hasCustomPrompt="1"/>
          </p:nvPr>
        </p:nvSpPr>
        <p:spPr>
          <a:xfrm>
            <a:off x="7687122" y="1595551"/>
            <a:ext cx="4129088" cy="1716087"/>
          </a:xfrm>
        </p:spPr>
        <p:txBody>
          <a:bodyPr/>
          <a:lstStyle>
            <a:lvl1pPr marL="0" indent="0" algn="ctr">
              <a:buNone/>
              <a:defRPr/>
            </a:lvl1pPr>
          </a:lstStyle>
          <a:p>
            <a:r>
              <a:rPr lang="en-US" dirty="0"/>
              <a:t>Client logo</a:t>
            </a:r>
          </a:p>
        </p:txBody>
      </p:sp>
      <p:sp>
        <p:nvSpPr>
          <p:cNvPr id="10" name="title">
            <a:extLst>
              <a:ext uri="{FF2B5EF4-FFF2-40B4-BE49-F238E27FC236}">
                <a16:creationId xmlns:a16="http://schemas.microsoft.com/office/drawing/2014/main" id="{12DF4F03-5308-4189-B6D8-0928FBA5180F}"/>
              </a:ext>
            </a:extLst>
          </p:cNvPr>
          <p:cNvSpPr>
            <a:spLocks noGrp="1"/>
          </p:cNvSpPr>
          <p:nvPr>
            <p:ph type="body" sz="quarter" idx="17" hasCustomPrompt="1"/>
          </p:nvPr>
        </p:nvSpPr>
        <p:spPr>
          <a:xfrm>
            <a:off x="7687122" y="4019525"/>
            <a:ext cx="5628821" cy="1277461"/>
          </a:xfrm>
        </p:spPr>
        <p:txBody>
          <a:bodyPr anchor="t">
            <a:normAutofit/>
          </a:bodyPr>
          <a:lstStyle>
            <a:lvl1pPr marL="0" indent="0" algn="l">
              <a:lnSpc>
                <a:spcPct val="100000"/>
              </a:lnSpc>
              <a:spcBef>
                <a:spcPts val="0"/>
              </a:spcBef>
              <a:buNone/>
              <a:defRPr sz="4000">
                <a:solidFill>
                  <a:schemeClr val="tx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Presentation Title</a:t>
            </a:r>
          </a:p>
        </p:txBody>
      </p:sp>
      <p:sp>
        <p:nvSpPr>
          <p:cNvPr id="18" name="cover image">
            <a:extLst>
              <a:ext uri="{FF2B5EF4-FFF2-40B4-BE49-F238E27FC236}">
                <a16:creationId xmlns:a16="http://schemas.microsoft.com/office/drawing/2014/main" id="{50FCDBFB-C2D3-40CA-ABB0-825D2D1BBCCE}"/>
              </a:ext>
            </a:extLst>
          </p:cNvPr>
          <p:cNvSpPr>
            <a:spLocks noGrp="1"/>
          </p:cNvSpPr>
          <p:nvPr>
            <p:ph type="pic" sz="quarter" idx="19"/>
          </p:nvPr>
        </p:nvSpPr>
        <p:spPr>
          <a:xfrm>
            <a:off x="1" y="0"/>
            <a:ext cx="6908800" cy="7257577"/>
          </a:xfrm>
        </p:spPr>
        <p:txBody>
          <a:bodyPr/>
          <a:lstStyle>
            <a:lvl1pPr marL="0" indent="0">
              <a:buNone/>
              <a:defRPr/>
            </a:lvl1pPr>
          </a:lstStyle>
          <a:p>
            <a:endParaRPr lang="en-US" dirty="0"/>
          </a:p>
        </p:txBody>
      </p:sp>
      <p:cxnSp>
        <p:nvCxnSpPr>
          <p:cNvPr id="6" name="line">
            <a:extLst>
              <a:ext uri="{FF2B5EF4-FFF2-40B4-BE49-F238E27FC236}">
                <a16:creationId xmlns:a16="http://schemas.microsoft.com/office/drawing/2014/main" id="{F5FD4FFA-2020-4182-B065-8C344B09C8DB}"/>
              </a:ext>
            </a:extLst>
          </p:cNvPr>
          <p:cNvCxnSpPr/>
          <p:nvPr userDrawn="1"/>
        </p:nvCxnSpPr>
        <p:spPr>
          <a:xfrm>
            <a:off x="7687122" y="3635828"/>
            <a:ext cx="4129088"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bottom rectangle">
            <a:extLst>
              <a:ext uri="{FF2B5EF4-FFF2-40B4-BE49-F238E27FC236}">
                <a16:creationId xmlns:a16="http://schemas.microsoft.com/office/drawing/2014/main" id="{ABC3A639-8550-45E5-809B-5802F97FF74C}"/>
              </a:ext>
            </a:extLst>
          </p:cNvPr>
          <p:cNvSpPr/>
          <p:nvPr userDrawn="1"/>
        </p:nvSpPr>
        <p:spPr>
          <a:xfrm>
            <a:off x="0" y="7257578"/>
            <a:ext cx="13817600" cy="5229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1" b="0" i="0" dirty="0">
              <a:latin typeface="Roboto" panose="02000000000000000000" pitchFamily="2" charset="0"/>
            </a:endParaRPr>
          </a:p>
        </p:txBody>
      </p:sp>
      <p:pic>
        <p:nvPicPr>
          <p:cNvPr id="15" name="Picture 14">
            <a:extLst>
              <a:ext uri="{FF2B5EF4-FFF2-40B4-BE49-F238E27FC236}">
                <a16:creationId xmlns:a16="http://schemas.microsoft.com/office/drawing/2014/main" id="{ABAD550E-E377-4AA0-A042-C35A5B20973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17692" y="7321550"/>
            <a:ext cx="2552946" cy="357923"/>
          </a:xfrm>
          <a:prstGeom prst="rect">
            <a:avLst/>
          </a:prstGeom>
        </p:spPr>
      </p:pic>
      <p:cxnSp>
        <p:nvCxnSpPr>
          <p:cNvPr id="16" name="Straight Connector 15">
            <a:extLst>
              <a:ext uri="{FF2B5EF4-FFF2-40B4-BE49-F238E27FC236}">
                <a16:creationId xmlns:a16="http://schemas.microsoft.com/office/drawing/2014/main" id="{04761FE6-B40F-4BA2-973A-72DF3DA2776C}"/>
              </a:ext>
            </a:extLst>
          </p:cNvPr>
          <p:cNvCxnSpPr>
            <a:cxnSpLocks/>
            <a:stCxn id="17" idx="1"/>
          </p:cNvCxnSpPr>
          <p:nvPr userDrawn="1"/>
        </p:nvCxnSpPr>
        <p:spPr>
          <a:xfrm>
            <a:off x="546101" y="7515628"/>
            <a:ext cx="1028699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date">
            <a:extLst>
              <a:ext uri="{FF2B5EF4-FFF2-40B4-BE49-F238E27FC236}">
                <a16:creationId xmlns:a16="http://schemas.microsoft.com/office/drawing/2014/main" id="{2030BCC0-D71A-4B17-A55C-119F8C2613DA}"/>
              </a:ext>
            </a:extLst>
          </p:cNvPr>
          <p:cNvSpPr>
            <a:spLocks noGrp="1"/>
          </p:cNvSpPr>
          <p:nvPr>
            <p:ph type="body" sz="quarter" idx="18" hasCustomPrompt="1"/>
          </p:nvPr>
        </p:nvSpPr>
        <p:spPr>
          <a:xfrm>
            <a:off x="546101" y="7358662"/>
            <a:ext cx="2320507" cy="313932"/>
          </a:xfrm>
          <a:solidFill>
            <a:schemeClr val="accent2"/>
          </a:solidFill>
        </p:spPr>
        <p:txBody>
          <a:bodyPr wrap="none" lIns="45720" rIns="45720">
            <a:spAutoFit/>
          </a:bodyPr>
          <a:lstStyle>
            <a:lvl1pPr marL="0" indent="0" algn="l">
              <a:buNone/>
              <a:defRPr sz="16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Service Line | Date 2021</a:t>
            </a:r>
          </a:p>
        </p:txBody>
      </p:sp>
    </p:spTree>
    <p:extLst>
      <p:ext uri="{BB962C8B-B14F-4D97-AF65-F5344CB8AC3E}">
        <p14:creationId xmlns:p14="http://schemas.microsoft.com/office/powerpoint/2010/main" val="17865095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E077816-0D26-4CF0-BF75-A7239D10E3BA}"/>
              </a:ext>
            </a:extLst>
          </p:cNvPr>
          <p:cNvSpPr>
            <a:spLocks noGrp="1"/>
          </p:cNvSpPr>
          <p:nvPr>
            <p:ph type="body" sz="quarter" idx="10" hasCustomPrompt="1"/>
          </p:nvPr>
        </p:nvSpPr>
        <p:spPr>
          <a:xfrm>
            <a:off x="1460500" y="3265487"/>
            <a:ext cx="10896600" cy="1241425"/>
          </a:xfrm>
        </p:spPr>
        <p:txBody>
          <a:bodyPr anchor="ctr">
            <a:normAutofit/>
          </a:bodyPr>
          <a:lstStyle>
            <a:lvl1pPr marL="0" indent="0" algn="ctr">
              <a:buNone/>
              <a:defRPr sz="6000">
                <a:solidFill>
                  <a:schemeClr val="bg1"/>
                </a:solidFill>
              </a:defRPr>
            </a:lvl1pPr>
          </a:lstStyle>
          <a:p>
            <a:pPr lvl="0"/>
            <a:r>
              <a:rPr lang="en-US"/>
              <a:t>Divider Name Goes Here</a:t>
            </a:r>
          </a:p>
        </p:txBody>
      </p:sp>
      <p:pic>
        <p:nvPicPr>
          <p:cNvPr id="3" name="Picture 2" descr="A black background with white text&#10;&#10;Description automatically generated with low confidence">
            <a:extLst>
              <a:ext uri="{FF2B5EF4-FFF2-40B4-BE49-F238E27FC236}">
                <a16:creationId xmlns:a16="http://schemas.microsoft.com/office/drawing/2014/main" id="{AB52F4B7-A69B-475D-9EA7-1AE2546987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97474" y="6918063"/>
            <a:ext cx="3422652" cy="477410"/>
          </a:xfrm>
          <a:prstGeom prst="rect">
            <a:avLst/>
          </a:prstGeom>
        </p:spPr>
      </p:pic>
      <p:pic>
        <p:nvPicPr>
          <p:cNvPr id="1032" name="Picture 8" descr="856,844 Manufacturing Stock Photos, Pictures &amp; Royalty-Free Images - iStock">
            <a:extLst>
              <a:ext uri="{FF2B5EF4-FFF2-40B4-BE49-F238E27FC236}">
                <a16:creationId xmlns:a16="http://schemas.microsoft.com/office/drawing/2014/main" id="{BBBFF489-0697-FD00-9508-8410D6DF5597}"/>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15625"/>
          <a:stretch/>
        </p:blipFill>
        <p:spPr bwMode="auto">
          <a:xfrm>
            <a:off x="-1" y="-2"/>
            <a:ext cx="13817599" cy="7772401"/>
          </a:xfrm>
          <a:prstGeom prst="rect">
            <a:avLst/>
          </a:prstGeom>
          <a:noFill/>
          <a:extLst>
            <a:ext uri="{909E8E84-426E-40DD-AFC4-6F175D3DCCD1}">
              <a14:hiddenFill xmlns:a14="http://schemas.microsoft.com/office/drawing/2010/main">
                <a:solidFill>
                  <a:srgbClr val="FFFFFF"/>
                </a:solidFill>
              </a14:hiddenFill>
            </a:ext>
          </a:extLst>
        </p:spPr>
      </p:pic>
      <p:sp>
        <p:nvSpPr>
          <p:cNvPr id="13" name="blue-overlay">
            <a:extLst>
              <a:ext uri="{FF2B5EF4-FFF2-40B4-BE49-F238E27FC236}">
                <a16:creationId xmlns:a16="http://schemas.microsoft.com/office/drawing/2014/main" id="{356BBA15-1EF3-4CD3-B4E9-F521498DF628}"/>
              </a:ext>
            </a:extLst>
          </p:cNvPr>
          <p:cNvSpPr/>
          <p:nvPr userDrawn="1"/>
        </p:nvSpPr>
        <p:spPr>
          <a:xfrm>
            <a:off x="0" y="0"/>
            <a:ext cx="13817600" cy="7772400"/>
          </a:xfrm>
          <a:prstGeom prst="rect">
            <a:avLst/>
          </a:prstGeom>
          <a:solidFill>
            <a:srgbClr val="003479">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1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ivider-Subtext">
    <p:spTree>
      <p:nvGrpSpPr>
        <p:cNvPr id="1" name=""/>
        <p:cNvGrpSpPr/>
        <p:nvPr/>
      </p:nvGrpSpPr>
      <p:grpSpPr>
        <a:xfrm>
          <a:off x="0" y="0"/>
          <a:ext cx="0" cy="0"/>
          <a:chOff x="0" y="0"/>
          <a:chExt cx="0" cy="0"/>
        </a:xfrm>
      </p:grpSpPr>
      <p:pic>
        <p:nvPicPr>
          <p:cNvPr id="12" name="image" descr="A low angle view of tall buildings&#10;&#10;Description automatically generated with low confidence">
            <a:extLst>
              <a:ext uri="{FF2B5EF4-FFF2-40B4-BE49-F238E27FC236}">
                <a16:creationId xmlns:a16="http://schemas.microsoft.com/office/drawing/2014/main" id="{CAD1C49A-1D06-4E83-88FB-D4951F3B74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3817600" cy="7772400"/>
          </a:xfrm>
          <a:prstGeom prst="rect">
            <a:avLst/>
          </a:prstGeom>
        </p:spPr>
      </p:pic>
      <p:sp>
        <p:nvSpPr>
          <p:cNvPr id="13" name="blue-overlay">
            <a:extLst>
              <a:ext uri="{FF2B5EF4-FFF2-40B4-BE49-F238E27FC236}">
                <a16:creationId xmlns:a16="http://schemas.microsoft.com/office/drawing/2014/main" id="{356BBA15-1EF3-4CD3-B4E9-F521498DF628}"/>
              </a:ext>
            </a:extLst>
          </p:cNvPr>
          <p:cNvSpPr/>
          <p:nvPr userDrawn="1"/>
        </p:nvSpPr>
        <p:spPr>
          <a:xfrm>
            <a:off x="0" y="0"/>
            <a:ext cx="13817600" cy="7772400"/>
          </a:xfrm>
          <a:prstGeom prst="rect">
            <a:avLst/>
          </a:prstGeom>
          <a:solidFill>
            <a:srgbClr val="003479">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BE077816-0D26-4CF0-BF75-A7239D10E3BA}"/>
              </a:ext>
            </a:extLst>
          </p:cNvPr>
          <p:cNvSpPr>
            <a:spLocks noGrp="1"/>
          </p:cNvSpPr>
          <p:nvPr>
            <p:ph type="body" sz="quarter" idx="10" hasCustomPrompt="1"/>
          </p:nvPr>
        </p:nvSpPr>
        <p:spPr>
          <a:xfrm>
            <a:off x="1460500" y="3265488"/>
            <a:ext cx="10896600" cy="864498"/>
          </a:xfrm>
        </p:spPr>
        <p:txBody>
          <a:bodyPr anchor="ctr">
            <a:normAutofit/>
          </a:bodyPr>
          <a:lstStyle>
            <a:lvl1pPr marL="0" indent="0" algn="ctr">
              <a:buNone/>
              <a:defRPr sz="6000">
                <a:solidFill>
                  <a:schemeClr val="bg1"/>
                </a:solidFill>
              </a:defRPr>
            </a:lvl1pPr>
          </a:lstStyle>
          <a:p>
            <a:pPr lvl="0"/>
            <a:r>
              <a:rPr lang="en-US"/>
              <a:t>Divider Name Goes Here</a:t>
            </a:r>
          </a:p>
        </p:txBody>
      </p:sp>
      <p:pic>
        <p:nvPicPr>
          <p:cNvPr id="3" name="Picture 2" descr="A black background with white text&#10;&#10;Description automatically generated with low confidence">
            <a:extLst>
              <a:ext uri="{FF2B5EF4-FFF2-40B4-BE49-F238E27FC236}">
                <a16:creationId xmlns:a16="http://schemas.microsoft.com/office/drawing/2014/main" id="{AB52F4B7-A69B-475D-9EA7-1AE2546987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97474" y="6918063"/>
            <a:ext cx="3422652" cy="477410"/>
          </a:xfrm>
          <a:prstGeom prst="rect">
            <a:avLst/>
          </a:prstGeom>
        </p:spPr>
      </p:pic>
      <p:sp>
        <p:nvSpPr>
          <p:cNvPr id="6" name="Text Placeholder 17">
            <a:extLst>
              <a:ext uri="{FF2B5EF4-FFF2-40B4-BE49-F238E27FC236}">
                <a16:creationId xmlns:a16="http://schemas.microsoft.com/office/drawing/2014/main" id="{A44979A6-AB27-4C94-9CAF-07BAEE73CFB4}"/>
              </a:ext>
            </a:extLst>
          </p:cNvPr>
          <p:cNvSpPr>
            <a:spLocks noGrp="1"/>
          </p:cNvSpPr>
          <p:nvPr>
            <p:ph type="body" sz="quarter" idx="11" hasCustomPrompt="1"/>
          </p:nvPr>
        </p:nvSpPr>
        <p:spPr>
          <a:xfrm>
            <a:off x="1460500" y="4268206"/>
            <a:ext cx="10896600" cy="477411"/>
          </a:xfrm>
        </p:spPr>
        <p:txBody>
          <a:bodyPr anchor="ctr">
            <a:normAutofit/>
          </a:bodyPr>
          <a:lstStyle>
            <a:lvl1pPr marL="0" indent="0" algn="ctr">
              <a:buNone/>
              <a:defRPr sz="2800" b="0" i="1">
                <a:solidFill>
                  <a:schemeClr val="bg1"/>
                </a:solidFill>
              </a:defRPr>
            </a:lvl1pPr>
          </a:lstStyle>
          <a:p>
            <a:pPr lvl="0"/>
            <a:r>
              <a:rPr lang="en-US"/>
              <a:t>Divider Name Goes Here</a:t>
            </a:r>
          </a:p>
        </p:txBody>
      </p:sp>
    </p:spTree>
    <p:extLst>
      <p:ext uri="{BB962C8B-B14F-4D97-AF65-F5344CB8AC3E}">
        <p14:creationId xmlns:p14="http://schemas.microsoft.com/office/powerpoint/2010/main" val="23347252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OC-Presente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F1A545-8B8C-4F85-867E-F34A8703FB24}"/>
              </a:ext>
            </a:extLst>
          </p:cNvPr>
          <p:cNvSpPr/>
          <p:nvPr userDrawn="1"/>
        </p:nvSpPr>
        <p:spPr>
          <a:xfrm>
            <a:off x="0" y="0"/>
            <a:ext cx="8361135"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D41EECE-AD8A-4A9E-9226-053CF1CE33C4}"/>
              </a:ext>
            </a:extLst>
          </p:cNvPr>
          <p:cNvSpPr txBox="1"/>
          <p:nvPr userDrawn="1"/>
        </p:nvSpPr>
        <p:spPr>
          <a:xfrm>
            <a:off x="1110418" y="819150"/>
            <a:ext cx="5798382" cy="683795"/>
          </a:xfrm>
          <a:prstGeom prst="rect">
            <a:avLst/>
          </a:prstGeom>
          <a:noFill/>
          <a:effectLst/>
        </p:spPr>
        <p:txBody>
          <a:bodyPr wrap="none" rtlCol="0" anchor="ctr">
            <a:noAutofit/>
          </a:bodyPr>
          <a:lstStyle/>
          <a:p>
            <a:pPr marL="0" lvl="2" algn="l">
              <a:lnSpc>
                <a:spcPct val="100000"/>
              </a:lnSpc>
            </a:pPr>
            <a:r>
              <a:rPr lang="en-US" sz="4400" b="0" dirty="0">
                <a:solidFill>
                  <a:schemeClr val="tx1"/>
                </a:solidFill>
                <a:latin typeface="+mj-lt"/>
              </a:rPr>
              <a:t>AGENDA</a:t>
            </a:r>
          </a:p>
        </p:txBody>
      </p:sp>
      <p:cxnSp>
        <p:nvCxnSpPr>
          <p:cNvPr id="8" name="Straight Connector 7">
            <a:extLst>
              <a:ext uri="{FF2B5EF4-FFF2-40B4-BE49-F238E27FC236}">
                <a16:creationId xmlns:a16="http://schemas.microsoft.com/office/drawing/2014/main" id="{F0C9EB0D-9950-4C30-A678-1FD50BD52558}"/>
              </a:ext>
            </a:extLst>
          </p:cNvPr>
          <p:cNvCxnSpPr/>
          <p:nvPr userDrawn="1"/>
        </p:nvCxnSpPr>
        <p:spPr>
          <a:xfrm flipV="1">
            <a:off x="1110418" y="1628775"/>
            <a:ext cx="0" cy="614362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29A547-5BF7-4B40-946A-1A017A872DAA}"/>
              </a:ext>
            </a:extLst>
          </p:cNvPr>
          <p:cNvCxnSpPr/>
          <p:nvPr userDrawn="1"/>
        </p:nvCxnSpPr>
        <p:spPr>
          <a:xfrm>
            <a:off x="1110418" y="1628775"/>
            <a:ext cx="5652642"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D3AB0164-52F9-4D50-93ED-8FC283388CC8}"/>
              </a:ext>
            </a:extLst>
          </p:cNvPr>
          <p:cNvSpPr>
            <a:spLocks noGrp="1"/>
          </p:cNvSpPr>
          <p:nvPr>
            <p:ph type="pic" sz="quarter" idx="10" hasCustomPrompt="1"/>
          </p:nvPr>
        </p:nvSpPr>
        <p:spPr>
          <a:xfrm>
            <a:off x="7686865" y="1744429"/>
            <a:ext cx="1348540" cy="1348538"/>
          </a:xfrm>
          <a:prstGeom prst="ellipse">
            <a:avLst/>
          </a:prstGeom>
          <a:solidFill>
            <a:schemeClr val="bg1">
              <a:lumMod val="75000"/>
            </a:schemeClr>
          </a:solidFill>
          <a:ln w="28575">
            <a:solidFill>
              <a:schemeClr val="bg1"/>
            </a:solidFill>
          </a:ln>
        </p:spPr>
        <p:txBody>
          <a:bodyPr anchor="ctr">
            <a:normAutofit/>
          </a:bodyPr>
          <a:lstStyle>
            <a:lvl1pPr marL="0" indent="0" algn="ctr">
              <a:buNone/>
              <a:defRPr sz="1400"/>
            </a:lvl1pPr>
          </a:lstStyle>
          <a:p>
            <a:r>
              <a:rPr lang="en-US" dirty="0"/>
              <a:t>Headshot</a:t>
            </a:r>
          </a:p>
        </p:txBody>
      </p:sp>
      <p:sp>
        <p:nvSpPr>
          <p:cNvPr id="14" name="Text Placeholder 13">
            <a:extLst>
              <a:ext uri="{FF2B5EF4-FFF2-40B4-BE49-F238E27FC236}">
                <a16:creationId xmlns:a16="http://schemas.microsoft.com/office/drawing/2014/main" id="{CC969860-D6CD-4FB8-8A98-DB0BB5F3F4A1}"/>
              </a:ext>
            </a:extLst>
          </p:cNvPr>
          <p:cNvSpPr>
            <a:spLocks noGrp="1"/>
          </p:cNvSpPr>
          <p:nvPr>
            <p:ph type="body" sz="quarter" idx="11" hasCustomPrompt="1"/>
          </p:nvPr>
        </p:nvSpPr>
        <p:spPr>
          <a:xfrm>
            <a:off x="9313316" y="1995252"/>
            <a:ext cx="3328364" cy="304800"/>
          </a:xfrm>
        </p:spPr>
        <p:txBody>
          <a:bodyPr anchor="ctr">
            <a:normAutofit/>
          </a:bodyPr>
          <a:lstStyle>
            <a:lvl1pPr marL="0" indent="0">
              <a:buNone/>
              <a:defRPr sz="2000" b="1"/>
            </a:lvl1pPr>
          </a:lstStyle>
          <a:p>
            <a:pPr lvl="0"/>
            <a:r>
              <a:rPr lang="en-US"/>
              <a:t>First Last Name</a:t>
            </a:r>
          </a:p>
        </p:txBody>
      </p:sp>
      <p:sp>
        <p:nvSpPr>
          <p:cNvPr id="15" name="Text Placeholder 13">
            <a:extLst>
              <a:ext uri="{FF2B5EF4-FFF2-40B4-BE49-F238E27FC236}">
                <a16:creationId xmlns:a16="http://schemas.microsoft.com/office/drawing/2014/main" id="{D12C13F1-249E-45CD-A0B6-23925FCD9FF3}"/>
              </a:ext>
            </a:extLst>
          </p:cNvPr>
          <p:cNvSpPr>
            <a:spLocks noGrp="1"/>
          </p:cNvSpPr>
          <p:nvPr>
            <p:ph type="body" sz="quarter" idx="12" hasCustomPrompt="1"/>
          </p:nvPr>
        </p:nvSpPr>
        <p:spPr>
          <a:xfrm>
            <a:off x="9313316" y="2300052"/>
            <a:ext cx="3328364" cy="304800"/>
          </a:xfrm>
        </p:spPr>
        <p:txBody>
          <a:bodyPr anchor="ctr">
            <a:noAutofit/>
          </a:bodyPr>
          <a:lstStyle>
            <a:lvl1pPr marL="0" indent="0">
              <a:buNone/>
              <a:defRPr sz="1400" b="0" i="1"/>
            </a:lvl1pPr>
          </a:lstStyle>
          <a:p>
            <a:pPr lvl="0"/>
            <a:r>
              <a:rPr lang="en-US"/>
              <a:t>Title</a:t>
            </a:r>
          </a:p>
        </p:txBody>
      </p:sp>
      <p:sp>
        <p:nvSpPr>
          <p:cNvPr id="16" name="Text Placeholder 13">
            <a:extLst>
              <a:ext uri="{FF2B5EF4-FFF2-40B4-BE49-F238E27FC236}">
                <a16:creationId xmlns:a16="http://schemas.microsoft.com/office/drawing/2014/main" id="{0285BCA6-5113-4BBE-AA8B-2BFC521D533C}"/>
              </a:ext>
            </a:extLst>
          </p:cNvPr>
          <p:cNvSpPr>
            <a:spLocks noGrp="1"/>
          </p:cNvSpPr>
          <p:nvPr>
            <p:ph type="body" sz="quarter" idx="13" hasCustomPrompt="1"/>
          </p:nvPr>
        </p:nvSpPr>
        <p:spPr>
          <a:xfrm>
            <a:off x="9313316" y="2610576"/>
            <a:ext cx="3328364" cy="304800"/>
          </a:xfrm>
        </p:spPr>
        <p:txBody>
          <a:bodyPr anchor="ctr">
            <a:noAutofit/>
          </a:bodyPr>
          <a:lstStyle>
            <a:lvl1pPr marL="0" indent="0">
              <a:buNone/>
              <a:defRPr sz="1400" b="0" i="1"/>
            </a:lvl1pPr>
          </a:lstStyle>
          <a:p>
            <a:pPr lvl="0"/>
            <a:r>
              <a:rPr lang="en-US"/>
              <a:t>email@siteselectiongroup.com</a:t>
            </a:r>
          </a:p>
        </p:txBody>
      </p:sp>
      <p:sp>
        <p:nvSpPr>
          <p:cNvPr id="39" name="Picture Placeholder 11">
            <a:extLst>
              <a:ext uri="{FF2B5EF4-FFF2-40B4-BE49-F238E27FC236}">
                <a16:creationId xmlns:a16="http://schemas.microsoft.com/office/drawing/2014/main" id="{398CC9DE-AD66-4498-B292-2F67EE88DA20}"/>
              </a:ext>
            </a:extLst>
          </p:cNvPr>
          <p:cNvSpPr>
            <a:spLocks noGrp="1"/>
          </p:cNvSpPr>
          <p:nvPr>
            <p:ph type="pic" sz="quarter" idx="14" hasCustomPrompt="1"/>
          </p:nvPr>
        </p:nvSpPr>
        <p:spPr>
          <a:xfrm>
            <a:off x="7686865" y="3272661"/>
            <a:ext cx="1348540" cy="1348538"/>
          </a:xfrm>
          <a:prstGeom prst="ellipse">
            <a:avLst/>
          </a:prstGeom>
          <a:solidFill>
            <a:schemeClr val="bg1">
              <a:lumMod val="75000"/>
            </a:schemeClr>
          </a:solidFill>
          <a:ln w="28575">
            <a:solidFill>
              <a:schemeClr val="bg1"/>
            </a:solidFill>
          </a:ln>
        </p:spPr>
        <p:txBody>
          <a:bodyPr anchor="ctr">
            <a:normAutofit/>
          </a:bodyPr>
          <a:lstStyle>
            <a:lvl1pPr marL="0" indent="0" algn="ctr">
              <a:buNone/>
              <a:defRPr sz="1400"/>
            </a:lvl1pPr>
          </a:lstStyle>
          <a:p>
            <a:r>
              <a:rPr lang="en-US" dirty="0"/>
              <a:t>Headshot</a:t>
            </a:r>
          </a:p>
        </p:txBody>
      </p:sp>
      <p:sp>
        <p:nvSpPr>
          <p:cNvPr id="40" name="Text Placeholder 13">
            <a:extLst>
              <a:ext uri="{FF2B5EF4-FFF2-40B4-BE49-F238E27FC236}">
                <a16:creationId xmlns:a16="http://schemas.microsoft.com/office/drawing/2014/main" id="{C7EB68B8-C150-439F-8CC4-C95D32BC1830}"/>
              </a:ext>
            </a:extLst>
          </p:cNvPr>
          <p:cNvSpPr>
            <a:spLocks noGrp="1"/>
          </p:cNvSpPr>
          <p:nvPr>
            <p:ph type="body" sz="quarter" idx="15" hasCustomPrompt="1"/>
          </p:nvPr>
        </p:nvSpPr>
        <p:spPr>
          <a:xfrm>
            <a:off x="9313316" y="3523484"/>
            <a:ext cx="3328364" cy="304800"/>
          </a:xfrm>
        </p:spPr>
        <p:txBody>
          <a:bodyPr anchor="ctr">
            <a:normAutofit/>
          </a:bodyPr>
          <a:lstStyle>
            <a:lvl1pPr marL="0" indent="0">
              <a:buNone/>
              <a:defRPr sz="2000" b="1"/>
            </a:lvl1pPr>
          </a:lstStyle>
          <a:p>
            <a:pPr lvl="0"/>
            <a:r>
              <a:rPr lang="en-US"/>
              <a:t>First Last Name</a:t>
            </a:r>
          </a:p>
        </p:txBody>
      </p:sp>
      <p:sp>
        <p:nvSpPr>
          <p:cNvPr id="41" name="Text Placeholder 13">
            <a:extLst>
              <a:ext uri="{FF2B5EF4-FFF2-40B4-BE49-F238E27FC236}">
                <a16:creationId xmlns:a16="http://schemas.microsoft.com/office/drawing/2014/main" id="{A781BBEC-2432-4DF8-8364-CB1F03441191}"/>
              </a:ext>
            </a:extLst>
          </p:cNvPr>
          <p:cNvSpPr>
            <a:spLocks noGrp="1"/>
          </p:cNvSpPr>
          <p:nvPr>
            <p:ph type="body" sz="quarter" idx="16" hasCustomPrompt="1"/>
          </p:nvPr>
        </p:nvSpPr>
        <p:spPr>
          <a:xfrm>
            <a:off x="9313316" y="3828284"/>
            <a:ext cx="3328364" cy="304800"/>
          </a:xfrm>
        </p:spPr>
        <p:txBody>
          <a:bodyPr anchor="ctr">
            <a:noAutofit/>
          </a:bodyPr>
          <a:lstStyle>
            <a:lvl1pPr marL="0" indent="0">
              <a:buNone/>
              <a:defRPr sz="1400" b="0" i="1"/>
            </a:lvl1pPr>
          </a:lstStyle>
          <a:p>
            <a:pPr lvl="0"/>
            <a:r>
              <a:rPr lang="en-US"/>
              <a:t>Title</a:t>
            </a:r>
          </a:p>
        </p:txBody>
      </p:sp>
      <p:sp>
        <p:nvSpPr>
          <p:cNvPr id="42" name="Text Placeholder 13">
            <a:extLst>
              <a:ext uri="{FF2B5EF4-FFF2-40B4-BE49-F238E27FC236}">
                <a16:creationId xmlns:a16="http://schemas.microsoft.com/office/drawing/2014/main" id="{1F033B1F-D5C4-4FC9-BD85-7387130A46F2}"/>
              </a:ext>
            </a:extLst>
          </p:cNvPr>
          <p:cNvSpPr>
            <a:spLocks noGrp="1"/>
          </p:cNvSpPr>
          <p:nvPr>
            <p:ph type="body" sz="quarter" idx="17" hasCustomPrompt="1"/>
          </p:nvPr>
        </p:nvSpPr>
        <p:spPr>
          <a:xfrm>
            <a:off x="9313316" y="4138808"/>
            <a:ext cx="3328364" cy="304800"/>
          </a:xfrm>
        </p:spPr>
        <p:txBody>
          <a:bodyPr anchor="ctr">
            <a:noAutofit/>
          </a:bodyPr>
          <a:lstStyle>
            <a:lvl1pPr marL="0" indent="0">
              <a:buNone/>
              <a:defRPr sz="1400" b="0" i="1"/>
            </a:lvl1pPr>
          </a:lstStyle>
          <a:p>
            <a:pPr lvl="0"/>
            <a:r>
              <a:rPr lang="en-US"/>
              <a:t>email@siteselectiongroup.com</a:t>
            </a:r>
          </a:p>
        </p:txBody>
      </p:sp>
      <p:sp>
        <p:nvSpPr>
          <p:cNvPr id="43" name="Picture Placeholder 11">
            <a:extLst>
              <a:ext uri="{FF2B5EF4-FFF2-40B4-BE49-F238E27FC236}">
                <a16:creationId xmlns:a16="http://schemas.microsoft.com/office/drawing/2014/main" id="{1264BC9D-B961-4A53-866A-7C0B7C7D4E76}"/>
              </a:ext>
            </a:extLst>
          </p:cNvPr>
          <p:cNvSpPr>
            <a:spLocks noGrp="1"/>
          </p:cNvSpPr>
          <p:nvPr>
            <p:ph type="pic" sz="quarter" idx="18" hasCustomPrompt="1"/>
          </p:nvPr>
        </p:nvSpPr>
        <p:spPr>
          <a:xfrm>
            <a:off x="7686865" y="4827587"/>
            <a:ext cx="1348540" cy="1348538"/>
          </a:xfrm>
          <a:prstGeom prst="ellipse">
            <a:avLst/>
          </a:prstGeom>
          <a:solidFill>
            <a:schemeClr val="bg1">
              <a:lumMod val="75000"/>
            </a:schemeClr>
          </a:solidFill>
          <a:ln w="28575">
            <a:solidFill>
              <a:schemeClr val="bg1"/>
            </a:solidFill>
          </a:ln>
        </p:spPr>
        <p:txBody>
          <a:bodyPr anchor="ctr">
            <a:normAutofit/>
          </a:bodyPr>
          <a:lstStyle>
            <a:lvl1pPr marL="0" indent="0" algn="ctr">
              <a:buNone/>
              <a:defRPr sz="1400"/>
            </a:lvl1pPr>
          </a:lstStyle>
          <a:p>
            <a:r>
              <a:rPr lang="en-US" dirty="0"/>
              <a:t>Headshot</a:t>
            </a:r>
          </a:p>
        </p:txBody>
      </p:sp>
      <p:sp>
        <p:nvSpPr>
          <p:cNvPr id="44" name="Text Placeholder 13">
            <a:extLst>
              <a:ext uri="{FF2B5EF4-FFF2-40B4-BE49-F238E27FC236}">
                <a16:creationId xmlns:a16="http://schemas.microsoft.com/office/drawing/2014/main" id="{5A0981C9-BE70-4AC2-9245-82441D14B4E8}"/>
              </a:ext>
            </a:extLst>
          </p:cNvPr>
          <p:cNvSpPr>
            <a:spLocks noGrp="1"/>
          </p:cNvSpPr>
          <p:nvPr>
            <p:ph type="body" sz="quarter" idx="19" hasCustomPrompt="1"/>
          </p:nvPr>
        </p:nvSpPr>
        <p:spPr>
          <a:xfrm>
            <a:off x="9313316" y="5078410"/>
            <a:ext cx="3328364" cy="304800"/>
          </a:xfrm>
        </p:spPr>
        <p:txBody>
          <a:bodyPr anchor="ctr">
            <a:normAutofit/>
          </a:bodyPr>
          <a:lstStyle>
            <a:lvl1pPr marL="0" indent="0">
              <a:buNone/>
              <a:defRPr sz="2000" b="1"/>
            </a:lvl1pPr>
          </a:lstStyle>
          <a:p>
            <a:pPr lvl="0"/>
            <a:r>
              <a:rPr lang="en-US"/>
              <a:t>First Last Name</a:t>
            </a:r>
          </a:p>
        </p:txBody>
      </p:sp>
      <p:sp>
        <p:nvSpPr>
          <p:cNvPr id="45" name="Text Placeholder 13">
            <a:extLst>
              <a:ext uri="{FF2B5EF4-FFF2-40B4-BE49-F238E27FC236}">
                <a16:creationId xmlns:a16="http://schemas.microsoft.com/office/drawing/2014/main" id="{C3DA95A1-0B9F-4C2C-90BB-09F852BCEEF6}"/>
              </a:ext>
            </a:extLst>
          </p:cNvPr>
          <p:cNvSpPr>
            <a:spLocks noGrp="1"/>
          </p:cNvSpPr>
          <p:nvPr>
            <p:ph type="body" sz="quarter" idx="20" hasCustomPrompt="1"/>
          </p:nvPr>
        </p:nvSpPr>
        <p:spPr>
          <a:xfrm>
            <a:off x="9313316" y="5383210"/>
            <a:ext cx="3328364" cy="304800"/>
          </a:xfrm>
        </p:spPr>
        <p:txBody>
          <a:bodyPr anchor="ctr">
            <a:noAutofit/>
          </a:bodyPr>
          <a:lstStyle>
            <a:lvl1pPr marL="0" indent="0">
              <a:buNone/>
              <a:defRPr sz="1400" b="0" i="1"/>
            </a:lvl1pPr>
          </a:lstStyle>
          <a:p>
            <a:pPr lvl="0"/>
            <a:r>
              <a:rPr lang="en-US"/>
              <a:t>Title</a:t>
            </a:r>
          </a:p>
        </p:txBody>
      </p:sp>
      <p:sp>
        <p:nvSpPr>
          <p:cNvPr id="46" name="Text Placeholder 13">
            <a:extLst>
              <a:ext uri="{FF2B5EF4-FFF2-40B4-BE49-F238E27FC236}">
                <a16:creationId xmlns:a16="http://schemas.microsoft.com/office/drawing/2014/main" id="{9C48813E-B591-454B-9510-0D5CE607AEAA}"/>
              </a:ext>
            </a:extLst>
          </p:cNvPr>
          <p:cNvSpPr>
            <a:spLocks noGrp="1"/>
          </p:cNvSpPr>
          <p:nvPr>
            <p:ph type="body" sz="quarter" idx="21" hasCustomPrompt="1"/>
          </p:nvPr>
        </p:nvSpPr>
        <p:spPr>
          <a:xfrm>
            <a:off x="9313316" y="5693734"/>
            <a:ext cx="3328364" cy="304800"/>
          </a:xfrm>
        </p:spPr>
        <p:txBody>
          <a:bodyPr anchor="ctr">
            <a:noAutofit/>
          </a:bodyPr>
          <a:lstStyle>
            <a:lvl1pPr marL="0" indent="0">
              <a:buNone/>
              <a:defRPr sz="1400" b="0" i="1"/>
            </a:lvl1pPr>
          </a:lstStyle>
          <a:p>
            <a:pPr lvl="0"/>
            <a:r>
              <a:rPr lang="en-US"/>
              <a:t>email@siteselectiongroup.com</a:t>
            </a:r>
          </a:p>
        </p:txBody>
      </p:sp>
    </p:spTree>
    <p:extLst>
      <p:ext uri="{BB962C8B-B14F-4D97-AF65-F5344CB8AC3E}">
        <p14:creationId xmlns:p14="http://schemas.microsoft.com/office/powerpoint/2010/main" val="33198141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O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F1A545-8B8C-4F85-867E-F34A8703FB24}"/>
              </a:ext>
            </a:extLst>
          </p:cNvPr>
          <p:cNvSpPr/>
          <p:nvPr userDrawn="1"/>
        </p:nvSpPr>
        <p:spPr>
          <a:xfrm>
            <a:off x="4470401" y="0"/>
            <a:ext cx="9347200"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D41EECE-AD8A-4A9E-9226-053CF1CE33C4}"/>
              </a:ext>
            </a:extLst>
          </p:cNvPr>
          <p:cNvSpPr txBox="1"/>
          <p:nvPr userDrawn="1"/>
        </p:nvSpPr>
        <p:spPr>
          <a:xfrm>
            <a:off x="6020783" y="819150"/>
            <a:ext cx="5798382" cy="683795"/>
          </a:xfrm>
          <a:prstGeom prst="rect">
            <a:avLst/>
          </a:prstGeom>
          <a:noFill/>
          <a:effectLst/>
        </p:spPr>
        <p:txBody>
          <a:bodyPr wrap="none" rtlCol="0" anchor="ctr">
            <a:noAutofit/>
          </a:bodyPr>
          <a:lstStyle/>
          <a:p>
            <a:pPr marL="0" lvl="2" algn="l">
              <a:lnSpc>
                <a:spcPct val="100000"/>
              </a:lnSpc>
            </a:pPr>
            <a:r>
              <a:rPr lang="en-US" sz="4400" b="0" dirty="0">
                <a:solidFill>
                  <a:schemeClr val="tx1"/>
                </a:solidFill>
                <a:latin typeface="+mj-lt"/>
              </a:rPr>
              <a:t>CONTENTS</a:t>
            </a:r>
          </a:p>
        </p:txBody>
      </p:sp>
      <p:cxnSp>
        <p:nvCxnSpPr>
          <p:cNvPr id="8" name="Straight Connector 7">
            <a:extLst>
              <a:ext uri="{FF2B5EF4-FFF2-40B4-BE49-F238E27FC236}">
                <a16:creationId xmlns:a16="http://schemas.microsoft.com/office/drawing/2014/main" id="{F0C9EB0D-9950-4C30-A678-1FD50BD52558}"/>
              </a:ext>
            </a:extLst>
          </p:cNvPr>
          <p:cNvCxnSpPr/>
          <p:nvPr userDrawn="1"/>
        </p:nvCxnSpPr>
        <p:spPr>
          <a:xfrm flipV="1">
            <a:off x="6020783" y="1628775"/>
            <a:ext cx="0" cy="614362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29A547-5BF7-4B40-946A-1A017A872DAA}"/>
              </a:ext>
            </a:extLst>
          </p:cNvPr>
          <p:cNvCxnSpPr>
            <a:cxnSpLocks/>
          </p:cNvCxnSpPr>
          <p:nvPr userDrawn="1"/>
        </p:nvCxnSpPr>
        <p:spPr>
          <a:xfrm>
            <a:off x="6020783" y="1628775"/>
            <a:ext cx="679351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8401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Main Hea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sp>
        <p:nvSpPr>
          <p:cNvPr id="6" name="Slide Number Placeholder 2">
            <a:extLst>
              <a:ext uri="{FF2B5EF4-FFF2-40B4-BE49-F238E27FC236}">
                <a16:creationId xmlns:a16="http://schemas.microsoft.com/office/drawing/2014/main" id="{3FD804DE-77E3-D247-993A-649F8B8E041E}"/>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pic>
        <p:nvPicPr>
          <p:cNvPr id="3" name="Picture 2" descr="Shape&#10;&#10;Description automatically generated with medium confidence">
            <a:extLst>
              <a:ext uri="{FF2B5EF4-FFF2-40B4-BE49-F238E27FC236}">
                <a16:creationId xmlns:a16="http://schemas.microsoft.com/office/drawing/2014/main" id="{F826E42D-4694-4F1B-BE4B-D98FBD498ABB}"/>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Tree>
    <p:extLst>
      <p:ext uri="{BB962C8B-B14F-4D97-AF65-F5344CB8AC3E}">
        <p14:creationId xmlns:p14="http://schemas.microsoft.com/office/powerpoint/2010/main" val="3141054189"/>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Main Header-3/4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F46D19-3848-4C1B-B833-6E75C3D52C65}"/>
              </a:ext>
            </a:extLst>
          </p:cNvPr>
          <p:cNvSpPr/>
          <p:nvPr userDrawn="1"/>
        </p:nvSpPr>
        <p:spPr>
          <a:xfrm>
            <a:off x="0" y="0"/>
            <a:ext cx="8203096" cy="77921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7292975"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sp>
        <p:nvSpPr>
          <p:cNvPr id="6" name="Slide Number Placeholder 2">
            <a:extLst>
              <a:ext uri="{FF2B5EF4-FFF2-40B4-BE49-F238E27FC236}">
                <a16:creationId xmlns:a16="http://schemas.microsoft.com/office/drawing/2014/main" id="{3FD804DE-77E3-D247-993A-649F8B8E041E}"/>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pic>
        <p:nvPicPr>
          <p:cNvPr id="3" name="Picture 2" descr="Shape&#10;&#10;Description automatically generated with medium confidence">
            <a:extLst>
              <a:ext uri="{FF2B5EF4-FFF2-40B4-BE49-F238E27FC236}">
                <a16:creationId xmlns:a16="http://schemas.microsoft.com/office/drawing/2014/main" id="{F826E42D-4694-4F1B-BE4B-D98FBD498ABB}"/>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Tree>
    <p:extLst>
      <p:ext uri="{BB962C8B-B14F-4D97-AF65-F5344CB8AC3E}">
        <p14:creationId xmlns:p14="http://schemas.microsoft.com/office/powerpoint/2010/main" val="2664406123"/>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Main Header-1/2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F46D19-3848-4C1B-B833-6E75C3D52C65}"/>
              </a:ext>
            </a:extLst>
          </p:cNvPr>
          <p:cNvSpPr/>
          <p:nvPr userDrawn="1"/>
        </p:nvSpPr>
        <p:spPr>
          <a:xfrm>
            <a:off x="0" y="0"/>
            <a:ext cx="6908800" cy="77921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600620"/>
            <a:ext cx="5773057" cy="590931"/>
          </a:xfrm>
          <a:prstGeom prst="rect">
            <a:avLst/>
          </a:prstGeom>
        </p:spPr>
        <p:txBody>
          <a:bodyPr anchor="ctr">
            <a:spAutoFit/>
          </a:bodyP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sp>
        <p:nvSpPr>
          <p:cNvPr id="6" name="Slide Number Placeholder 2">
            <a:extLst>
              <a:ext uri="{FF2B5EF4-FFF2-40B4-BE49-F238E27FC236}">
                <a16:creationId xmlns:a16="http://schemas.microsoft.com/office/drawing/2014/main" id="{3FD804DE-77E3-D247-993A-649F8B8E041E}"/>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pic>
        <p:nvPicPr>
          <p:cNvPr id="3" name="Picture 2" descr="Shape&#10;&#10;Description automatically generated with medium confidence">
            <a:extLst>
              <a:ext uri="{FF2B5EF4-FFF2-40B4-BE49-F238E27FC236}">
                <a16:creationId xmlns:a16="http://schemas.microsoft.com/office/drawing/2014/main" id="{F826E42D-4694-4F1B-BE4B-D98FBD498ABB}"/>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Tree>
    <p:extLst>
      <p:ext uri="{BB962C8B-B14F-4D97-AF65-F5344CB8AC3E}">
        <p14:creationId xmlns:p14="http://schemas.microsoft.com/office/powerpoint/2010/main" val="1717632298"/>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Main Header - Blue">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pic>
        <p:nvPicPr>
          <p:cNvPr id="4" name="Picture 3" descr="Shape&#10;&#10;Description automatically generated with medium confidence">
            <a:extLst>
              <a:ext uri="{FF2B5EF4-FFF2-40B4-BE49-F238E27FC236}">
                <a16:creationId xmlns:a16="http://schemas.microsoft.com/office/drawing/2014/main" id="{9427501A-8DF8-437A-8C21-767699017737}"/>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7" name="Slide Number Placeholder 2">
            <a:extLst>
              <a:ext uri="{FF2B5EF4-FFF2-40B4-BE49-F238E27FC236}">
                <a16:creationId xmlns:a16="http://schemas.microsoft.com/office/drawing/2014/main" id="{0A389186-B64D-4DB6-88D6-83D04BCED7E9}"/>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1040784462"/>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Main Header Blue-Center">
    <p:bg>
      <p:bgPr>
        <a:solidFill>
          <a:schemeClr val="accent2"/>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681672F-0AD5-48F5-892D-9CC2AE9480D1}"/>
              </a:ext>
            </a:extLst>
          </p:cNvPr>
          <p:cNvCxnSpPr/>
          <p:nvPr userDrawn="1"/>
        </p:nvCxnSpPr>
        <p:spPr>
          <a:xfrm>
            <a:off x="508000" y="622570"/>
            <a:ext cx="12801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4410360" y="363978"/>
            <a:ext cx="4996882" cy="590931"/>
          </a:xfrm>
          <a:prstGeom prst="rect">
            <a:avLst/>
          </a:prstGeom>
          <a:solidFill>
            <a:schemeClr val="accent2"/>
          </a:solidFill>
        </p:spPr>
        <p:txBody>
          <a:bodyPr wrap="none" anchor="ctr">
            <a:spAutoFit/>
          </a:bodyPr>
          <a:lstStyle>
            <a:lvl1pPr marL="0" indent="0" algn="ctr">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pic>
        <p:nvPicPr>
          <p:cNvPr id="7" name="Picture 6" descr="Shape&#10;&#10;Description automatically generated with medium confidence">
            <a:extLst>
              <a:ext uri="{FF2B5EF4-FFF2-40B4-BE49-F238E27FC236}">
                <a16:creationId xmlns:a16="http://schemas.microsoft.com/office/drawing/2014/main" id="{74303399-3A91-4F12-ACC2-2F198AACDEEF}"/>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8" name="Slide Number Placeholder 2">
            <a:extLst>
              <a:ext uri="{FF2B5EF4-FFF2-40B4-BE49-F238E27FC236}">
                <a16:creationId xmlns:a16="http://schemas.microsoft.com/office/drawing/2014/main" id="{5F206D6A-C0E8-48A2-AB85-BD45C3729EC4}"/>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3125986639"/>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in Header-Center">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681672F-0AD5-48F5-892D-9CC2AE9480D1}"/>
              </a:ext>
            </a:extLst>
          </p:cNvPr>
          <p:cNvCxnSpPr/>
          <p:nvPr userDrawn="1"/>
        </p:nvCxnSpPr>
        <p:spPr>
          <a:xfrm>
            <a:off x="508000" y="622570"/>
            <a:ext cx="12801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4410953" y="363978"/>
            <a:ext cx="4995694" cy="590931"/>
          </a:xfrm>
          <a:prstGeom prst="rect">
            <a:avLst/>
          </a:prstGeom>
          <a:solidFill>
            <a:schemeClr val="bg1"/>
          </a:solidFill>
        </p:spPr>
        <p:txBody>
          <a:bodyPr wrap="square" anchor="ctr">
            <a:spAutoFit/>
          </a:bodyPr>
          <a:lstStyle>
            <a:lvl1pPr marL="0" indent="0" algn="ctr">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pic>
        <p:nvPicPr>
          <p:cNvPr id="7" name="Picture 6" descr="Shape&#10;&#10;Description automatically generated with medium confidence">
            <a:extLst>
              <a:ext uri="{FF2B5EF4-FFF2-40B4-BE49-F238E27FC236}">
                <a16:creationId xmlns:a16="http://schemas.microsoft.com/office/drawing/2014/main" id="{0A0ED37F-46AF-4616-BB4D-32BE8C3D68D6}"/>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8" name="Slide Number Placeholder 2">
            <a:extLst>
              <a:ext uri="{FF2B5EF4-FFF2-40B4-BE49-F238E27FC236}">
                <a16:creationId xmlns:a16="http://schemas.microsoft.com/office/drawing/2014/main" id="{C79961D1-E289-4121-A94D-736B6B3A52DC}"/>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2311507157"/>
      </p:ext>
    </p:extLst>
  </p:cSld>
  <p:clrMapOvr>
    <a:masterClrMapping/>
  </p:clrMapOvr>
  <p:extLst>
    <p:ext uri="{DCECCB84-F9BA-43D5-87BE-67443E8EF086}">
      <p15:sldGuideLst xmlns:p15="http://schemas.microsoft.com/office/powerpoint/2012/main">
        <p15:guide id="2" pos="320" userDrawn="1">
          <p15:clr>
            <a:srgbClr val="FBAE40"/>
          </p15:clr>
        </p15:guide>
        <p15:guide id="3" pos="8384" userDrawn="1">
          <p15:clr>
            <a:srgbClr val="FBAE40"/>
          </p15:clr>
        </p15:guide>
        <p15:guide id="4" orient="horz" pos="720" userDrawn="1">
          <p15:clr>
            <a:srgbClr val="FBAE40"/>
          </p15:clr>
        </p15:guide>
        <p15:guide id="5" orient="horz" pos="4512"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Main Header-Center">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681672F-0AD5-48F5-892D-9CC2AE9480D1}"/>
              </a:ext>
            </a:extLst>
          </p:cNvPr>
          <p:cNvCxnSpPr/>
          <p:nvPr userDrawn="1"/>
        </p:nvCxnSpPr>
        <p:spPr>
          <a:xfrm>
            <a:off x="508000" y="622570"/>
            <a:ext cx="12801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4410953" y="363978"/>
            <a:ext cx="4995694" cy="590931"/>
          </a:xfrm>
          <a:prstGeom prst="rect">
            <a:avLst/>
          </a:prstGeom>
          <a:solidFill>
            <a:schemeClr val="bg1"/>
          </a:solidFill>
        </p:spPr>
        <p:txBody>
          <a:bodyPr wrap="square" anchor="ctr">
            <a:spAutoFit/>
          </a:bodyPr>
          <a:lstStyle>
            <a:lvl1pPr marL="0" indent="0" algn="ctr">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pic>
        <p:nvPicPr>
          <p:cNvPr id="7" name="Picture 6" descr="Shape&#10;&#10;Description automatically generated with medium confidence">
            <a:extLst>
              <a:ext uri="{FF2B5EF4-FFF2-40B4-BE49-F238E27FC236}">
                <a16:creationId xmlns:a16="http://schemas.microsoft.com/office/drawing/2014/main" id="{0A0ED37F-46AF-4616-BB4D-32BE8C3D68D6}"/>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8" name="Slide Number Placeholder 2">
            <a:extLst>
              <a:ext uri="{FF2B5EF4-FFF2-40B4-BE49-F238E27FC236}">
                <a16:creationId xmlns:a16="http://schemas.microsoft.com/office/drawing/2014/main" id="{C79961D1-E289-4121-A94D-736B6B3A52DC}"/>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1639238884"/>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Main Header - Light blue">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pic>
        <p:nvPicPr>
          <p:cNvPr id="4" name="Picture 3" descr="Shape&#10;&#10;Description automatically generated with medium confidence">
            <a:extLst>
              <a:ext uri="{FF2B5EF4-FFF2-40B4-BE49-F238E27FC236}">
                <a16:creationId xmlns:a16="http://schemas.microsoft.com/office/drawing/2014/main" id="{99050FA1-CBE8-4429-A764-D53B6A21C612}"/>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7" name="Slide Number Placeholder 2">
            <a:extLst>
              <a:ext uri="{FF2B5EF4-FFF2-40B4-BE49-F238E27FC236}">
                <a16:creationId xmlns:a16="http://schemas.microsoft.com/office/drawing/2014/main" id="{E62DA8B8-F199-4835-B959-EDC410A69B4D}"/>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3778935058"/>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Main Header-Tab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sp>
        <p:nvSpPr>
          <p:cNvPr id="3" name="Table Placeholder 2">
            <a:extLst>
              <a:ext uri="{FF2B5EF4-FFF2-40B4-BE49-F238E27FC236}">
                <a16:creationId xmlns:a16="http://schemas.microsoft.com/office/drawing/2014/main" id="{A3A1FE1A-32EA-4449-A452-A46ED6E07DF4}"/>
              </a:ext>
            </a:extLst>
          </p:cNvPr>
          <p:cNvSpPr>
            <a:spLocks noGrp="1"/>
          </p:cNvSpPr>
          <p:nvPr>
            <p:ph type="tbl" sz="quarter" idx="11"/>
          </p:nvPr>
        </p:nvSpPr>
        <p:spPr>
          <a:xfrm>
            <a:off x="508000" y="1143000"/>
            <a:ext cx="12801600" cy="6019800"/>
          </a:xfrm>
        </p:spPr>
        <p:txBody>
          <a:bodyPr/>
          <a:lstStyle/>
          <a:p>
            <a:r>
              <a:rPr lang="en-US" dirty="0"/>
              <a:t>Click icon to add table</a:t>
            </a:r>
          </a:p>
        </p:txBody>
      </p:sp>
      <p:pic>
        <p:nvPicPr>
          <p:cNvPr id="7" name="Picture 6" descr="Shape&#10;&#10;Description automatically generated with medium confidence">
            <a:extLst>
              <a:ext uri="{FF2B5EF4-FFF2-40B4-BE49-F238E27FC236}">
                <a16:creationId xmlns:a16="http://schemas.microsoft.com/office/drawing/2014/main" id="{51F7880F-45A4-4B1E-A760-B0EB5F2C2864}"/>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8" name="Slide Number Placeholder 2">
            <a:extLst>
              <a:ext uri="{FF2B5EF4-FFF2-40B4-BE49-F238E27FC236}">
                <a16:creationId xmlns:a16="http://schemas.microsoft.com/office/drawing/2014/main" id="{174EEEF3-5131-4BBA-B98B-F59571A3210D}"/>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3586338801"/>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roject Team-5">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D48483-B303-41F8-8C04-648079A7A563}"/>
              </a:ext>
            </a:extLst>
          </p:cNvPr>
          <p:cNvSpPr/>
          <p:nvPr userDrawn="1"/>
        </p:nvSpPr>
        <p:spPr>
          <a:xfrm>
            <a:off x="-2" y="4143376"/>
            <a:ext cx="13817600" cy="3629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1681672F-0AD5-48F5-892D-9CC2AE9480D1}"/>
              </a:ext>
            </a:extLst>
          </p:cNvPr>
          <p:cNvCxnSpPr/>
          <p:nvPr userDrawn="1"/>
        </p:nvCxnSpPr>
        <p:spPr>
          <a:xfrm>
            <a:off x="508000" y="622570"/>
            <a:ext cx="12801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795358" y="363978"/>
            <a:ext cx="2226893" cy="590931"/>
          </a:xfrm>
          <a:prstGeom prst="rect">
            <a:avLst/>
          </a:prstGeom>
          <a:solidFill>
            <a:schemeClr val="accent2"/>
          </a:solidFill>
        </p:spPr>
        <p:txBody>
          <a:bodyPr wrap="none" anchor="ctr">
            <a:spAutoFit/>
          </a:bodyPr>
          <a:lstStyle>
            <a:lvl1pPr marL="0" indent="0" algn="ctr">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Our Team</a:t>
            </a:r>
          </a:p>
        </p:txBody>
      </p:sp>
      <p:sp>
        <p:nvSpPr>
          <p:cNvPr id="4" name="Picture Placeholder 3">
            <a:extLst>
              <a:ext uri="{FF2B5EF4-FFF2-40B4-BE49-F238E27FC236}">
                <a16:creationId xmlns:a16="http://schemas.microsoft.com/office/drawing/2014/main" id="{D78AE9EB-91A7-4156-8944-2A4568D21F65}"/>
              </a:ext>
            </a:extLst>
          </p:cNvPr>
          <p:cNvSpPr>
            <a:spLocks noGrp="1"/>
          </p:cNvSpPr>
          <p:nvPr>
            <p:ph type="pic" sz="quarter" idx="11" hasCustomPrompt="1"/>
          </p:nvPr>
        </p:nvSpPr>
        <p:spPr>
          <a:xfrm>
            <a:off x="508001"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9" name="Text Placeholder 8">
            <a:extLst>
              <a:ext uri="{FF2B5EF4-FFF2-40B4-BE49-F238E27FC236}">
                <a16:creationId xmlns:a16="http://schemas.microsoft.com/office/drawing/2014/main" id="{D30FA8B1-A3EF-46E4-92CC-78CDA77DCA6A}"/>
              </a:ext>
            </a:extLst>
          </p:cNvPr>
          <p:cNvSpPr>
            <a:spLocks noGrp="1"/>
          </p:cNvSpPr>
          <p:nvPr>
            <p:ph type="body" sz="quarter" idx="12" hasCustomPrompt="1"/>
          </p:nvPr>
        </p:nvSpPr>
        <p:spPr>
          <a:xfrm>
            <a:off x="508001" y="5419814"/>
            <a:ext cx="2444750" cy="369332"/>
          </a:xfrm>
        </p:spPr>
        <p:txBody>
          <a:bodyPr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0" name="Text Placeholder 8">
            <a:extLst>
              <a:ext uri="{FF2B5EF4-FFF2-40B4-BE49-F238E27FC236}">
                <a16:creationId xmlns:a16="http://schemas.microsoft.com/office/drawing/2014/main" id="{1BF19956-14A6-4C22-AFDF-6239C9CD26EF}"/>
              </a:ext>
            </a:extLst>
          </p:cNvPr>
          <p:cNvSpPr>
            <a:spLocks noGrp="1"/>
          </p:cNvSpPr>
          <p:nvPr>
            <p:ph type="body" sz="quarter" idx="13" hasCustomPrompt="1"/>
          </p:nvPr>
        </p:nvSpPr>
        <p:spPr>
          <a:xfrm>
            <a:off x="508001" y="5961666"/>
            <a:ext cx="2444750" cy="286232"/>
          </a:xfrm>
        </p:spPr>
        <p:txBody>
          <a:bodyPr>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 name="Text Placeholder 8">
            <a:extLst>
              <a:ext uri="{FF2B5EF4-FFF2-40B4-BE49-F238E27FC236}">
                <a16:creationId xmlns:a16="http://schemas.microsoft.com/office/drawing/2014/main" id="{53B027FE-CEC6-48A9-8486-EBA13A723796}"/>
              </a:ext>
            </a:extLst>
          </p:cNvPr>
          <p:cNvSpPr>
            <a:spLocks noGrp="1"/>
          </p:cNvSpPr>
          <p:nvPr>
            <p:ph type="body" sz="quarter" idx="14" hasCustomPrompt="1"/>
          </p:nvPr>
        </p:nvSpPr>
        <p:spPr>
          <a:xfrm>
            <a:off x="508001" y="6275991"/>
            <a:ext cx="2444750" cy="286232"/>
          </a:xfrm>
        </p:spPr>
        <p:txBody>
          <a:bodyPr>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13" name="Straight Connector 12">
            <a:extLst>
              <a:ext uri="{FF2B5EF4-FFF2-40B4-BE49-F238E27FC236}">
                <a16:creationId xmlns:a16="http://schemas.microsoft.com/office/drawing/2014/main" id="{66FE4706-EBCC-4976-99D6-0410F5536FBA}"/>
              </a:ext>
            </a:extLst>
          </p:cNvPr>
          <p:cNvCxnSpPr>
            <a:cxnSpLocks/>
          </p:cNvCxnSpPr>
          <p:nvPr userDrawn="1"/>
        </p:nvCxnSpPr>
        <p:spPr>
          <a:xfrm>
            <a:off x="508000"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Picture Placeholder 3">
            <a:extLst>
              <a:ext uri="{FF2B5EF4-FFF2-40B4-BE49-F238E27FC236}">
                <a16:creationId xmlns:a16="http://schemas.microsoft.com/office/drawing/2014/main" id="{9E62BE15-0F6E-4B07-9BBD-24CEADDB6AD1}"/>
              </a:ext>
            </a:extLst>
          </p:cNvPr>
          <p:cNvSpPr>
            <a:spLocks noGrp="1"/>
          </p:cNvSpPr>
          <p:nvPr>
            <p:ph type="pic" sz="quarter" idx="15" hasCustomPrompt="1"/>
          </p:nvPr>
        </p:nvSpPr>
        <p:spPr>
          <a:xfrm>
            <a:off x="3097213"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41" name="Text Placeholder 8">
            <a:extLst>
              <a:ext uri="{FF2B5EF4-FFF2-40B4-BE49-F238E27FC236}">
                <a16:creationId xmlns:a16="http://schemas.microsoft.com/office/drawing/2014/main" id="{71ADC25D-3689-4913-BF17-4B486ABA6340}"/>
              </a:ext>
            </a:extLst>
          </p:cNvPr>
          <p:cNvSpPr>
            <a:spLocks noGrp="1"/>
          </p:cNvSpPr>
          <p:nvPr>
            <p:ph type="body" sz="quarter" idx="16" hasCustomPrompt="1"/>
          </p:nvPr>
        </p:nvSpPr>
        <p:spPr>
          <a:xfrm>
            <a:off x="3097213" y="5419814"/>
            <a:ext cx="2444750" cy="369332"/>
          </a:xfrm>
        </p:spPr>
        <p:txBody>
          <a:bodyPr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42" name="Text Placeholder 8">
            <a:extLst>
              <a:ext uri="{FF2B5EF4-FFF2-40B4-BE49-F238E27FC236}">
                <a16:creationId xmlns:a16="http://schemas.microsoft.com/office/drawing/2014/main" id="{2442EBA0-DD26-41A9-A7DC-551EA0C65D56}"/>
              </a:ext>
            </a:extLst>
          </p:cNvPr>
          <p:cNvSpPr>
            <a:spLocks noGrp="1"/>
          </p:cNvSpPr>
          <p:nvPr>
            <p:ph type="body" sz="quarter" idx="17" hasCustomPrompt="1"/>
          </p:nvPr>
        </p:nvSpPr>
        <p:spPr>
          <a:xfrm>
            <a:off x="3097213" y="5961666"/>
            <a:ext cx="2444750" cy="286232"/>
          </a:xfrm>
        </p:spPr>
        <p:txBody>
          <a:bodyPr>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43" name="Text Placeholder 8">
            <a:extLst>
              <a:ext uri="{FF2B5EF4-FFF2-40B4-BE49-F238E27FC236}">
                <a16:creationId xmlns:a16="http://schemas.microsoft.com/office/drawing/2014/main" id="{4873D104-22E1-4A45-AF3F-B2E271BA3761}"/>
              </a:ext>
            </a:extLst>
          </p:cNvPr>
          <p:cNvSpPr>
            <a:spLocks noGrp="1"/>
          </p:cNvSpPr>
          <p:nvPr>
            <p:ph type="body" sz="quarter" idx="18" hasCustomPrompt="1"/>
          </p:nvPr>
        </p:nvSpPr>
        <p:spPr>
          <a:xfrm>
            <a:off x="3097213" y="6275991"/>
            <a:ext cx="2444750" cy="286232"/>
          </a:xfrm>
        </p:spPr>
        <p:txBody>
          <a:bodyPr>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44" name="Straight Connector 43">
            <a:extLst>
              <a:ext uri="{FF2B5EF4-FFF2-40B4-BE49-F238E27FC236}">
                <a16:creationId xmlns:a16="http://schemas.microsoft.com/office/drawing/2014/main" id="{0BDDA464-4208-447B-A777-6887A54D4779}"/>
              </a:ext>
            </a:extLst>
          </p:cNvPr>
          <p:cNvCxnSpPr>
            <a:cxnSpLocks/>
          </p:cNvCxnSpPr>
          <p:nvPr userDrawn="1"/>
        </p:nvCxnSpPr>
        <p:spPr>
          <a:xfrm>
            <a:off x="3097212"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0F14146A-5085-4137-AF3D-AE414617E413}"/>
              </a:ext>
            </a:extLst>
          </p:cNvPr>
          <p:cNvSpPr>
            <a:spLocks noGrp="1"/>
          </p:cNvSpPr>
          <p:nvPr>
            <p:ph type="pic" sz="quarter" idx="19" hasCustomPrompt="1"/>
          </p:nvPr>
        </p:nvSpPr>
        <p:spPr>
          <a:xfrm>
            <a:off x="5686425"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46" name="Text Placeholder 8">
            <a:extLst>
              <a:ext uri="{FF2B5EF4-FFF2-40B4-BE49-F238E27FC236}">
                <a16:creationId xmlns:a16="http://schemas.microsoft.com/office/drawing/2014/main" id="{31A4D522-3238-43A2-945D-143A6C321457}"/>
              </a:ext>
            </a:extLst>
          </p:cNvPr>
          <p:cNvSpPr>
            <a:spLocks noGrp="1"/>
          </p:cNvSpPr>
          <p:nvPr>
            <p:ph type="body" sz="quarter" idx="20" hasCustomPrompt="1"/>
          </p:nvPr>
        </p:nvSpPr>
        <p:spPr>
          <a:xfrm>
            <a:off x="5686424" y="5419814"/>
            <a:ext cx="2444750" cy="369332"/>
          </a:xfrm>
        </p:spPr>
        <p:txBody>
          <a:bodyPr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47" name="Text Placeholder 8">
            <a:extLst>
              <a:ext uri="{FF2B5EF4-FFF2-40B4-BE49-F238E27FC236}">
                <a16:creationId xmlns:a16="http://schemas.microsoft.com/office/drawing/2014/main" id="{A8C9BD37-957D-45C8-A1F9-CC8D755A6F0E}"/>
              </a:ext>
            </a:extLst>
          </p:cNvPr>
          <p:cNvSpPr>
            <a:spLocks noGrp="1"/>
          </p:cNvSpPr>
          <p:nvPr>
            <p:ph type="body" sz="quarter" idx="21" hasCustomPrompt="1"/>
          </p:nvPr>
        </p:nvSpPr>
        <p:spPr>
          <a:xfrm>
            <a:off x="5686424" y="5961666"/>
            <a:ext cx="2444750" cy="286232"/>
          </a:xfrm>
        </p:spPr>
        <p:txBody>
          <a:bodyPr>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48" name="Text Placeholder 8">
            <a:extLst>
              <a:ext uri="{FF2B5EF4-FFF2-40B4-BE49-F238E27FC236}">
                <a16:creationId xmlns:a16="http://schemas.microsoft.com/office/drawing/2014/main" id="{641C6D19-4DBD-4261-9B65-3A23B78E3E86}"/>
              </a:ext>
            </a:extLst>
          </p:cNvPr>
          <p:cNvSpPr>
            <a:spLocks noGrp="1"/>
          </p:cNvSpPr>
          <p:nvPr>
            <p:ph type="body" sz="quarter" idx="22" hasCustomPrompt="1"/>
          </p:nvPr>
        </p:nvSpPr>
        <p:spPr>
          <a:xfrm>
            <a:off x="5686424" y="6275991"/>
            <a:ext cx="2444750" cy="286232"/>
          </a:xfrm>
        </p:spPr>
        <p:txBody>
          <a:bodyPr>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49" name="Straight Connector 48">
            <a:extLst>
              <a:ext uri="{FF2B5EF4-FFF2-40B4-BE49-F238E27FC236}">
                <a16:creationId xmlns:a16="http://schemas.microsoft.com/office/drawing/2014/main" id="{01BF6837-32D5-40DA-B65E-5A90C23D8F67}"/>
              </a:ext>
            </a:extLst>
          </p:cNvPr>
          <p:cNvCxnSpPr>
            <a:cxnSpLocks/>
          </p:cNvCxnSpPr>
          <p:nvPr userDrawn="1"/>
        </p:nvCxnSpPr>
        <p:spPr>
          <a:xfrm>
            <a:off x="5686423"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0" name="Picture Placeholder 3">
            <a:extLst>
              <a:ext uri="{FF2B5EF4-FFF2-40B4-BE49-F238E27FC236}">
                <a16:creationId xmlns:a16="http://schemas.microsoft.com/office/drawing/2014/main" id="{76491084-616A-4D61-B4A0-BC8CBB18BB37}"/>
              </a:ext>
            </a:extLst>
          </p:cNvPr>
          <p:cNvSpPr>
            <a:spLocks noGrp="1"/>
          </p:cNvSpPr>
          <p:nvPr>
            <p:ph type="pic" sz="quarter" idx="23" hasCustomPrompt="1"/>
          </p:nvPr>
        </p:nvSpPr>
        <p:spPr>
          <a:xfrm>
            <a:off x="8275637"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51" name="Text Placeholder 8">
            <a:extLst>
              <a:ext uri="{FF2B5EF4-FFF2-40B4-BE49-F238E27FC236}">
                <a16:creationId xmlns:a16="http://schemas.microsoft.com/office/drawing/2014/main" id="{005FCDF8-FC4F-4486-8642-387BF6EFD076}"/>
              </a:ext>
            </a:extLst>
          </p:cNvPr>
          <p:cNvSpPr>
            <a:spLocks noGrp="1"/>
          </p:cNvSpPr>
          <p:nvPr>
            <p:ph type="body" sz="quarter" idx="24" hasCustomPrompt="1"/>
          </p:nvPr>
        </p:nvSpPr>
        <p:spPr>
          <a:xfrm>
            <a:off x="8275634" y="5419814"/>
            <a:ext cx="2444750" cy="369332"/>
          </a:xfrm>
        </p:spPr>
        <p:txBody>
          <a:bodyPr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52" name="Text Placeholder 8">
            <a:extLst>
              <a:ext uri="{FF2B5EF4-FFF2-40B4-BE49-F238E27FC236}">
                <a16:creationId xmlns:a16="http://schemas.microsoft.com/office/drawing/2014/main" id="{A73015E7-DE85-44A7-836F-A2E670D26925}"/>
              </a:ext>
            </a:extLst>
          </p:cNvPr>
          <p:cNvSpPr>
            <a:spLocks noGrp="1"/>
          </p:cNvSpPr>
          <p:nvPr>
            <p:ph type="body" sz="quarter" idx="25" hasCustomPrompt="1"/>
          </p:nvPr>
        </p:nvSpPr>
        <p:spPr>
          <a:xfrm>
            <a:off x="8275634" y="5961666"/>
            <a:ext cx="2444750" cy="286232"/>
          </a:xfrm>
        </p:spPr>
        <p:txBody>
          <a:bodyPr>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53" name="Text Placeholder 8">
            <a:extLst>
              <a:ext uri="{FF2B5EF4-FFF2-40B4-BE49-F238E27FC236}">
                <a16:creationId xmlns:a16="http://schemas.microsoft.com/office/drawing/2014/main" id="{13FFD5C2-64F7-4E90-8527-27808B5B24B2}"/>
              </a:ext>
            </a:extLst>
          </p:cNvPr>
          <p:cNvSpPr>
            <a:spLocks noGrp="1"/>
          </p:cNvSpPr>
          <p:nvPr>
            <p:ph type="body" sz="quarter" idx="26" hasCustomPrompt="1"/>
          </p:nvPr>
        </p:nvSpPr>
        <p:spPr>
          <a:xfrm>
            <a:off x="8275634" y="6275991"/>
            <a:ext cx="2444750" cy="286232"/>
          </a:xfrm>
        </p:spPr>
        <p:txBody>
          <a:bodyPr>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54" name="Straight Connector 53">
            <a:extLst>
              <a:ext uri="{FF2B5EF4-FFF2-40B4-BE49-F238E27FC236}">
                <a16:creationId xmlns:a16="http://schemas.microsoft.com/office/drawing/2014/main" id="{97285A07-CB64-4BCD-B958-4D8E87EC1A51}"/>
              </a:ext>
            </a:extLst>
          </p:cNvPr>
          <p:cNvCxnSpPr>
            <a:cxnSpLocks/>
          </p:cNvCxnSpPr>
          <p:nvPr userDrawn="1"/>
        </p:nvCxnSpPr>
        <p:spPr>
          <a:xfrm>
            <a:off x="8275633"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5" name="Picture Placeholder 3">
            <a:extLst>
              <a:ext uri="{FF2B5EF4-FFF2-40B4-BE49-F238E27FC236}">
                <a16:creationId xmlns:a16="http://schemas.microsoft.com/office/drawing/2014/main" id="{E2C3188F-CE99-4C5B-825E-3683E340B652}"/>
              </a:ext>
            </a:extLst>
          </p:cNvPr>
          <p:cNvSpPr>
            <a:spLocks noGrp="1"/>
          </p:cNvSpPr>
          <p:nvPr>
            <p:ph type="pic" sz="quarter" idx="27" hasCustomPrompt="1"/>
          </p:nvPr>
        </p:nvSpPr>
        <p:spPr>
          <a:xfrm>
            <a:off x="10864849"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56" name="Text Placeholder 8">
            <a:extLst>
              <a:ext uri="{FF2B5EF4-FFF2-40B4-BE49-F238E27FC236}">
                <a16:creationId xmlns:a16="http://schemas.microsoft.com/office/drawing/2014/main" id="{1236D61B-67F3-46FC-93FF-6D965BAECA14}"/>
              </a:ext>
            </a:extLst>
          </p:cNvPr>
          <p:cNvSpPr>
            <a:spLocks noGrp="1"/>
          </p:cNvSpPr>
          <p:nvPr>
            <p:ph type="body" sz="quarter" idx="28" hasCustomPrompt="1"/>
          </p:nvPr>
        </p:nvSpPr>
        <p:spPr>
          <a:xfrm>
            <a:off x="10864849" y="5419814"/>
            <a:ext cx="2444750" cy="369332"/>
          </a:xfrm>
        </p:spPr>
        <p:txBody>
          <a:bodyPr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57" name="Text Placeholder 8">
            <a:extLst>
              <a:ext uri="{FF2B5EF4-FFF2-40B4-BE49-F238E27FC236}">
                <a16:creationId xmlns:a16="http://schemas.microsoft.com/office/drawing/2014/main" id="{5B6E561F-8984-4AF7-8C23-068909522257}"/>
              </a:ext>
            </a:extLst>
          </p:cNvPr>
          <p:cNvSpPr>
            <a:spLocks noGrp="1"/>
          </p:cNvSpPr>
          <p:nvPr>
            <p:ph type="body" sz="quarter" idx="29" hasCustomPrompt="1"/>
          </p:nvPr>
        </p:nvSpPr>
        <p:spPr>
          <a:xfrm>
            <a:off x="10864849" y="5961666"/>
            <a:ext cx="2444750" cy="286232"/>
          </a:xfrm>
        </p:spPr>
        <p:txBody>
          <a:bodyPr>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58" name="Text Placeholder 8">
            <a:extLst>
              <a:ext uri="{FF2B5EF4-FFF2-40B4-BE49-F238E27FC236}">
                <a16:creationId xmlns:a16="http://schemas.microsoft.com/office/drawing/2014/main" id="{B9104E28-6A15-4131-AE2A-E561F1AAE19A}"/>
              </a:ext>
            </a:extLst>
          </p:cNvPr>
          <p:cNvSpPr>
            <a:spLocks noGrp="1"/>
          </p:cNvSpPr>
          <p:nvPr>
            <p:ph type="body" sz="quarter" idx="30" hasCustomPrompt="1"/>
          </p:nvPr>
        </p:nvSpPr>
        <p:spPr>
          <a:xfrm>
            <a:off x="10864849" y="6275991"/>
            <a:ext cx="2444750" cy="286232"/>
          </a:xfrm>
        </p:spPr>
        <p:txBody>
          <a:bodyPr>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59" name="Straight Connector 58">
            <a:extLst>
              <a:ext uri="{FF2B5EF4-FFF2-40B4-BE49-F238E27FC236}">
                <a16:creationId xmlns:a16="http://schemas.microsoft.com/office/drawing/2014/main" id="{5E9D0856-3178-4F23-ACBD-CAE9F0399088}"/>
              </a:ext>
            </a:extLst>
          </p:cNvPr>
          <p:cNvCxnSpPr>
            <a:cxnSpLocks/>
          </p:cNvCxnSpPr>
          <p:nvPr userDrawn="1"/>
        </p:nvCxnSpPr>
        <p:spPr>
          <a:xfrm>
            <a:off x="10864848"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0" name="Picture 59" descr="Shape&#10;&#10;Description automatically generated with medium confidence">
            <a:extLst>
              <a:ext uri="{FF2B5EF4-FFF2-40B4-BE49-F238E27FC236}">
                <a16:creationId xmlns:a16="http://schemas.microsoft.com/office/drawing/2014/main" id="{07BFBEF9-19D3-4CA6-9A69-93D0927D100F}"/>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61" name="Slide Number Placeholder 2">
            <a:extLst>
              <a:ext uri="{FF2B5EF4-FFF2-40B4-BE49-F238E27FC236}">
                <a16:creationId xmlns:a16="http://schemas.microsoft.com/office/drawing/2014/main" id="{0CFAA51F-334C-40FB-9BAE-D20A84D13768}"/>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2820882492"/>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roject Team-4">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D48483-B303-41F8-8C04-648079A7A563}"/>
              </a:ext>
            </a:extLst>
          </p:cNvPr>
          <p:cNvSpPr/>
          <p:nvPr userDrawn="1"/>
        </p:nvSpPr>
        <p:spPr>
          <a:xfrm>
            <a:off x="-2" y="4143376"/>
            <a:ext cx="13817600" cy="3629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1681672F-0AD5-48F5-892D-9CC2AE9480D1}"/>
              </a:ext>
            </a:extLst>
          </p:cNvPr>
          <p:cNvCxnSpPr/>
          <p:nvPr userDrawn="1"/>
        </p:nvCxnSpPr>
        <p:spPr>
          <a:xfrm>
            <a:off x="508000" y="622570"/>
            <a:ext cx="12801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795358" y="363978"/>
            <a:ext cx="2226893" cy="590931"/>
          </a:xfrm>
          <a:prstGeom prst="rect">
            <a:avLst/>
          </a:prstGeom>
          <a:solidFill>
            <a:schemeClr val="accent2"/>
          </a:solidFill>
        </p:spPr>
        <p:txBody>
          <a:bodyPr wrap="none" anchor="ctr">
            <a:spAutoFit/>
          </a:bodyPr>
          <a:lstStyle>
            <a:lvl1pPr marL="0" indent="0" algn="ctr">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Our Team</a:t>
            </a:r>
          </a:p>
        </p:txBody>
      </p:sp>
      <p:sp>
        <p:nvSpPr>
          <p:cNvPr id="4" name="Picture Placeholder 3">
            <a:extLst>
              <a:ext uri="{FF2B5EF4-FFF2-40B4-BE49-F238E27FC236}">
                <a16:creationId xmlns:a16="http://schemas.microsoft.com/office/drawing/2014/main" id="{D78AE9EB-91A7-4156-8944-2A4568D21F65}"/>
              </a:ext>
            </a:extLst>
          </p:cNvPr>
          <p:cNvSpPr>
            <a:spLocks noGrp="1"/>
          </p:cNvSpPr>
          <p:nvPr>
            <p:ph type="pic" sz="quarter" idx="11" hasCustomPrompt="1"/>
          </p:nvPr>
        </p:nvSpPr>
        <p:spPr>
          <a:xfrm>
            <a:off x="1781629"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9" name="Text Placeholder 8">
            <a:extLst>
              <a:ext uri="{FF2B5EF4-FFF2-40B4-BE49-F238E27FC236}">
                <a16:creationId xmlns:a16="http://schemas.microsoft.com/office/drawing/2014/main" id="{D30FA8B1-A3EF-46E4-92CC-78CDA77DCA6A}"/>
              </a:ext>
            </a:extLst>
          </p:cNvPr>
          <p:cNvSpPr>
            <a:spLocks noGrp="1"/>
          </p:cNvSpPr>
          <p:nvPr>
            <p:ph type="body" sz="quarter" idx="12" hasCustomPrompt="1"/>
          </p:nvPr>
        </p:nvSpPr>
        <p:spPr>
          <a:xfrm>
            <a:off x="1781629" y="5404455"/>
            <a:ext cx="2444750" cy="400050"/>
          </a:xfrm>
        </p:spPr>
        <p:txBody>
          <a:bodyPr anchor="ctr">
            <a:no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0" name="Text Placeholder 8">
            <a:extLst>
              <a:ext uri="{FF2B5EF4-FFF2-40B4-BE49-F238E27FC236}">
                <a16:creationId xmlns:a16="http://schemas.microsoft.com/office/drawing/2014/main" id="{1BF19956-14A6-4C22-AFDF-6239C9CD26EF}"/>
              </a:ext>
            </a:extLst>
          </p:cNvPr>
          <p:cNvSpPr>
            <a:spLocks noGrp="1"/>
          </p:cNvSpPr>
          <p:nvPr>
            <p:ph type="body" sz="quarter" idx="13" hasCustomPrompt="1"/>
          </p:nvPr>
        </p:nvSpPr>
        <p:spPr>
          <a:xfrm>
            <a:off x="1781629" y="5961666"/>
            <a:ext cx="2444750" cy="314325"/>
          </a:xfrm>
        </p:spPr>
        <p:txBody>
          <a:bodyPr>
            <a:noAutofit/>
          </a:bodyPr>
          <a:lstStyle>
            <a:lvl1pPr marL="0" indent="0" algn="ctr">
              <a:buNone/>
              <a:defRPr sz="1400" b="0" i="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 name="Text Placeholder 8">
            <a:extLst>
              <a:ext uri="{FF2B5EF4-FFF2-40B4-BE49-F238E27FC236}">
                <a16:creationId xmlns:a16="http://schemas.microsoft.com/office/drawing/2014/main" id="{53B027FE-CEC6-48A9-8486-EBA13A723796}"/>
              </a:ext>
            </a:extLst>
          </p:cNvPr>
          <p:cNvSpPr>
            <a:spLocks noGrp="1"/>
          </p:cNvSpPr>
          <p:nvPr>
            <p:ph type="body" sz="quarter" idx="14" hasCustomPrompt="1"/>
          </p:nvPr>
        </p:nvSpPr>
        <p:spPr>
          <a:xfrm>
            <a:off x="1781629" y="6275991"/>
            <a:ext cx="2444750" cy="314325"/>
          </a:xfrm>
        </p:spPr>
        <p:txBody>
          <a:bodyPr>
            <a:no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13" name="Straight Connector 12">
            <a:extLst>
              <a:ext uri="{FF2B5EF4-FFF2-40B4-BE49-F238E27FC236}">
                <a16:creationId xmlns:a16="http://schemas.microsoft.com/office/drawing/2014/main" id="{66FE4706-EBCC-4976-99D6-0410F5536FBA}"/>
              </a:ext>
            </a:extLst>
          </p:cNvPr>
          <p:cNvCxnSpPr>
            <a:cxnSpLocks/>
          </p:cNvCxnSpPr>
          <p:nvPr userDrawn="1"/>
        </p:nvCxnSpPr>
        <p:spPr>
          <a:xfrm>
            <a:off x="1781628"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Picture Placeholder 3">
            <a:extLst>
              <a:ext uri="{FF2B5EF4-FFF2-40B4-BE49-F238E27FC236}">
                <a16:creationId xmlns:a16="http://schemas.microsoft.com/office/drawing/2014/main" id="{9E62BE15-0F6E-4B07-9BBD-24CEADDB6AD1}"/>
              </a:ext>
            </a:extLst>
          </p:cNvPr>
          <p:cNvSpPr>
            <a:spLocks noGrp="1"/>
          </p:cNvSpPr>
          <p:nvPr>
            <p:ph type="pic" sz="quarter" idx="15" hasCustomPrompt="1"/>
          </p:nvPr>
        </p:nvSpPr>
        <p:spPr>
          <a:xfrm>
            <a:off x="4370841"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41" name="Text Placeholder 8">
            <a:extLst>
              <a:ext uri="{FF2B5EF4-FFF2-40B4-BE49-F238E27FC236}">
                <a16:creationId xmlns:a16="http://schemas.microsoft.com/office/drawing/2014/main" id="{71ADC25D-3689-4913-BF17-4B486ABA6340}"/>
              </a:ext>
            </a:extLst>
          </p:cNvPr>
          <p:cNvSpPr>
            <a:spLocks noGrp="1"/>
          </p:cNvSpPr>
          <p:nvPr>
            <p:ph type="body" sz="quarter" idx="16" hasCustomPrompt="1"/>
          </p:nvPr>
        </p:nvSpPr>
        <p:spPr>
          <a:xfrm>
            <a:off x="4370841" y="5404455"/>
            <a:ext cx="2444750" cy="400050"/>
          </a:xfrm>
        </p:spPr>
        <p:txBody>
          <a:bodyPr anchor="ctr">
            <a:no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42" name="Text Placeholder 8">
            <a:extLst>
              <a:ext uri="{FF2B5EF4-FFF2-40B4-BE49-F238E27FC236}">
                <a16:creationId xmlns:a16="http://schemas.microsoft.com/office/drawing/2014/main" id="{2442EBA0-DD26-41A9-A7DC-551EA0C65D56}"/>
              </a:ext>
            </a:extLst>
          </p:cNvPr>
          <p:cNvSpPr>
            <a:spLocks noGrp="1"/>
          </p:cNvSpPr>
          <p:nvPr>
            <p:ph type="body" sz="quarter" idx="17" hasCustomPrompt="1"/>
          </p:nvPr>
        </p:nvSpPr>
        <p:spPr>
          <a:xfrm>
            <a:off x="4370841" y="5961666"/>
            <a:ext cx="2444750" cy="314325"/>
          </a:xfrm>
        </p:spPr>
        <p:txBody>
          <a:bodyPr>
            <a:noAutofit/>
          </a:bodyPr>
          <a:lstStyle>
            <a:lvl1pPr marL="0" indent="0" algn="ctr">
              <a:buNone/>
              <a:defRPr sz="1400" b="0" i="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43" name="Text Placeholder 8">
            <a:extLst>
              <a:ext uri="{FF2B5EF4-FFF2-40B4-BE49-F238E27FC236}">
                <a16:creationId xmlns:a16="http://schemas.microsoft.com/office/drawing/2014/main" id="{4873D104-22E1-4A45-AF3F-B2E271BA3761}"/>
              </a:ext>
            </a:extLst>
          </p:cNvPr>
          <p:cNvSpPr>
            <a:spLocks noGrp="1"/>
          </p:cNvSpPr>
          <p:nvPr>
            <p:ph type="body" sz="quarter" idx="18" hasCustomPrompt="1"/>
          </p:nvPr>
        </p:nvSpPr>
        <p:spPr>
          <a:xfrm>
            <a:off x="4370841" y="6275991"/>
            <a:ext cx="2444750" cy="314325"/>
          </a:xfrm>
        </p:spPr>
        <p:txBody>
          <a:bodyPr>
            <a:no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44" name="Straight Connector 43">
            <a:extLst>
              <a:ext uri="{FF2B5EF4-FFF2-40B4-BE49-F238E27FC236}">
                <a16:creationId xmlns:a16="http://schemas.microsoft.com/office/drawing/2014/main" id="{0BDDA464-4208-447B-A777-6887A54D4779}"/>
              </a:ext>
            </a:extLst>
          </p:cNvPr>
          <p:cNvCxnSpPr>
            <a:cxnSpLocks/>
          </p:cNvCxnSpPr>
          <p:nvPr userDrawn="1"/>
        </p:nvCxnSpPr>
        <p:spPr>
          <a:xfrm>
            <a:off x="4370840"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0F14146A-5085-4137-AF3D-AE414617E413}"/>
              </a:ext>
            </a:extLst>
          </p:cNvPr>
          <p:cNvSpPr>
            <a:spLocks noGrp="1"/>
          </p:cNvSpPr>
          <p:nvPr>
            <p:ph type="pic" sz="quarter" idx="19" hasCustomPrompt="1"/>
          </p:nvPr>
        </p:nvSpPr>
        <p:spPr>
          <a:xfrm>
            <a:off x="6960053"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46" name="Text Placeholder 8">
            <a:extLst>
              <a:ext uri="{FF2B5EF4-FFF2-40B4-BE49-F238E27FC236}">
                <a16:creationId xmlns:a16="http://schemas.microsoft.com/office/drawing/2014/main" id="{31A4D522-3238-43A2-945D-143A6C321457}"/>
              </a:ext>
            </a:extLst>
          </p:cNvPr>
          <p:cNvSpPr>
            <a:spLocks noGrp="1"/>
          </p:cNvSpPr>
          <p:nvPr>
            <p:ph type="body" sz="quarter" idx="20" hasCustomPrompt="1"/>
          </p:nvPr>
        </p:nvSpPr>
        <p:spPr>
          <a:xfrm>
            <a:off x="6960052" y="5404455"/>
            <a:ext cx="2444750" cy="400050"/>
          </a:xfrm>
        </p:spPr>
        <p:txBody>
          <a:bodyPr anchor="ctr">
            <a:no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47" name="Text Placeholder 8">
            <a:extLst>
              <a:ext uri="{FF2B5EF4-FFF2-40B4-BE49-F238E27FC236}">
                <a16:creationId xmlns:a16="http://schemas.microsoft.com/office/drawing/2014/main" id="{A8C9BD37-957D-45C8-A1F9-CC8D755A6F0E}"/>
              </a:ext>
            </a:extLst>
          </p:cNvPr>
          <p:cNvSpPr>
            <a:spLocks noGrp="1"/>
          </p:cNvSpPr>
          <p:nvPr>
            <p:ph type="body" sz="quarter" idx="21" hasCustomPrompt="1"/>
          </p:nvPr>
        </p:nvSpPr>
        <p:spPr>
          <a:xfrm>
            <a:off x="6960052" y="5961666"/>
            <a:ext cx="2444750" cy="314325"/>
          </a:xfrm>
        </p:spPr>
        <p:txBody>
          <a:bodyPr>
            <a:noAutofit/>
          </a:bodyPr>
          <a:lstStyle>
            <a:lvl1pPr marL="0" indent="0" algn="ctr">
              <a:buNone/>
              <a:defRPr sz="1400" b="0" i="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48" name="Text Placeholder 8">
            <a:extLst>
              <a:ext uri="{FF2B5EF4-FFF2-40B4-BE49-F238E27FC236}">
                <a16:creationId xmlns:a16="http://schemas.microsoft.com/office/drawing/2014/main" id="{641C6D19-4DBD-4261-9B65-3A23B78E3E86}"/>
              </a:ext>
            </a:extLst>
          </p:cNvPr>
          <p:cNvSpPr>
            <a:spLocks noGrp="1"/>
          </p:cNvSpPr>
          <p:nvPr>
            <p:ph type="body" sz="quarter" idx="22" hasCustomPrompt="1"/>
          </p:nvPr>
        </p:nvSpPr>
        <p:spPr>
          <a:xfrm>
            <a:off x="6960052" y="6275991"/>
            <a:ext cx="2444750" cy="314325"/>
          </a:xfrm>
        </p:spPr>
        <p:txBody>
          <a:bodyPr>
            <a:no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49" name="Straight Connector 48">
            <a:extLst>
              <a:ext uri="{FF2B5EF4-FFF2-40B4-BE49-F238E27FC236}">
                <a16:creationId xmlns:a16="http://schemas.microsoft.com/office/drawing/2014/main" id="{01BF6837-32D5-40DA-B65E-5A90C23D8F67}"/>
              </a:ext>
            </a:extLst>
          </p:cNvPr>
          <p:cNvCxnSpPr>
            <a:cxnSpLocks/>
          </p:cNvCxnSpPr>
          <p:nvPr userDrawn="1"/>
        </p:nvCxnSpPr>
        <p:spPr>
          <a:xfrm>
            <a:off x="6960051"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0" name="Picture Placeholder 3">
            <a:extLst>
              <a:ext uri="{FF2B5EF4-FFF2-40B4-BE49-F238E27FC236}">
                <a16:creationId xmlns:a16="http://schemas.microsoft.com/office/drawing/2014/main" id="{76491084-616A-4D61-B4A0-BC8CBB18BB37}"/>
              </a:ext>
            </a:extLst>
          </p:cNvPr>
          <p:cNvSpPr>
            <a:spLocks noGrp="1"/>
          </p:cNvSpPr>
          <p:nvPr>
            <p:ph type="pic" sz="quarter" idx="23" hasCustomPrompt="1"/>
          </p:nvPr>
        </p:nvSpPr>
        <p:spPr>
          <a:xfrm>
            <a:off x="9549265"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51" name="Text Placeholder 8">
            <a:extLst>
              <a:ext uri="{FF2B5EF4-FFF2-40B4-BE49-F238E27FC236}">
                <a16:creationId xmlns:a16="http://schemas.microsoft.com/office/drawing/2014/main" id="{005FCDF8-FC4F-4486-8642-387BF6EFD076}"/>
              </a:ext>
            </a:extLst>
          </p:cNvPr>
          <p:cNvSpPr>
            <a:spLocks noGrp="1"/>
          </p:cNvSpPr>
          <p:nvPr>
            <p:ph type="body" sz="quarter" idx="24" hasCustomPrompt="1"/>
          </p:nvPr>
        </p:nvSpPr>
        <p:spPr>
          <a:xfrm>
            <a:off x="9549262" y="5404455"/>
            <a:ext cx="2444750" cy="400050"/>
          </a:xfrm>
        </p:spPr>
        <p:txBody>
          <a:bodyPr anchor="ctr">
            <a:no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52" name="Text Placeholder 8">
            <a:extLst>
              <a:ext uri="{FF2B5EF4-FFF2-40B4-BE49-F238E27FC236}">
                <a16:creationId xmlns:a16="http://schemas.microsoft.com/office/drawing/2014/main" id="{A73015E7-DE85-44A7-836F-A2E670D26925}"/>
              </a:ext>
            </a:extLst>
          </p:cNvPr>
          <p:cNvSpPr>
            <a:spLocks noGrp="1"/>
          </p:cNvSpPr>
          <p:nvPr>
            <p:ph type="body" sz="quarter" idx="25" hasCustomPrompt="1"/>
          </p:nvPr>
        </p:nvSpPr>
        <p:spPr>
          <a:xfrm>
            <a:off x="9549262" y="5961666"/>
            <a:ext cx="2444750" cy="314325"/>
          </a:xfrm>
        </p:spPr>
        <p:txBody>
          <a:bodyPr>
            <a:noAutofit/>
          </a:bodyPr>
          <a:lstStyle>
            <a:lvl1pPr marL="0" indent="0" algn="ctr">
              <a:buNone/>
              <a:defRPr sz="1400" b="0" i="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53" name="Text Placeholder 8">
            <a:extLst>
              <a:ext uri="{FF2B5EF4-FFF2-40B4-BE49-F238E27FC236}">
                <a16:creationId xmlns:a16="http://schemas.microsoft.com/office/drawing/2014/main" id="{13FFD5C2-64F7-4E90-8527-27808B5B24B2}"/>
              </a:ext>
            </a:extLst>
          </p:cNvPr>
          <p:cNvSpPr>
            <a:spLocks noGrp="1"/>
          </p:cNvSpPr>
          <p:nvPr>
            <p:ph type="body" sz="quarter" idx="26" hasCustomPrompt="1"/>
          </p:nvPr>
        </p:nvSpPr>
        <p:spPr>
          <a:xfrm>
            <a:off x="9549262" y="6275991"/>
            <a:ext cx="2444750" cy="314325"/>
          </a:xfrm>
        </p:spPr>
        <p:txBody>
          <a:bodyPr>
            <a:no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54" name="Straight Connector 53">
            <a:extLst>
              <a:ext uri="{FF2B5EF4-FFF2-40B4-BE49-F238E27FC236}">
                <a16:creationId xmlns:a16="http://schemas.microsoft.com/office/drawing/2014/main" id="{97285A07-CB64-4BCD-B958-4D8E87EC1A51}"/>
              </a:ext>
            </a:extLst>
          </p:cNvPr>
          <p:cNvCxnSpPr>
            <a:cxnSpLocks/>
          </p:cNvCxnSpPr>
          <p:nvPr userDrawn="1"/>
        </p:nvCxnSpPr>
        <p:spPr>
          <a:xfrm>
            <a:off x="9549261"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0" name="Picture 59" descr="Shape&#10;&#10;Description automatically generated with medium confidence">
            <a:extLst>
              <a:ext uri="{FF2B5EF4-FFF2-40B4-BE49-F238E27FC236}">
                <a16:creationId xmlns:a16="http://schemas.microsoft.com/office/drawing/2014/main" id="{07BFBEF9-19D3-4CA6-9A69-93D0927D100F}"/>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61" name="Slide Number Placeholder 2">
            <a:extLst>
              <a:ext uri="{FF2B5EF4-FFF2-40B4-BE49-F238E27FC236}">
                <a16:creationId xmlns:a16="http://schemas.microsoft.com/office/drawing/2014/main" id="{0CFAA51F-334C-40FB-9BAE-D20A84D13768}"/>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2905970809"/>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am Organization">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681672F-0AD5-48F5-892D-9CC2AE9480D1}"/>
              </a:ext>
            </a:extLst>
          </p:cNvPr>
          <p:cNvCxnSpPr/>
          <p:nvPr userDrawn="1"/>
        </p:nvCxnSpPr>
        <p:spPr>
          <a:xfrm>
            <a:off x="508000" y="622570"/>
            <a:ext cx="12801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795358" y="363978"/>
            <a:ext cx="2226893" cy="590931"/>
          </a:xfrm>
          <a:prstGeom prst="rect">
            <a:avLst/>
          </a:prstGeom>
          <a:solidFill>
            <a:schemeClr val="bg1"/>
          </a:solidFill>
        </p:spPr>
        <p:txBody>
          <a:bodyPr wrap="none" anchor="ctr">
            <a:spAutoFit/>
          </a:bodyPr>
          <a:lstStyle>
            <a:lvl1pPr marL="0" indent="0" algn="ctr">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Our Team</a:t>
            </a:r>
          </a:p>
        </p:txBody>
      </p:sp>
      <p:sp>
        <p:nvSpPr>
          <p:cNvPr id="4" name="Picture Placeholder 3">
            <a:extLst>
              <a:ext uri="{FF2B5EF4-FFF2-40B4-BE49-F238E27FC236}">
                <a16:creationId xmlns:a16="http://schemas.microsoft.com/office/drawing/2014/main" id="{D78AE9EB-91A7-4156-8944-2A4568D21F65}"/>
              </a:ext>
            </a:extLst>
          </p:cNvPr>
          <p:cNvSpPr>
            <a:spLocks noGrp="1"/>
          </p:cNvSpPr>
          <p:nvPr>
            <p:ph type="pic" sz="quarter" idx="11" hasCustomPrompt="1"/>
          </p:nvPr>
        </p:nvSpPr>
        <p:spPr>
          <a:xfrm>
            <a:off x="1174715" y="1310060"/>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9" name="Text Placeholder 8">
            <a:extLst>
              <a:ext uri="{FF2B5EF4-FFF2-40B4-BE49-F238E27FC236}">
                <a16:creationId xmlns:a16="http://schemas.microsoft.com/office/drawing/2014/main" id="{D30FA8B1-A3EF-46E4-92CC-78CDA77DCA6A}"/>
              </a:ext>
            </a:extLst>
          </p:cNvPr>
          <p:cNvSpPr>
            <a:spLocks noGrp="1"/>
          </p:cNvSpPr>
          <p:nvPr>
            <p:ph type="body" sz="quarter" idx="12" hasCustomPrompt="1"/>
          </p:nvPr>
        </p:nvSpPr>
        <p:spPr>
          <a:xfrm>
            <a:off x="2263286" y="1671618"/>
            <a:ext cx="1824600"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0" name="Text Placeholder 8">
            <a:extLst>
              <a:ext uri="{FF2B5EF4-FFF2-40B4-BE49-F238E27FC236}">
                <a16:creationId xmlns:a16="http://schemas.microsoft.com/office/drawing/2014/main" id="{1BF19956-14A6-4C22-AFDF-6239C9CD26EF}"/>
              </a:ext>
            </a:extLst>
          </p:cNvPr>
          <p:cNvSpPr>
            <a:spLocks noGrp="1"/>
          </p:cNvSpPr>
          <p:nvPr>
            <p:ph type="body" sz="quarter" idx="13" hasCustomPrompt="1"/>
          </p:nvPr>
        </p:nvSpPr>
        <p:spPr>
          <a:xfrm>
            <a:off x="2263286" y="2060457"/>
            <a:ext cx="1824600" cy="155448"/>
          </a:xfrm>
        </p:spPr>
        <p:txBody>
          <a:bodyPr lIns="0" tIns="0" rIns="0" bIns="0" anchor="ctr">
            <a:noAutofit/>
          </a:bodyPr>
          <a:lstStyle>
            <a:lvl1pPr marL="0" indent="0" algn="l">
              <a:buNone/>
              <a:defRPr sz="1050" b="0" i="0">
                <a:solidFill>
                  <a:schemeClr val="accent1">
                    <a:lumMod val="90000"/>
                    <a:lumOff val="1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 name="Text Placeholder 8">
            <a:extLst>
              <a:ext uri="{FF2B5EF4-FFF2-40B4-BE49-F238E27FC236}">
                <a16:creationId xmlns:a16="http://schemas.microsoft.com/office/drawing/2014/main" id="{53B027FE-CEC6-48A9-8486-EBA13A723796}"/>
              </a:ext>
            </a:extLst>
          </p:cNvPr>
          <p:cNvSpPr>
            <a:spLocks noGrp="1"/>
          </p:cNvSpPr>
          <p:nvPr>
            <p:ph type="body" sz="quarter" idx="14" hasCustomPrompt="1"/>
          </p:nvPr>
        </p:nvSpPr>
        <p:spPr>
          <a:xfrm>
            <a:off x="2263286" y="2255266"/>
            <a:ext cx="1824600" cy="155448"/>
          </a:xfrm>
        </p:spPr>
        <p:txBody>
          <a:bodyPr lIns="0" tIns="0" rIns="0" bIns="0" anchor="ctr">
            <a:noAutofit/>
          </a:bodyPr>
          <a:lstStyle>
            <a:lvl1pPr marL="0" indent="0" algn="l">
              <a:buNone/>
              <a:defRPr sz="105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13" name="Straight Connector 12">
            <a:extLst>
              <a:ext uri="{FF2B5EF4-FFF2-40B4-BE49-F238E27FC236}">
                <a16:creationId xmlns:a16="http://schemas.microsoft.com/office/drawing/2014/main" id="{66FE4706-EBCC-4976-99D6-0410F5536FBA}"/>
              </a:ext>
            </a:extLst>
          </p:cNvPr>
          <p:cNvCxnSpPr>
            <a:cxnSpLocks/>
          </p:cNvCxnSpPr>
          <p:nvPr userDrawn="1"/>
        </p:nvCxnSpPr>
        <p:spPr>
          <a:xfrm>
            <a:off x="2263285" y="1983927"/>
            <a:ext cx="1824600" cy="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0" name="Picture 59" descr="Shape&#10;&#10;Description automatically generated with medium confidence">
            <a:extLst>
              <a:ext uri="{FF2B5EF4-FFF2-40B4-BE49-F238E27FC236}">
                <a16:creationId xmlns:a16="http://schemas.microsoft.com/office/drawing/2014/main" id="{07BFBEF9-19D3-4CA6-9A69-93D0927D100F}"/>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28" name="Picture Placeholder 3">
            <a:extLst>
              <a:ext uri="{FF2B5EF4-FFF2-40B4-BE49-F238E27FC236}">
                <a16:creationId xmlns:a16="http://schemas.microsoft.com/office/drawing/2014/main" id="{12326FA6-173C-4D8C-AEDE-6FF68582F947}"/>
              </a:ext>
            </a:extLst>
          </p:cNvPr>
          <p:cNvSpPr>
            <a:spLocks noGrp="1"/>
          </p:cNvSpPr>
          <p:nvPr>
            <p:ph type="pic" sz="quarter" idx="15" hasCustomPrompt="1"/>
          </p:nvPr>
        </p:nvSpPr>
        <p:spPr>
          <a:xfrm>
            <a:off x="591458" y="3559831"/>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29" name="Text Placeholder 8">
            <a:extLst>
              <a:ext uri="{FF2B5EF4-FFF2-40B4-BE49-F238E27FC236}">
                <a16:creationId xmlns:a16="http://schemas.microsoft.com/office/drawing/2014/main" id="{32A8D93E-7E7F-4A8D-9DDB-0D1B18E1C9BE}"/>
              </a:ext>
            </a:extLst>
          </p:cNvPr>
          <p:cNvSpPr>
            <a:spLocks noGrp="1"/>
          </p:cNvSpPr>
          <p:nvPr>
            <p:ph type="body" sz="quarter" idx="16" hasCustomPrompt="1"/>
          </p:nvPr>
        </p:nvSpPr>
        <p:spPr>
          <a:xfrm>
            <a:off x="1680029" y="4116596"/>
            <a:ext cx="1494971"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30" name="Text Placeholder 8">
            <a:extLst>
              <a:ext uri="{FF2B5EF4-FFF2-40B4-BE49-F238E27FC236}">
                <a16:creationId xmlns:a16="http://schemas.microsoft.com/office/drawing/2014/main" id="{201ABD7A-E2DE-46EB-B8EA-01D3653B9734}"/>
              </a:ext>
            </a:extLst>
          </p:cNvPr>
          <p:cNvSpPr>
            <a:spLocks noGrp="1"/>
          </p:cNvSpPr>
          <p:nvPr>
            <p:ph type="body" sz="quarter" idx="17" hasCustomPrompt="1"/>
          </p:nvPr>
        </p:nvSpPr>
        <p:spPr>
          <a:xfrm>
            <a:off x="1680029" y="4457807"/>
            <a:ext cx="1494971" cy="187373"/>
          </a:xfrm>
        </p:spPr>
        <p:txBody>
          <a:bodyPr lIns="0" tIns="0" rIns="0" bIns="0" anchor="ctr">
            <a:noAutofit/>
          </a:bodyPr>
          <a:lstStyle>
            <a:lvl1pPr marL="0" indent="0" algn="l">
              <a:buNone/>
              <a:defRPr sz="105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32" name="Straight Connector 31">
            <a:extLst>
              <a:ext uri="{FF2B5EF4-FFF2-40B4-BE49-F238E27FC236}">
                <a16:creationId xmlns:a16="http://schemas.microsoft.com/office/drawing/2014/main" id="{B8C908BA-1593-4D3F-8DAA-1F48FF42F89F}"/>
              </a:ext>
            </a:extLst>
          </p:cNvPr>
          <p:cNvCxnSpPr>
            <a:cxnSpLocks/>
          </p:cNvCxnSpPr>
          <p:nvPr userDrawn="1"/>
        </p:nvCxnSpPr>
        <p:spPr>
          <a:xfrm>
            <a:off x="1680028" y="4400327"/>
            <a:ext cx="14949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3" name="Picture Placeholder 3">
            <a:extLst>
              <a:ext uri="{FF2B5EF4-FFF2-40B4-BE49-F238E27FC236}">
                <a16:creationId xmlns:a16="http://schemas.microsoft.com/office/drawing/2014/main" id="{0151B91D-4236-4825-ADD8-2C358C762526}"/>
              </a:ext>
            </a:extLst>
          </p:cNvPr>
          <p:cNvSpPr>
            <a:spLocks noGrp="1"/>
          </p:cNvSpPr>
          <p:nvPr>
            <p:ph type="pic" sz="quarter" idx="19" hasCustomPrompt="1"/>
          </p:nvPr>
        </p:nvSpPr>
        <p:spPr>
          <a:xfrm>
            <a:off x="3428460" y="3559831"/>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38" name="Picture Placeholder 3">
            <a:extLst>
              <a:ext uri="{FF2B5EF4-FFF2-40B4-BE49-F238E27FC236}">
                <a16:creationId xmlns:a16="http://schemas.microsoft.com/office/drawing/2014/main" id="{E19923CA-BA7D-4245-98AC-C124C6EDFBF3}"/>
              </a:ext>
            </a:extLst>
          </p:cNvPr>
          <p:cNvSpPr>
            <a:spLocks noGrp="1"/>
          </p:cNvSpPr>
          <p:nvPr>
            <p:ph type="pic" sz="quarter" idx="23" hasCustomPrompt="1"/>
          </p:nvPr>
        </p:nvSpPr>
        <p:spPr>
          <a:xfrm>
            <a:off x="591458" y="5462596"/>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58" name="Picture Placeholder 3">
            <a:extLst>
              <a:ext uri="{FF2B5EF4-FFF2-40B4-BE49-F238E27FC236}">
                <a16:creationId xmlns:a16="http://schemas.microsoft.com/office/drawing/2014/main" id="{BF2571B2-442A-4A4A-9DFA-37818C85179A}"/>
              </a:ext>
            </a:extLst>
          </p:cNvPr>
          <p:cNvSpPr>
            <a:spLocks noGrp="1"/>
          </p:cNvSpPr>
          <p:nvPr>
            <p:ph type="pic" sz="quarter" idx="27" hasCustomPrompt="1"/>
          </p:nvPr>
        </p:nvSpPr>
        <p:spPr>
          <a:xfrm>
            <a:off x="3428460" y="5462596"/>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87" name="Picture Placeholder 3">
            <a:extLst>
              <a:ext uri="{FF2B5EF4-FFF2-40B4-BE49-F238E27FC236}">
                <a16:creationId xmlns:a16="http://schemas.microsoft.com/office/drawing/2014/main" id="{9DFC37ED-1BBD-4227-BDE8-533937AC8AAB}"/>
              </a:ext>
            </a:extLst>
          </p:cNvPr>
          <p:cNvSpPr>
            <a:spLocks noGrp="1"/>
          </p:cNvSpPr>
          <p:nvPr>
            <p:ph type="pic" sz="quarter" idx="30" hasCustomPrompt="1"/>
          </p:nvPr>
        </p:nvSpPr>
        <p:spPr>
          <a:xfrm>
            <a:off x="9789515" y="1310060"/>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88" name="Text Placeholder 8">
            <a:extLst>
              <a:ext uri="{FF2B5EF4-FFF2-40B4-BE49-F238E27FC236}">
                <a16:creationId xmlns:a16="http://schemas.microsoft.com/office/drawing/2014/main" id="{279A073D-0DE9-492B-94FB-7C232425B319}"/>
              </a:ext>
            </a:extLst>
          </p:cNvPr>
          <p:cNvSpPr>
            <a:spLocks noGrp="1"/>
          </p:cNvSpPr>
          <p:nvPr>
            <p:ph type="body" sz="quarter" idx="31" hasCustomPrompt="1"/>
          </p:nvPr>
        </p:nvSpPr>
        <p:spPr>
          <a:xfrm>
            <a:off x="10878086" y="1671618"/>
            <a:ext cx="1824600"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cxnSp>
        <p:nvCxnSpPr>
          <p:cNvPr id="91" name="Straight Connector 90">
            <a:extLst>
              <a:ext uri="{FF2B5EF4-FFF2-40B4-BE49-F238E27FC236}">
                <a16:creationId xmlns:a16="http://schemas.microsoft.com/office/drawing/2014/main" id="{0CB6CB3E-1353-488D-9325-5574A292299F}"/>
              </a:ext>
            </a:extLst>
          </p:cNvPr>
          <p:cNvCxnSpPr>
            <a:cxnSpLocks/>
          </p:cNvCxnSpPr>
          <p:nvPr userDrawn="1"/>
        </p:nvCxnSpPr>
        <p:spPr>
          <a:xfrm>
            <a:off x="10878085" y="1983927"/>
            <a:ext cx="1824600" cy="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92" name="Picture Placeholder 3">
            <a:extLst>
              <a:ext uri="{FF2B5EF4-FFF2-40B4-BE49-F238E27FC236}">
                <a16:creationId xmlns:a16="http://schemas.microsoft.com/office/drawing/2014/main" id="{877A3260-CD33-4E44-B22A-2CEA9DCE6102}"/>
              </a:ext>
            </a:extLst>
          </p:cNvPr>
          <p:cNvSpPr>
            <a:spLocks noGrp="1"/>
          </p:cNvSpPr>
          <p:nvPr>
            <p:ph type="pic" sz="quarter" idx="34" hasCustomPrompt="1"/>
          </p:nvPr>
        </p:nvSpPr>
        <p:spPr>
          <a:xfrm>
            <a:off x="7778513" y="3559831"/>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96" name="Picture Placeholder 3">
            <a:extLst>
              <a:ext uri="{FF2B5EF4-FFF2-40B4-BE49-F238E27FC236}">
                <a16:creationId xmlns:a16="http://schemas.microsoft.com/office/drawing/2014/main" id="{7BBF0C60-EBC8-404E-8FD1-FB6C0A424B9F}"/>
              </a:ext>
            </a:extLst>
          </p:cNvPr>
          <p:cNvSpPr>
            <a:spLocks noGrp="1"/>
          </p:cNvSpPr>
          <p:nvPr>
            <p:ph type="pic" sz="quarter" idx="37" hasCustomPrompt="1"/>
          </p:nvPr>
        </p:nvSpPr>
        <p:spPr>
          <a:xfrm>
            <a:off x="10615515" y="3559831"/>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100" name="Picture Placeholder 3">
            <a:extLst>
              <a:ext uri="{FF2B5EF4-FFF2-40B4-BE49-F238E27FC236}">
                <a16:creationId xmlns:a16="http://schemas.microsoft.com/office/drawing/2014/main" id="{53318782-07D2-4D26-A200-4F38C21C76A8}"/>
              </a:ext>
            </a:extLst>
          </p:cNvPr>
          <p:cNvSpPr>
            <a:spLocks noGrp="1"/>
          </p:cNvSpPr>
          <p:nvPr>
            <p:ph type="pic" sz="quarter" idx="40" hasCustomPrompt="1"/>
          </p:nvPr>
        </p:nvSpPr>
        <p:spPr>
          <a:xfrm>
            <a:off x="7778513" y="5462596"/>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104" name="Picture Placeholder 3">
            <a:extLst>
              <a:ext uri="{FF2B5EF4-FFF2-40B4-BE49-F238E27FC236}">
                <a16:creationId xmlns:a16="http://schemas.microsoft.com/office/drawing/2014/main" id="{7AB12A4D-8178-48FF-B72B-8FF4A26CA6F5}"/>
              </a:ext>
            </a:extLst>
          </p:cNvPr>
          <p:cNvSpPr>
            <a:spLocks noGrp="1"/>
          </p:cNvSpPr>
          <p:nvPr>
            <p:ph type="pic" sz="quarter" idx="43" hasCustomPrompt="1"/>
          </p:nvPr>
        </p:nvSpPr>
        <p:spPr>
          <a:xfrm>
            <a:off x="10615515" y="5462596"/>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27" name="Picture Placeholder 26">
            <a:extLst>
              <a:ext uri="{FF2B5EF4-FFF2-40B4-BE49-F238E27FC236}">
                <a16:creationId xmlns:a16="http://schemas.microsoft.com/office/drawing/2014/main" id="{5A509D66-9652-49F7-94CB-89F3D6A481D0}"/>
              </a:ext>
            </a:extLst>
          </p:cNvPr>
          <p:cNvSpPr>
            <a:spLocks noGrp="1"/>
          </p:cNvSpPr>
          <p:nvPr>
            <p:ph type="pic" sz="quarter" idx="46" hasCustomPrompt="1"/>
          </p:nvPr>
        </p:nvSpPr>
        <p:spPr>
          <a:xfrm>
            <a:off x="5539581" y="1658809"/>
            <a:ext cx="2738438" cy="949325"/>
          </a:xfrm>
        </p:spPr>
        <p:txBody>
          <a:bodyPr anchor="ctr">
            <a:normAutofit/>
          </a:bodyPr>
          <a:lstStyle>
            <a:lvl1pPr marL="0" indent="0" algn="ctr">
              <a:buNone/>
              <a:defRPr sz="2000"/>
            </a:lvl1pPr>
          </a:lstStyle>
          <a:p>
            <a:r>
              <a:rPr lang="en-US" dirty="0"/>
              <a:t>Logo</a:t>
            </a:r>
          </a:p>
        </p:txBody>
      </p:sp>
      <p:sp>
        <p:nvSpPr>
          <p:cNvPr id="108" name="Arrow: Right 107">
            <a:extLst>
              <a:ext uri="{FF2B5EF4-FFF2-40B4-BE49-F238E27FC236}">
                <a16:creationId xmlns:a16="http://schemas.microsoft.com/office/drawing/2014/main" id="{5362F02C-F7D1-48B8-8FB3-9AD278FF5888}"/>
              </a:ext>
            </a:extLst>
          </p:cNvPr>
          <p:cNvSpPr/>
          <p:nvPr userDrawn="1"/>
        </p:nvSpPr>
        <p:spPr>
          <a:xfrm>
            <a:off x="8373239" y="1708590"/>
            <a:ext cx="1010628" cy="89760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Arrow: Right 108">
            <a:extLst>
              <a:ext uri="{FF2B5EF4-FFF2-40B4-BE49-F238E27FC236}">
                <a16:creationId xmlns:a16="http://schemas.microsoft.com/office/drawing/2014/main" id="{3A5E8BAE-A235-467C-9BF5-D1BB856AFE87}"/>
              </a:ext>
            </a:extLst>
          </p:cNvPr>
          <p:cNvSpPr/>
          <p:nvPr userDrawn="1"/>
        </p:nvSpPr>
        <p:spPr>
          <a:xfrm flipH="1">
            <a:off x="4491871" y="1708590"/>
            <a:ext cx="1010628" cy="89760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ext Placeholder 8">
            <a:extLst>
              <a:ext uri="{FF2B5EF4-FFF2-40B4-BE49-F238E27FC236}">
                <a16:creationId xmlns:a16="http://schemas.microsoft.com/office/drawing/2014/main" id="{913B3149-1016-4490-8541-EF937553CFC6}"/>
              </a:ext>
            </a:extLst>
          </p:cNvPr>
          <p:cNvSpPr>
            <a:spLocks noGrp="1"/>
          </p:cNvSpPr>
          <p:nvPr>
            <p:ph type="body" sz="quarter" idx="47" hasCustomPrompt="1"/>
          </p:nvPr>
        </p:nvSpPr>
        <p:spPr>
          <a:xfrm>
            <a:off x="10878086" y="2060457"/>
            <a:ext cx="1824600" cy="155448"/>
          </a:xfrm>
        </p:spPr>
        <p:txBody>
          <a:bodyPr lIns="0" tIns="0" rIns="0" bIns="0" anchor="ctr">
            <a:noAutofit/>
          </a:bodyPr>
          <a:lstStyle>
            <a:lvl1pPr marL="0" indent="0" algn="l">
              <a:buNone/>
              <a:defRPr sz="1050" b="0" i="0">
                <a:solidFill>
                  <a:schemeClr val="accent1">
                    <a:lumMod val="90000"/>
                    <a:lumOff val="1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1" name="Text Placeholder 8">
            <a:extLst>
              <a:ext uri="{FF2B5EF4-FFF2-40B4-BE49-F238E27FC236}">
                <a16:creationId xmlns:a16="http://schemas.microsoft.com/office/drawing/2014/main" id="{CC7FBC27-1B9C-4A71-A9AE-297B5F9B91C8}"/>
              </a:ext>
            </a:extLst>
          </p:cNvPr>
          <p:cNvSpPr>
            <a:spLocks noGrp="1"/>
          </p:cNvSpPr>
          <p:nvPr>
            <p:ph type="body" sz="quarter" idx="48" hasCustomPrompt="1"/>
          </p:nvPr>
        </p:nvSpPr>
        <p:spPr>
          <a:xfrm>
            <a:off x="10878086" y="2255266"/>
            <a:ext cx="1824600" cy="155448"/>
          </a:xfrm>
        </p:spPr>
        <p:txBody>
          <a:bodyPr lIns="0" tIns="0" rIns="0" bIns="0" anchor="ctr">
            <a:noAutofit/>
          </a:bodyPr>
          <a:lstStyle>
            <a:lvl1pPr marL="0" indent="0" algn="l">
              <a:buNone/>
              <a:defRPr sz="105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sp>
        <p:nvSpPr>
          <p:cNvPr id="114" name="Text Placeholder 8">
            <a:extLst>
              <a:ext uri="{FF2B5EF4-FFF2-40B4-BE49-F238E27FC236}">
                <a16:creationId xmlns:a16="http://schemas.microsoft.com/office/drawing/2014/main" id="{4143769C-E4D4-4682-99C9-19009FDECD93}"/>
              </a:ext>
            </a:extLst>
          </p:cNvPr>
          <p:cNvSpPr>
            <a:spLocks noGrp="1"/>
          </p:cNvSpPr>
          <p:nvPr>
            <p:ph type="body" sz="quarter" idx="49" hasCustomPrompt="1"/>
          </p:nvPr>
        </p:nvSpPr>
        <p:spPr>
          <a:xfrm>
            <a:off x="4525973" y="4116596"/>
            <a:ext cx="1494971"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15" name="Text Placeholder 8">
            <a:extLst>
              <a:ext uri="{FF2B5EF4-FFF2-40B4-BE49-F238E27FC236}">
                <a16:creationId xmlns:a16="http://schemas.microsoft.com/office/drawing/2014/main" id="{3A13F338-B04C-4EFC-BF30-905EB957E285}"/>
              </a:ext>
            </a:extLst>
          </p:cNvPr>
          <p:cNvSpPr>
            <a:spLocks noGrp="1"/>
          </p:cNvSpPr>
          <p:nvPr>
            <p:ph type="body" sz="quarter" idx="50" hasCustomPrompt="1"/>
          </p:nvPr>
        </p:nvSpPr>
        <p:spPr>
          <a:xfrm>
            <a:off x="4525973" y="4457807"/>
            <a:ext cx="1494971" cy="187373"/>
          </a:xfrm>
        </p:spPr>
        <p:txBody>
          <a:bodyPr lIns="0" tIns="0" rIns="0" bIns="0" anchor="ctr">
            <a:noAutofit/>
          </a:bodyPr>
          <a:lstStyle>
            <a:lvl1pPr marL="0" indent="0" algn="l">
              <a:buNone/>
              <a:defRPr sz="105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16" name="Straight Connector 115">
            <a:extLst>
              <a:ext uri="{FF2B5EF4-FFF2-40B4-BE49-F238E27FC236}">
                <a16:creationId xmlns:a16="http://schemas.microsoft.com/office/drawing/2014/main" id="{45EFED1E-B505-4020-B8FB-8F1C598C49C9}"/>
              </a:ext>
            </a:extLst>
          </p:cNvPr>
          <p:cNvCxnSpPr>
            <a:cxnSpLocks/>
          </p:cNvCxnSpPr>
          <p:nvPr userDrawn="1"/>
        </p:nvCxnSpPr>
        <p:spPr>
          <a:xfrm>
            <a:off x="4525972" y="4400327"/>
            <a:ext cx="14949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7" name="Text Placeholder 8">
            <a:extLst>
              <a:ext uri="{FF2B5EF4-FFF2-40B4-BE49-F238E27FC236}">
                <a16:creationId xmlns:a16="http://schemas.microsoft.com/office/drawing/2014/main" id="{4725C431-1092-4D1F-8D1A-384CC15A5D54}"/>
              </a:ext>
            </a:extLst>
          </p:cNvPr>
          <p:cNvSpPr>
            <a:spLocks noGrp="1"/>
          </p:cNvSpPr>
          <p:nvPr>
            <p:ph type="body" sz="quarter" idx="51" hasCustomPrompt="1"/>
          </p:nvPr>
        </p:nvSpPr>
        <p:spPr>
          <a:xfrm>
            <a:off x="1680029" y="6038907"/>
            <a:ext cx="1494971"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18" name="Text Placeholder 8">
            <a:extLst>
              <a:ext uri="{FF2B5EF4-FFF2-40B4-BE49-F238E27FC236}">
                <a16:creationId xmlns:a16="http://schemas.microsoft.com/office/drawing/2014/main" id="{91469ED3-F393-452F-B712-134DC372AAE2}"/>
              </a:ext>
            </a:extLst>
          </p:cNvPr>
          <p:cNvSpPr>
            <a:spLocks noGrp="1"/>
          </p:cNvSpPr>
          <p:nvPr>
            <p:ph type="body" sz="quarter" idx="52" hasCustomPrompt="1"/>
          </p:nvPr>
        </p:nvSpPr>
        <p:spPr>
          <a:xfrm>
            <a:off x="1680029" y="6380118"/>
            <a:ext cx="1494971" cy="187373"/>
          </a:xfrm>
        </p:spPr>
        <p:txBody>
          <a:bodyPr lIns="0" tIns="0" rIns="0" bIns="0" anchor="ctr">
            <a:noAutofit/>
          </a:bodyPr>
          <a:lstStyle>
            <a:lvl1pPr marL="0" indent="0" algn="l">
              <a:buNone/>
              <a:defRPr sz="105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19" name="Straight Connector 118">
            <a:extLst>
              <a:ext uri="{FF2B5EF4-FFF2-40B4-BE49-F238E27FC236}">
                <a16:creationId xmlns:a16="http://schemas.microsoft.com/office/drawing/2014/main" id="{8E000827-6F21-4925-89A0-46945470D830}"/>
              </a:ext>
            </a:extLst>
          </p:cNvPr>
          <p:cNvCxnSpPr>
            <a:cxnSpLocks/>
          </p:cNvCxnSpPr>
          <p:nvPr userDrawn="1"/>
        </p:nvCxnSpPr>
        <p:spPr>
          <a:xfrm>
            <a:off x="1680028" y="6322638"/>
            <a:ext cx="14949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0" name="Text Placeholder 8">
            <a:extLst>
              <a:ext uri="{FF2B5EF4-FFF2-40B4-BE49-F238E27FC236}">
                <a16:creationId xmlns:a16="http://schemas.microsoft.com/office/drawing/2014/main" id="{EE4B4FC8-1BA4-4E2C-A97B-B1438673CD64}"/>
              </a:ext>
            </a:extLst>
          </p:cNvPr>
          <p:cNvSpPr>
            <a:spLocks noGrp="1"/>
          </p:cNvSpPr>
          <p:nvPr>
            <p:ph type="body" sz="quarter" idx="53" hasCustomPrompt="1"/>
          </p:nvPr>
        </p:nvSpPr>
        <p:spPr>
          <a:xfrm>
            <a:off x="4525973" y="6038907"/>
            <a:ext cx="1494971"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21" name="Text Placeholder 8">
            <a:extLst>
              <a:ext uri="{FF2B5EF4-FFF2-40B4-BE49-F238E27FC236}">
                <a16:creationId xmlns:a16="http://schemas.microsoft.com/office/drawing/2014/main" id="{D21FDFD2-485F-4D60-B7D8-E562E6B3207F}"/>
              </a:ext>
            </a:extLst>
          </p:cNvPr>
          <p:cNvSpPr>
            <a:spLocks noGrp="1"/>
          </p:cNvSpPr>
          <p:nvPr>
            <p:ph type="body" sz="quarter" idx="54" hasCustomPrompt="1"/>
          </p:nvPr>
        </p:nvSpPr>
        <p:spPr>
          <a:xfrm>
            <a:off x="4525973" y="6380118"/>
            <a:ext cx="1494971" cy="187373"/>
          </a:xfrm>
        </p:spPr>
        <p:txBody>
          <a:bodyPr lIns="0" tIns="0" rIns="0" bIns="0" anchor="ctr">
            <a:noAutofit/>
          </a:bodyPr>
          <a:lstStyle>
            <a:lvl1pPr marL="0" indent="0" algn="l">
              <a:buNone/>
              <a:defRPr sz="105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22" name="Straight Connector 121">
            <a:extLst>
              <a:ext uri="{FF2B5EF4-FFF2-40B4-BE49-F238E27FC236}">
                <a16:creationId xmlns:a16="http://schemas.microsoft.com/office/drawing/2014/main" id="{1F336F4A-08D3-4748-91BB-CEA5D6B0727D}"/>
              </a:ext>
            </a:extLst>
          </p:cNvPr>
          <p:cNvCxnSpPr>
            <a:cxnSpLocks/>
          </p:cNvCxnSpPr>
          <p:nvPr userDrawn="1"/>
        </p:nvCxnSpPr>
        <p:spPr>
          <a:xfrm>
            <a:off x="4525972" y="6322638"/>
            <a:ext cx="14949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3" name="Text Placeholder 8">
            <a:extLst>
              <a:ext uri="{FF2B5EF4-FFF2-40B4-BE49-F238E27FC236}">
                <a16:creationId xmlns:a16="http://schemas.microsoft.com/office/drawing/2014/main" id="{8E8CB605-DC5E-46D0-81E4-513DB930EF31}"/>
              </a:ext>
            </a:extLst>
          </p:cNvPr>
          <p:cNvSpPr>
            <a:spLocks noGrp="1"/>
          </p:cNvSpPr>
          <p:nvPr>
            <p:ph type="body" sz="quarter" idx="55" hasCustomPrompt="1"/>
          </p:nvPr>
        </p:nvSpPr>
        <p:spPr>
          <a:xfrm>
            <a:off x="8867084" y="4116596"/>
            <a:ext cx="1494971"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24" name="Text Placeholder 8">
            <a:extLst>
              <a:ext uri="{FF2B5EF4-FFF2-40B4-BE49-F238E27FC236}">
                <a16:creationId xmlns:a16="http://schemas.microsoft.com/office/drawing/2014/main" id="{012E3110-7A16-4306-B91E-816691EA26B9}"/>
              </a:ext>
            </a:extLst>
          </p:cNvPr>
          <p:cNvSpPr>
            <a:spLocks noGrp="1"/>
          </p:cNvSpPr>
          <p:nvPr>
            <p:ph type="body" sz="quarter" idx="56" hasCustomPrompt="1"/>
          </p:nvPr>
        </p:nvSpPr>
        <p:spPr>
          <a:xfrm>
            <a:off x="8867084" y="4457807"/>
            <a:ext cx="1494971" cy="187373"/>
          </a:xfrm>
        </p:spPr>
        <p:txBody>
          <a:bodyPr lIns="0" tIns="0" rIns="0" bIns="0" anchor="ctr">
            <a:noAutofit/>
          </a:bodyPr>
          <a:lstStyle>
            <a:lvl1pPr marL="0" indent="0" algn="l">
              <a:buNone/>
              <a:defRPr sz="105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25" name="Straight Connector 124">
            <a:extLst>
              <a:ext uri="{FF2B5EF4-FFF2-40B4-BE49-F238E27FC236}">
                <a16:creationId xmlns:a16="http://schemas.microsoft.com/office/drawing/2014/main" id="{A1EC7930-FF62-4E86-8003-AFDD62E34326}"/>
              </a:ext>
            </a:extLst>
          </p:cNvPr>
          <p:cNvCxnSpPr>
            <a:cxnSpLocks/>
          </p:cNvCxnSpPr>
          <p:nvPr userDrawn="1"/>
        </p:nvCxnSpPr>
        <p:spPr>
          <a:xfrm>
            <a:off x="8867083" y="4400327"/>
            <a:ext cx="14949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6" name="Text Placeholder 8">
            <a:extLst>
              <a:ext uri="{FF2B5EF4-FFF2-40B4-BE49-F238E27FC236}">
                <a16:creationId xmlns:a16="http://schemas.microsoft.com/office/drawing/2014/main" id="{13C61BCD-53EC-4E90-952A-1BAC4F28FEA4}"/>
              </a:ext>
            </a:extLst>
          </p:cNvPr>
          <p:cNvSpPr>
            <a:spLocks noGrp="1"/>
          </p:cNvSpPr>
          <p:nvPr>
            <p:ph type="body" sz="quarter" idx="57" hasCustomPrompt="1"/>
          </p:nvPr>
        </p:nvSpPr>
        <p:spPr>
          <a:xfrm>
            <a:off x="11713028" y="4116596"/>
            <a:ext cx="1494971"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27" name="Text Placeholder 8">
            <a:extLst>
              <a:ext uri="{FF2B5EF4-FFF2-40B4-BE49-F238E27FC236}">
                <a16:creationId xmlns:a16="http://schemas.microsoft.com/office/drawing/2014/main" id="{FCE9C8DE-A322-4754-A7E2-E11BFDBEC1C6}"/>
              </a:ext>
            </a:extLst>
          </p:cNvPr>
          <p:cNvSpPr>
            <a:spLocks noGrp="1"/>
          </p:cNvSpPr>
          <p:nvPr>
            <p:ph type="body" sz="quarter" idx="58" hasCustomPrompt="1"/>
          </p:nvPr>
        </p:nvSpPr>
        <p:spPr>
          <a:xfrm>
            <a:off x="11713028" y="4457807"/>
            <a:ext cx="1494971" cy="187373"/>
          </a:xfrm>
        </p:spPr>
        <p:txBody>
          <a:bodyPr lIns="0" tIns="0" rIns="0" bIns="0" anchor="ctr">
            <a:noAutofit/>
          </a:bodyPr>
          <a:lstStyle>
            <a:lvl1pPr marL="0" indent="0" algn="l">
              <a:buNone/>
              <a:defRPr sz="105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28" name="Straight Connector 127">
            <a:extLst>
              <a:ext uri="{FF2B5EF4-FFF2-40B4-BE49-F238E27FC236}">
                <a16:creationId xmlns:a16="http://schemas.microsoft.com/office/drawing/2014/main" id="{9B96D8B0-BC84-4ACF-95AC-E0FB366E0695}"/>
              </a:ext>
            </a:extLst>
          </p:cNvPr>
          <p:cNvCxnSpPr>
            <a:cxnSpLocks/>
          </p:cNvCxnSpPr>
          <p:nvPr userDrawn="1"/>
        </p:nvCxnSpPr>
        <p:spPr>
          <a:xfrm>
            <a:off x="11713027" y="4400327"/>
            <a:ext cx="14949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9" name="Text Placeholder 8">
            <a:extLst>
              <a:ext uri="{FF2B5EF4-FFF2-40B4-BE49-F238E27FC236}">
                <a16:creationId xmlns:a16="http://schemas.microsoft.com/office/drawing/2014/main" id="{157AE11C-4510-48BB-BA63-7EB79173264B}"/>
              </a:ext>
            </a:extLst>
          </p:cNvPr>
          <p:cNvSpPr>
            <a:spLocks noGrp="1"/>
          </p:cNvSpPr>
          <p:nvPr>
            <p:ph type="body" sz="quarter" idx="59" hasCustomPrompt="1"/>
          </p:nvPr>
        </p:nvSpPr>
        <p:spPr>
          <a:xfrm>
            <a:off x="8867084" y="6038907"/>
            <a:ext cx="1494971"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30" name="Text Placeholder 8">
            <a:extLst>
              <a:ext uri="{FF2B5EF4-FFF2-40B4-BE49-F238E27FC236}">
                <a16:creationId xmlns:a16="http://schemas.microsoft.com/office/drawing/2014/main" id="{63CFFA90-1AF5-4469-A6C4-7C5773D415A6}"/>
              </a:ext>
            </a:extLst>
          </p:cNvPr>
          <p:cNvSpPr>
            <a:spLocks noGrp="1"/>
          </p:cNvSpPr>
          <p:nvPr>
            <p:ph type="body" sz="quarter" idx="60" hasCustomPrompt="1"/>
          </p:nvPr>
        </p:nvSpPr>
        <p:spPr>
          <a:xfrm>
            <a:off x="8867084" y="6380118"/>
            <a:ext cx="1494971" cy="187373"/>
          </a:xfrm>
        </p:spPr>
        <p:txBody>
          <a:bodyPr lIns="0" tIns="0" rIns="0" bIns="0" anchor="ctr">
            <a:noAutofit/>
          </a:bodyPr>
          <a:lstStyle>
            <a:lvl1pPr marL="0" indent="0" algn="l">
              <a:buNone/>
              <a:defRPr sz="105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31" name="Straight Connector 130">
            <a:extLst>
              <a:ext uri="{FF2B5EF4-FFF2-40B4-BE49-F238E27FC236}">
                <a16:creationId xmlns:a16="http://schemas.microsoft.com/office/drawing/2014/main" id="{4F02F3CD-E949-4CD7-BB08-EA3289B3E163}"/>
              </a:ext>
            </a:extLst>
          </p:cNvPr>
          <p:cNvCxnSpPr>
            <a:cxnSpLocks/>
          </p:cNvCxnSpPr>
          <p:nvPr userDrawn="1"/>
        </p:nvCxnSpPr>
        <p:spPr>
          <a:xfrm>
            <a:off x="8867083" y="6322638"/>
            <a:ext cx="14949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2" name="Text Placeholder 8">
            <a:extLst>
              <a:ext uri="{FF2B5EF4-FFF2-40B4-BE49-F238E27FC236}">
                <a16:creationId xmlns:a16="http://schemas.microsoft.com/office/drawing/2014/main" id="{BF6063CC-0D48-44E4-88E2-3EE0D846A143}"/>
              </a:ext>
            </a:extLst>
          </p:cNvPr>
          <p:cNvSpPr>
            <a:spLocks noGrp="1"/>
          </p:cNvSpPr>
          <p:nvPr>
            <p:ph type="body" sz="quarter" idx="61" hasCustomPrompt="1"/>
          </p:nvPr>
        </p:nvSpPr>
        <p:spPr>
          <a:xfrm>
            <a:off x="11713028" y="6038907"/>
            <a:ext cx="1494971"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33" name="Text Placeholder 8">
            <a:extLst>
              <a:ext uri="{FF2B5EF4-FFF2-40B4-BE49-F238E27FC236}">
                <a16:creationId xmlns:a16="http://schemas.microsoft.com/office/drawing/2014/main" id="{5C8C9610-D61E-4A93-AFCE-9F6C524E2D8E}"/>
              </a:ext>
            </a:extLst>
          </p:cNvPr>
          <p:cNvSpPr>
            <a:spLocks noGrp="1"/>
          </p:cNvSpPr>
          <p:nvPr>
            <p:ph type="body" sz="quarter" idx="62" hasCustomPrompt="1"/>
          </p:nvPr>
        </p:nvSpPr>
        <p:spPr>
          <a:xfrm>
            <a:off x="11713028" y="6380118"/>
            <a:ext cx="1494971" cy="187373"/>
          </a:xfrm>
        </p:spPr>
        <p:txBody>
          <a:bodyPr lIns="0" tIns="0" rIns="0" bIns="0" anchor="ctr">
            <a:noAutofit/>
          </a:bodyPr>
          <a:lstStyle>
            <a:lvl1pPr marL="0" indent="0" algn="l">
              <a:buNone/>
              <a:defRPr sz="105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34" name="Straight Connector 133">
            <a:extLst>
              <a:ext uri="{FF2B5EF4-FFF2-40B4-BE49-F238E27FC236}">
                <a16:creationId xmlns:a16="http://schemas.microsoft.com/office/drawing/2014/main" id="{E4B5E9E8-A282-4E8F-BA64-F239140FDC35}"/>
              </a:ext>
            </a:extLst>
          </p:cNvPr>
          <p:cNvCxnSpPr>
            <a:cxnSpLocks/>
          </p:cNvCxnSpPr>
          <p:nvPr userDrawn="1"/>
        </p:nvCxnSpPr>
        <p:spPr>
          <a:xfrm>
            <a:off x="11713027" y="6322638"/>
            <a:ext cx="14949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609781"/>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eam Organization">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681672F-0AD5-48F5-892D-9CC2AE9480D1}"/>
              </a:ext>
            </a:extLst>
          </p:cNvPr>
          <p:cNvCxnSpPr/>
          <p:nvPr userDrawn="1"/>
        </p:nvCxnSpPr>
        <p:spPr>
          <a:xfrm>
            <a:off x="508000" y="622570"/>
            <a:ext cx="12801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795358" y="363978"/>
            <a:ext cx="2226893" cy="590931"/>
          </a:xfrm>
          <a:prstGeom prst="rect">
            <a:avLst/>
          </a:prstGeom>
          <a:solidFill>
            <a:schemeClr val="bg1"/>
          </a:solidFill>
        </p:spPr>
        <p:txBody>
          <a:bodyPr wrap="none" anchor="ctr">
            <a:spAutoFit/>
          </a:bodyPr>
          <a:lstStyle>
            <a:lvl1pPr marL="0" indent="0" algn="ctr">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Our Team</a:t>
            </a:r>
          </a:p>
        </p:txBody>
      </p:sp>
      <p:sp>
        <p:nvSpPr>
          <p:cNvPr id="4" name="Picture Placeholder 3">
            <a:extLst>
              <a:ext uri="{FF2B5EF4-FFF2-40B4-BE49-F238E27FC236}">
                <a16:creationId xmlns:a16="http://schemas.microsoft.com/office/drawing/2014/main" id="{D78AE9EB-91A7-4156-8944-2A4568D21F65}"/>
              </a:ext>
            </a:extLst>
          </p:cNvPr>
          <p:cNvSpPr>
            <a:spLocks noGrp="1"/>
          </p:cNvSpPr>
          <p:nvPr>
            <p:ph type="pic" sz="quarter" idx="11" hasCustomPrompt="1"/>
          </p:nvPr>
        </p:nvSpPr>
        <p:spPr>
          <a:xfrm>
            <a:off x="1174715" y="1310060"/>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9" name="Text Placeholder 8">
            <a:extLst>
              <a:ext uri="{FF2B5EF4-FFF2-40B4-BE49-F238E27FC236}">
                <a16:creationId xmlns:a16="http://schemas.microsoft.com/office/drawing/2014/main" id="{D30FA8B1-A3EF-46E4-92CC-78CDA77DCA6A}"/>
              </a:ext>
            </a:extLst>
          </p:cNvPr>
          <p:cNvSpPr>
            <a:spLocks noGrp="1"/>
          </p:cNvSpPr>
          <p:nvPr>
            <p:ph type="body" sz="quarter" idx="12" hasCustomPrompt="1"/>
          </p:nvPr>
        </p:nvSpPr>
        <p:spPr>
          <a:xfrm>
            <a:off x="2263286" y="1671618"/>
            <a:ext cx="1824600"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0" name="Text Placeholder 8">
            <a:extLst>
              <a:ext uri="{FF2B5EF4-FFF2-40B4-BE49-F238E27FC236}">
                <a16:creationId xmlns:a16="http://schemas.microsoft.com/office/drawing/2014/main" id="{1BF19956-14A6-4C22-AFDF-6239C9CD26EF}"/>
              </a:ext>
            </a:extLst>
          </p:cNvPr>
          <p:cNvSpPr>
            <a:spLocks noGrp="1"/>
          </p:cNvSpPr>
          <p:nvPr>
            <p:ph type="body" sz="quarter" idx="13" hasCustomPrompt="1"/>
          </p:nvPr>
        </p:nvSpPr>
        <p:spPr>
          <a:xfrm>
            <a:off x="2263286" y="2060457"/>
            <a:ext cx="1824600" cy="155448"/>
          </a:xfrm>
        </p:spPr>
        <p:txBody>
          <a:bodyPr lIns="0" tIns="0" rIns="0" bIns="0" anchor="ctr">
            <a:noAutofit/>
          </a:bodyPr>
          <a:lstStyle>
            <a:lvl1pPr marL="0" indent="0" algn="l">
              <a:buNone/>
              <a:defRPr sz="1050" b="0" i="0">
                <a:solidFill>
                  <a:schemeClr val="accent1">
                    <a:lumMod val="90000"/>
                    <a:lumOff val="1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 name="Text Placeholder 8">
            <a:extLst>
              <a:ext uri="{FF2B5EF4-FFF2-40B4-BE49-F238E27FC236}">
                <a16:creationId xmlns:a16="http://schemas.microsoft.com/office/drawing/2014/main" id="{53B027FE-CEC6-48A9-8486-EBA13A723796}"/>
              </a:ext>
            </a:extLst>
          </p:cNvPr>
          <p:cNvSpPr>
            <a:spLocks noGrp="1"/>
          </p:cNvSpPr>
          <p:nvPr>
            <p:ph type="body" sz="quarter" idx="14" hasCustomPrompt="1"/>
          </p:nvPr>
        </p:nvSpPr>
        <p:spPr>
          <a:xfrm>
            <a:off x="2263286" y="2255266"/>
            <a:ext cx="1824600" cy="155448"/>
          </a:xfrm>
        </p:spPr>
        <p:txBody>
          <a:bodyPr lIns="0" tIns="0" rIns="0" bIns="0" anchor="ctr">
            <a:noAutofit/>
          </a:bodyPr>
          <a:lstStyle>
            <a:lvl1pPr marL="0" indent="0" algn="l">
              <a:buNone/>
              <a:defRPr sz="105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13" name="Straight Connector 12">
            <a:extLst>
              <a:ext uri="{FF2B5EF4-FFF2-40B4-BE49-F238E27FC236}">
                <a16:creationId xmlns:a16="http://schemas.microsoft.com/office/drawing/2014/main" id="{66FE4706-EBCC-4976-99D6-0410F5536FBA}"/>
              </a:ext>
            </a:extLst>
          </p:cNvPr>
          <p:cNvCxnSpPr>
            <a:cxnSpLocks/>
          </p:cNvCxnSpPr>
          <p:nvPr userDrawn="1"/>
        </p:nvCxnSpPr>
        <p:spPr>
          <a:xfrm>
            <a:off x="2263285" y="1983927"/>
            <a:ext cx="1824600" cy="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0" name="Picture 59" descr="Shape&#10;&#10;Description automatically generated with medium confidence">
            <a:extLst>
              <a:ext uri="{FF2B5EF4-FFF2-40B4-BE49-F238E27FC236}">
                <a16:creationId xmlns:a16="http://schemas.microsoft.com/office/drawing/2014/main" id="{07BFBEF9-19D3-4CA6-9A69-93D0927D100F}"/>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38" name="Picture Placeholder 3">
            <a:extLst>
              <a:ext uri="{FF2B5EF4-FFF2-40B4-BE49-F238E27FC236}">
                <a16:creationId xmlns:a16="http://schemas.microsoft.com/office/drawing/2014/main" id="{E19923CA-BA7D-4245-98AC-C124C6EDFBF3}"/>
              </a:ext>
            </a:extLst>
          </p:cNvPr>
          <p:cNvSpPr>
            <a:spLocks noGrp="1"/>
          </p:cNvSpPr>
          <p:nvPr>
            <p:ph type="pic" sz="quarter" idx="23" hasCustomPrompt="1"/>
          </p:nvPr>
        </p:nvSpPr>
        <p:spPr>
          <a:xfrm>
            <a:off x="444501" y="5462596"/>
            <a:ext cx="1010628" cy="1500192"/>
          </a:xfrm>
          <a:solidFill>
            <a:schemeClr val="bg1">
              <a:lumMod val="85000"/>
            </a:schemeClr>
          </a:solidFill>
        </p:spPr>
        <p:txBody>
          <a:bodyPr>
            <a:normAutofit/>
          </a:bodyPr>
          <a:lstStyle>
            <a:lvl1pPr marL="0" indent="0" algn="ctr">
              <a:buNone/>
              <a:defRPr sz="1200"/>
            </a:lvl1pPr>
          </a:lstStyle>
          <a:p>
            <a:r>
              <a:rPr lang="en-US" dirty="0"/>
              <a:t>Headshot</a:t>
            </a:r>
          </a:p>
        </p:txBody>
      </p:sp>
      <p:sp>
        <p:nvSpPr>
          <p:cNvPr id="87" name="Picture Placeholder 3">
            <a:extLst>
              <a:ext uri="{FF2B5EF4-FFF2-40B4-BE49-F238E27FC236}">
                <a16:creationId xmlns:a16="http://schemas.microsoft.com/office/drawing/2014/main" id="{9DFC37ED-1BBD-4227-BDE8-533937AC8AAB}"/>
              </a:ext>
            </a:extLst>
          </p:cNvPr>
          <p:cNvSpPr>
            <a:spLocks noGrp="1"/>
          </p:cNvSpPr>
          <p:nvPr>
            <p:ph type="pic" sz="quarter" idx="30" hasCustomPrompt="1"/>
          </p:nvPr>
        </p:nvSpPr>
        <p:spPr>
          <a:xfrm>
            <a:off x="9789515" y="1310060"/>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88" name="Text Placeholder 8">
            <a:extLst>
              <a:ext uri="{FF2B5EF4-FFF2-40B4-BE49-F238E27FC236}">
                <a16:creationId xmlns:a16="http://schemas.microsoft.com/office/drawing/2014/main" id="{279A073D-0DE9-492B-94FB-7C232425B319}"/>
              </a:ext>
            </a:extLst>
          </p:cNvPr>
          <p:cNvSpPr>
            <a:spLocks noGrp="1"/>
          </p:cNvSpPr>
          <p:nvPr>
            <p:ph type="body" sz="quarter" idx="31" hasCustomPrompt="1"/>
          </p:nvPr>
        </p:nvSpPr>
        <p:spPr>
          <a:xfrm>
            <a:off x="10878086" y="1671618"/>
            <a:ext cx="1824600"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cxnSp>
        <p:nvCxnSpPr>
          <p:cNvPr id="91" name="Straight Connector 90">
            <a:extLst>
              <a:ext uri="{FF2B5EF4-FFF2-40B4-BE49-F238E27FC236}">
                <a16:creationId xmlns:a16="http://schemas.microsoft.com/office/drawing/2014/main" id="{0CB6CB3E-1353-488D-9325-5574A292299F}"/>
              </a:ext>
            </a:extLst>
          </p:cNvPr>
          <p:cNvCxnSpPr>
            <a:cxnSpLocks/>
          </p:cNvCxnSpPr>
          <p:nvPr userDrawn="1"/>
        </p:nvCxnSpPr>
        <p:spPr>
          <a:xfrm>
            <a:off x="10878085" y="1983927"/>
            <a:ext cx="1824600" cy="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5A509D66-9652-49F7-94CB-89F3D6A481D0}"/>
              </a:ext>
            </a:extLst>
          </p:cNvPr>
          <p:cNvSpPr>
            <a:spLocks noGrp="1"/>
          </p:cNvSpPr>
          <p:nvPr>
            <p:ph type="pic" sz="quarter" idx="46" hasCustomPrompt="1"/>
          </p:nvPr>
        </p:nvSpPr>
        <p:spPr>
          <a:xfrm>
            <a:off x="5539581" y="1658809"/>
            <a:ext cx="2738438" cy="949325"/>
          </a:xfrm>
        </p:spPr>
        <p:txBody>
          <a:bodyPr anchor="ctr">
            <a:normAutofit/>
          </a:bodyPr>
          <a:lstStyle>
            <a:lvl1pPr marL="0" indent="0" algn="ctr">
              <a:buNone/>
              <a:defRPr sz="2000"/>
            </a:lvl1pPr>
          </a:lstStyle>
          <a:p>
            <a:r>
              <a:rPr lang="en-US" dirty="0"/>
              <a:t>Logo</a:t>
            </a:r>
          </a:p>
        </p:txBody>
      </p:sp>
      <p:sp>
        <p:nvSpPr>
          <p:cNvPr id="108" name="Arrow: Right 107">
            <a:extLst>
              <a:ext uri="{FF2B5EF4-FFF2-40B4-BE49-F238E27FC236}">
                <a16:creationId xmlns:a16="http://schemas.microsoft.com/office/drawing/2014/main" id="{5362F02C-F7D1-48B8-8FB3-9AD278FF5888}"/>
              </a:ext>
            </a:extLst>
          </p:cNvPr>
          <p:cNvSpPr/>
          <p:nvPr userDrawn="1"/>
        </p:nvSpPr>
        <p:spPr>
          <a:xfrm>
            <a:off x="8373239" y="1708590"/>
            <a:ext cx="1010628" cy="89760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Arrow: Right 108">
            <a:extLst>
              <a:ext uri="{FF2B5EF4-FFF2-40B4-BE49-F238E27FC236}">
                <a16:creationId xmlns:a16="http://schemas.microsoft.com/office/drawing/2014/main" id="{3A5E8BAE-A235-467C-9BF5-D1BB856AFE87}"/>
              </a:ext>
            </a:extLst>
          </p:cNvPr>
          <p:cNvSpPr/>
          <p:nvPr userDrawn="1"/>
        </p:nvSpPr>
        <p:spPr>
          <a:xfrm flipH="1">
            <a:off x="4491871" y="1708590"/>
            <a:ext cx="1010628" cy="89760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ext Placeholder 8">
            <a:extLst>
              <a:ext uri="{FF2B5EF4-FFF2-40B4-BE49-F238E27FC236}">
                <a16:creationId xmlns:a16="http://schemas.microsoft.com/office/drawing/2014/main" id="{913B3149-1016-4490-8541-EF937553CFC6}"/>
              </a:ext>
            </a:extLst>
          </p:cNvPr>
          <p:cNvSpPr>
            <a:spLocks noGrp="1"/>
          </p:cNvSpPr>
          <p:nvPr>
            <p:ph type="body" sz="quarter" idx="47" hasCustomPrompt="1"/>
          </p:nvPr>
        </p:nvSpPr>
        <p:spPr>
          <a:xfrm>
            <a:off x="10878086" y="2060457"/>
            <a:ext cx="1824600" cy="155448"/>
          </a:xfrm>
        </p:spPr>
        <p:txBody>
          <a:bodyPr lIns="0" tIns="0" rIns="0" bIns="0" anchor="ctr">
            <a:noAutofit/>
          </a:bodyPr>
          <a:lstStyle>
            <a:lvl1pPr marL="0" indent="0" algn="l">
              <a:buNone/>
              <a:defRPr sz="1050" b="0" i="0">
                <a:solidFill>
                  <a:schemeClr val="accent1">
                    <a:lumMod val="90000"/>
                    <a:lumOff val="1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1" name="Text Placeholder 8">
            <a:extLst>
              <a:ext uri="{FF2B5EF4-FFF2-40B4-BE49-F238E27FC236}">
                <a16:creationId xmlns:a16="http://schemas.microsoft.com/office/drawing/2014/main" id="{CC7FBC27-1B9C-4A71-A9AE-297B5F9B91C8}"/>
              </a:ext>
            </a:extLst>
          </p:cNvPr>
          <p:cNvSpPr>
            <a:spLocks noGrp="1"/>
          </p:cNvSpPr>
          <p:nvPr>
            <p:ph type="body" sz="quarter" idx="48" hasCustomPrompt="1"/>
          </p:nvPr>
        </p:nvSpPr>
        <p:spPr>
          <a:xfrm>
            <a:off x="10878086" y="2255266"/>
            <a:ext cx="1824600" cy="155448"/>
          </a:xfrm>
        </p:spPr>
        <p:txBody>
          <a:bodyPr lIns="0" tIns="0" rIns="0" bIns="0" anchor="ctr">
            <a:noAutofit/>
          </a:bodyPr>
          <a:lstStyle>
            <a:lvl1pPr marL="0" indent="0" algn="l">
              <a:buNone/>
              <a:defRPr sz="105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sp>
        <p:nvSpPr>
          <p:cNvPr id="117" name="Text Placeholder 8">
            <a:extLst>
              <a:ext uri="{FF2B5EF4-FFF2-40B4-BE49-F238E27FC236}">
                <a16:creationId xmlns:a16="http://schemas.microsoft.com/office/drawing/2014/main" id="{4725C431-1092-4D1F-8D1A-384CC15A5D54}"/>
              </a:ext>
            </a:extLst>
          </p:cNvPr>
          <p:cNvSpPr>
            <a:spLocks noGrp="1"/>
          </p:cNvSpPr>
          <p:nvPr>
            <p:ph type="body" sz="quarter" idx="51" hasCustomPrompt="1"/>
          </p:nvPr>
        </p:nvSpPr>
        <p:spPr>
          <a:xfrm>
            <a:off x="1533073" y="5809602"/>
            <a:ext cx="987256" cy="463897"/>
          </a:xfrm>
        </p:spPr>
        <p:txBody>
          <a:bodyPr lIns="0" tIns="0" rIns="0" bIns="0" anchor="b">
            <a:noAutofit/>
          </a:bodyPr>
          <a:lstStyle>
            <a:lvl1pPr marL="0" indent="0" algn="l">
              <a:buNone/>
              <a:defRPr sz="12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18" name="Text Placeholder 8">
            <a:extLst>
              <a:ext uri="{FF2B5EF4-FFF2-40B4-BE49-F238E27FC236}">
                <a16:creationId xmlns:a16="http://schemas.microsoft.com/office/drawing/2014/main" id="{91469ED3-F393-452F-B712-134DC372AAE2}"/>
              </a:ext>
            </a:extLst>
          </p:cNvPr>
          <p:cNvSpPr>
            <a:spLocks noGrp="1"/>
          </p:cNvSpPr>
          <p:nvPr>
            <p:ph type="body" sz="quarter" idx="52" hasCustomPrompt="1"/>
          </p:nvPr>
        </p:nvSpPr>
        <p:spPr>
          <a:xfrm>
            <a:off x="1533073" y="6380118"/>
            <a:ext cx="987256" cy="187373"/>
          </a:xfrm>
        </p:spPr>
        <p:txBody>
          <a:bodyPr wrap="square" lIns="0" tIns="0" rIns="0" bIns="0" anchor="t" anchorCtr="0">
            <a:noAutofit/>
          </a:bodyPr>
          <a:lstStyle>
            <a:lvl1pPr marL="0" indent="0" algn="l">
              <a:buNone/>
              <a:defRPr sz="10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19" name="Straight Connector 118">
            <a:extLst>
              <a:ext uri="{FF2B5EF4-FFF2-40B4-BE49-F238E27FC236}">
                <a16:creationId xmlns:a16="http://schemas.microsoft.com/office/drawing/2014/main" id="{8E000827-6F21-4925-89A0-46945470D830}"/>
              </a:ext>
            </a:extLst>
          </p:cNvPr>
          <p:cNvCxnSpPr>
            <a:cxnSpLocks/>
          </p:cNvCxnSpPr>
          <p:nvPr userDrawn="1"/>
        </p:nvCxnSpPr>
        <p:spPr>
          <a:xfrm>
            <a:off x="1533071" y="6322638"/>
            <a:ext cx="98725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72" name="Picture Placeholder 3">
            <a:extLst>
              <a:ext uri="{FF2B5EF4-FFF2-40B4-BE49-F238E27FC236}">
                <a16:creationId xmlns:a16="http://schemas.microsoft.com/office/drawing/2014/main" id="{105BEBDF-1CD0-45C5-9F83-082E19F74565}"/>
              </a:ext>
            </a:extLst>
          </p:cNvPr>
          <p:cNvSpPr>
            <a:spLocks noGrp="1"/>
          </p:cNvSpPr>
          <p:nvPr>
            <p:ph type="pic" sz="quarter" idx="77" hasCustomPrompt="1"/>
          </p:nvPr>
        </p:nvSpPr>
        <p:spPr>
          <a:xfrm>
            <a:off x="2598271" y="5462596"/>
            <a:ext cx="1010628" cy="1500192"/>
          </a:xfrm>
          <a:solidFill>
            <a:schemeClr val="bg1">
              <a:lumMod val="85000"/>
            </a:schemeClr>
          </a:solidFill>
        </p:spPr>
        <p:txBody>
          <a:bodyPr>
            <a:normAutofit/>
          </a:bodyPr>
          <a:lstStyle>
            <a:lvl1pPr marL="0" indent="0" algn="ctr">
              <a:buNone/>
              <a:defRPr sz="1200"/>
            </a:lvl1pPr>
          </a:lstStyle>
          <a:p>
            <a:r>
              <a:rPr lang="en-US" dirty="0"/>
              <a:t>Headshot</a:t>
            </a:r>
          </a:p>
        </p:txBody>
      </p:sp>
      <p:sp>
        <p:nvSpPr>
          <p:cNvPr id="73" name="Text Placeholder 8">
            <a:extLst>
              <a:ext uri="{FF2B5EF4-FFF2-40B4-BE49-F238E27FC236}">
                <a16:creationId xmlns:a16="http://schemas.microsoft.com/office/drawing/2014/main" id="{B49D4EF6-4AE9-4B9B-AD1E-CE8A936F73EC}"/>
              </a:ext>
            </a:extLst>
          </p:cNvPr>
          <p:cNvSpPr>
            <a:spLocks noGrp="1"/>
          </p:cNvSpPr>
          <p:nvPr>
            <p:ph type="body" sz="quarter" idx="78" hasCustomPrompt="1"/>
          </p:nvPr>
        </p:nvSpPr>
        <p:spPr>
          <a:xfrm>
            <a:off x="3686843" y="5809602"/>
            <a:ext cx="987256" cy="463897"/>
          </a:xfrm>
        </p:spPr>
        <p:txBody>
          <a:bodyPr lIns="0" tIns="0" rIns="0" bIns="0" anchor="b">
            <a:noAutofit/>
          </a:bodyPr>
          <a:lstStyle>
            <a:lvl1pPr marL="0" indent="0" algn="l">
              <a:buNone/>
              <a:defRPr sz="12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74" name="Text Placeholder 8">
            <a:extLst>
              <a:ext uri="{FF2B5EF4-FFF2-40B4-BE49-F238E27FC236}">
                <a16:creationId xmlns:a16="http://schemas.microsoft.com/office/drawing/2014/main" id="{CB33B89E-1DEA-438A-9890-275CE77125FF}"/>
              </a:ext>
            </a:extLst>
          </p:cNvPr>
          <p:cNvSpPr>
            <a:spLocks noGrp="1"/>
          </p:cNvSpPr>
          <p:nvPr>
            <p:ph type="body" sz="quarter" idx="79" hasCustomPrompt="1"/>
          </p:nvPr>
        </p:nvSpPr>
        <p:spPr>
          <a:xfrm>
            <a:off x="3686843" y="6380118"/>
            <a:ext cx="987256" cy="187373"/>
          </a:xfrm>
        </p:spPr>
        <p:txBody>
          <a:bodyPr wrap="square" lIns="0" tIns="0" rIns="0" bIns="0" anchor="t" anchorCtr="0">
            <a:noAutofit/>
          </a:bodyPr>
          <a:lstStyle>
            <a:lvl1pPr marL="0" indent="0" algn="l">
              <a:buNone/>
              <a:defRPr sz="10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75" name="Straight Connector 74">
            <a:extLst>
              <a:ext uri="{FF2B5EF4-FFF2-40B4-BE49-F238E27FC236}">
                <a16:creationId xmlns:a16="http://schemas.microsoft.com/office/drawing/2014/main" id="{89A81F94-00D4-4055-AF73-F204502A57AE}"/>
              </a:ext>
            </a:extLst>
          </p:cNvPr>
          <p:cNvCxnSpPr>
            <a:cxnSpLocks/>
          </p:cNvCxnSpPr>
          <p:nvPr userDrawn="1"/>
        </p:nvCxnSpPr>
        <p:spPr>
          <a:xfrm>
            <a:off x="3686841" y="6322638"/>
            <a:ext cx="98725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76" name="Picture Placeholder 3">
            <a:extLst>
              <a:ext uri="{FF2B5EF4-FFF2-40B4-BE49-F238E27FC236}">
                <a16:creationId xmlns:a16="http://schemas.microsoft.com/office/drawing/2014/main" id="{30A7A542-8050-46F8-9AEE-20D946F4FAF9}"/>
              </a:ext>
            </a:extLst>
          </p:cNvPr>
          <p:cNvSpPr>
            <a:spLocks noGrp="1"/>
          </p:cNvSpPr>
          <p:nvPr>
            <p:ph type="pic" sz="quarter" idx="80" hasCustomPrompt="1"/>
          </p:nvPr>
        </p:nvSpPr>
        <p:spPr>
          <a:xfrm>
            <a:off x="4760348" y="5462596"/>
            <a:ext cx="1010628" cy="1500192"/>
          </a:xfrm>
          <a:solidFill>
            <a:schemeClr val="bg1">
              <a:lumMod val="85000"/>
            </a:schemeClr>
          </a:solidFill>
        </p:spPr>
        <p:txBody>
          <a:bodyPr>
            <a:normAutofit/>
          </a:bodyPr>
          <a:lstStyle>
            <a:lvl1pPr marL="0" indent="0" algn="ctr">
              <a:buNone/>
              <a:defRPr sz="1200"/>
            </a:lvl1pPr>
          </a:lstStyle>
          <a:p>
            <a:r>
              <a:rPr lang="en-US" dirty="0"/>
              <a:t>Headshot</a:t>
            </a:r>
          </a:p>
        </p:txBody>
      </p:sp>
      <p:sp>
        <p:nvSpPr>
          <p:cNvPr id="77" name="Text Placeholder 8">
            <a:extLst>
              <a:ext uri="{FF2B5EF4-FFF2-40B4-BE49-F238E27FC236}">
                <a16:creationId xmlns:a16="http://schemas.microsoft.com/office/drawing/2014/main" id="{4E381E7A-642A-45C8-9169-B4C88C4C4CBF}"/>
              </a:ext>
            </a:extLst>
          </p:cNvPr>
          <p:cNvSpPr>
            <a:spLocks noGrp="1"/>
          </p:cNvSpPr>
          <p:nvPr>
            <p:ph type="body" sz="quarter" idx="81" hasCustomPrompt="1"/>
          </p:nvPr>
        </p:nvSpPr>
        <p:spPr>
          <a:xfrm>
            <a:off x="5848920" y="5809602"/>
            <a:ext cx="987256" cy="463897"/>
          </a:xfrm>
        </p:spPr>
        <p:txBody>
          <a:bodyPr lIns="0" tIns="0" rIns="0" bIns="0" anchor="b">
            <a:noAutofit/>
          </a:bodyPr>
          <a:lstStyle>
            <a:lvl1pPr marL="0" indent="0" algn="l">
              <a:buNone/>
              <a:defRPr sz="12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78" name="Text Placeholder 8">
            <a:extLst>
              <a:ext uri="{FF2B5EF4-FFF2-40B4-BE49-F238E27FC236}">
                <a16:creationId xmlns:a16="http://schemas.microsoft.com/office/drawing/2014/main" id="{9C35009D-D0F4-4E51-89AA-864E324670FA}"/>
              </a:ext>
            </a:extLst>
          </p:cNvPr>
          <p:cNvSpPr>
            <a:spLocks noGrp="1"/>
          </p:cNvSpPr>
          <p:nvPr>
            <p:ph type="body" sz="quarter" idx="82" hasCustomPrompt="1"/>
          </p:nvPr>
        </p:nvSpPr>
        <p:spPr>
          <a:xfrm>
            <a:off x="5848920" y="6380118"/>
            <a:ext cx="987256" cy="187373"/>
          </a:xfrm>
        </p:spPr>
        <p:txBody>
          <a:bodyPr wrap="square" lIns="0" tIns="0" rIns="0" bIns="0" anchor="t" anchorCtr="0">
            <a:noAutofit/>
          </a:bodyPr>
          <a:lstStyle>
            <a:lvl1pPr marL="0" indent="0" algn="l">
              <a:buNone/>
              <a:defRPr sz="10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79" name="Straight Connector 78">
            <a:extLst>
              <a:ext uri="{FF2B5EF4-FFF2-40B4-BE49-F238E27FC236}">
                <a16:creationId xmlns:a16="http://schemas.microsoft.com/office/drawing/2014/main" id="{B6560BC6-2154-4972-800F-13501153323A}"/>
              </a:ext>
            </a:extLst>
          </p:cNvPr>
          <p:cNvCxnSpPr>
            <a:cxnSpLocks/>
          </p:cNvCxnSpPr>
          <p:nvPr userDrawn="1"/>
        </p:nvCxnSpPr>
        <p:spPr>
          <a:xfrm>
            <a:off x="5848918" y="6322638"/>
            <a:ext cx="98725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0" name="Picture Placeholder 3">
            <a:extLst>
              <a:ext uri="{FF2B5EF4-FFF2-40B4-BE49-F238E27FC236}">
                <a16:creationId xmlns:a16="http://schemas.microsoft.com/office/drawing/2014/main" id="{2C7874C6-DDFD-4BEF-A6D0-E6C498C58D3B}"/>
              </a:ext>
            </a:extLst>
          </p:cNvPr>
          <p:cNvSpPr>
            <a:spLocks noGrp="1"/>
          </p:cNvSpPr>
          <p:nvPr>
            <p:ph type="pic" sz="quarter" idx="83" hasCustomPrompt="1"/>
          </p:nvPr>
        </p:nvSpPr>
        <p:spPr>
          <a:xfrm>
            <a:off x="7178676" y="5462596"/>
            <a:ext cx="1010628" cy="1500192"/>
          </a:xfrm>
          <a:solidFill>
            <a:schemeClr val="bg1">
              <a:lumMod val="85000"/>
            </a:schemeClr>
          </a:solidFill>
        </p:spPr>
        <p:txBody>
          <a:bodyPr>
            <a:normAutofit/>
          </a:bodyPr>
          <a:lstStyle>
            <a:lvl1pPr marL="0" indent="0" algn="ctr">
              <a:buNone/>
              <a:defRPr sz="1200"/>
            </a:lvl1pPr>
          </a:lstStyle>
          <a:p>
            <a:r>
              <a:rPr lang="en-US" dirty="0"/>
              <a:t>Headshot</a:t>
            </a:r>
          </a:p>
        </p:txBody>
      </p:sp>
      <p:sp>
        <p:nvSpPr>
          <p:cNvPr id="81" name="Text Placeholder 8">
            <a:extLst>
              <a:ext uri="{FF2B5EF4-FFF2-40B4-BE49-F238E27FC236}">
                <a16:creationId xmlns:a16="http://schemas.microsoft.com/office/drawing/2014/main" id="{9C02370D-3AD0-467A-9C5A-3D0FC9C24AFB}"/>
              </a:ext>
            </a:extLst>
          </p:cNvPr>
          <p:cNvSpPr>
            <a:spLocks noGrp="1"/>
          </p:cNvSpPr>
          <p:nvPr>
            <p:ph type="body" sz="quarter" idx="84" hasCustomPrompt="1"/>
          </p:nvPr>
        </p:nvSpPr>
        <p:spPr>
          <a:xfrm>
            <a:off x="8267248" y="5809602"/>
            <a:ext cx="987256" cy="463897"/>
          </a:xfrm>
        </p:spPr>
        <p:txBody>
          <a:bodyPr lIns="0" tIns="0" rIns="0" bIns="0" anchor="b">
            <a:noAutofit/>
          </a:bodyPr>
          <a:lstStyle>
            <a:lvl1pPr marL="0" indent="0" algn="l">
              <a:buNone/>
              <a:defRPr sz="12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82" name="Text Placeholder 8">
            <a:extLst>
              <a:ext uri="{FF2B5EF4-FFF2-40B4-BE49-F238E27FC236}">
                <a16:creationId xmlns:a16="http://schemas.microsoft.com/office/drawing/2014/main" id="{89D90D8D-A75B-4F3E-9264-F6A89B7794A0}"/>
              </a:ext>
            </a:extLst>
          </p:cNvPr>
          <p:cNvSpPr>
            <a:spLocks noGrp="1"/>
          </p:cNvSpPr>
          <p:nvPr>
            <p:ph type="body" sz="quarter" idx="85" hasCustomPrompt="1"/>
          </p:nvPr>
        </p:nvSpPr>
        <p:spPr>
          <a:xfrm>
            <a:off x="8267248" y="6380118"/>
            <a:ext cx="987256" cy="187373"/>
          </a:xfrm>
        </p:spPr>
        <p:txBody>
          <a:bodyPr wrap="square" lIns="0" tIns="0" rIns="0" bIns="0" anchor="t" anchorCtr="0">
            <a:noAutofit/>
          </a:bodyPr>
          <a:lstStyle>
            <a:lvl1pPr marL="0" indent="0" algn="l">
              <a:buNone/>
              <a:defRPr sz="10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83" name="Straight Connector 82">
            <a:extLst>
              <a:ext uri="{FF2B5EF4-FFF2-40B4-BE49-F238E27FC236}">
                <a16:creationId xmlns:a16="http://schemas.microsoft.com/office/drawing/2014/main" id="{BE45F1B1-D46F-41F3-AED3-308C0C986EC0}"/>
              </a:ext>
            </a:extLst>
          </p:cNvPr>
          <p:cNvCxnSpPr>
            <a:cxnSpLocks/>
          </p:cNvCxnSpPr>
          <p:nvPr userDrawn="1"/>
        </p:nvCxnSpPr>
        <p:spPr>
          <a:xfrm>
            <a:off x="8267246" y="6322638"/>
            <a:ext cx="98725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4" name="Picture Placeholder 3">
            <a:extLst>
              <a:ext uri="{FF2B5EF4-FFF2-40B4-BE49-F238E27FC236}">
                <a16:creationId xmlns:a16="http://schemas.microsoft.com/office/drawing/2014/main" id="{A2999729-5162-4F98-B7A6-45B9AF424734}"/>
              </a:ext>
            </a:extLst>
          </p:cNvPr>
          <p:cNvSpPr>
            <a:spLocks noGrp="1"/>
          </p:cNvSpPr>
          <p:nvPr>
            <p:ph type="pic" sz="quarter" idx="86" hasCustomPrompt="1"/>
          </p:nvPr>
        </p:nvSpPr>
        <p:spPr>
          <a:xfrm>
            <a:off x="9332446" y="5462596"/>
            <a:ext cx="1010628" cy="1500192"/>
          </a:xfrm>
          <a:solidFill>
            <a:schemeClr val="bg1">
              <a:lumMod val="85000"/>
            </a:schemeClr>
          </a:solidFill>
        </p:spPr>
        <p:txBody>
          <a:bodyPr>
            <a:normAutofit/>
          </a:bodyPr>
          <a:lstStyle>
            <a:lvl1pPr marL="0" indent="0" algn="ctr">
              <a:buNone/>
              <a:defRPr sz="1200"/>
            </a:lvl1pPr>
          </a:lstStyle>
          <a:p>
            <a:r>
              <a:rPr lang="en-US" dirty="0"/>
              <a:t>Headshot</a:t>
            </a:r>
          </a:p>
        </p:txBody>
      </p:sp>
      <p:sp>
        <p:nvSpPr>
          <p:cNvPr id="85" name="Text Placeholder 8">
            <a:extLst>
              <a:ext uri="{FF2B5EF4-FFF2-40B4-BE49-F238E27FC236}">
                <a16:creationId xmlns:a16="http://schemas.microsoft.com/office/drawing/2014/main" id="{A99D8897-FC21-4F8C-BD33-3384CE9D7552}"/>
              </a:ext>
            </a:extLst>
          </p:cNvPr>
          <p:cNvSpPr>
            <a:spLocks noGrp="1"/>
          </p:cNvSpPr>
          <p:nvPr>
            <p:ph type="body" sz="quarter" idx="87" hasCustomPrompt="1"/>
          </p:nvPr>
        </p:nvSpPr>
        <p:spPr>
          <a:xfrm>
            <a:off x="10421018" y="5809602"/>
            <a:ext cx="987256" cy="463897"/>
          </a:xfrm>
        </p:spPr>
        <p:txBody>
          <a:bodyPr lIns="0" tIns="0" rIns="0" bIns="0" anchor="b">
            <a:noAutofit/>
          </a:bodyPr>
          <a:lstStyle>
            <a:lvl1pPr marL="0" indent="0" algn="l">
              <a:buNone/>
              <a:defRPr sz="12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86" name="Text Placeholder 8">
            <a:extLst>
              <a:ext uri="{FF2B5EF4-FFF2-40B4-BE49-F238E27FC236}">
                <a16:creationId xmlns:a16="http://schemas.microsoft.com/office/drawing/2014/main" id="{975BDBC9-B8E5-4EE3-A41B-0B9B7C8AC4ED}"/>
              </a:ext>
            </a:extLst>
          </p:cNvPr>
          <p:cNvSpPr>
            <a:spLocks noGrp="1"/>
          </p:cNvSpPr>
          <p:nvPr>
            <p:ph type="body" sz="quarter" idx="88" hasCustomPrompt="1"/>
          </p:nvPr>
        </p:nvSpPr>
        <p:spPr>
          <a:xfrm>
            <a:off x="10421018" y="6380118"/>
            <a:ext cx="987256" cy="187373"/>
          </a:xfrm>
        </p:spPr>
        <p:txBody>
          <a:bodyPr wrap="square" lIns="0" tIns="0" rIns="0" bIns="0" anchor="t" anchorCtr="0">
            <a:noAutofit/>
          </a:bodyPr>
          <a:lstStyle>
            <a:lvl1pPr marL="0" indent="0" algn="l">
              <a:buNone/>
              <a:defRPr sz="10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89" name="Straight Connector 88">
            <a:extLst>
              <a:ext uri="{FF2B5EF4-FFF2-40B4-BE49-F238E27FC236}">
                <a16:creationId xmlns:a16="http://schemas.microsoft.com/office/drawing/2014/main" id="{007CC66D-38B3-4406-8A2A-5A9401528E57}"/>
              </a:ext>
            </a:extLst>
          </p:cNvPr>
          <p:cNvCxnSpPr>
            <a:cxnSpLocks/>
          </p:cNvCxnSpPr>
          <p:nvPr userDrawn="1"/>
        </p:nvCxnSpPr>
        <p:spPr>
          <a:xfrm>
            <a:off x="10421016" y="6322638"/>
            <a:ext cx="98725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90" name="Picture Placeholder 3">
            <a:extLst>
              <a:ext uri="{FF2B5EF4-FFF2-40B4-BE49-F238E27FC236}">
                <a16:creationId xmlns:a16="http://schemas.microsoft.com/office/drawing/2014/main" id="{ED52E0B7-4437-48D2-97B1-BB7D13D275FC}"/>
              </a:ext>
            </a:extLst>
          </p:cNvPr>
          <p:cNvSpPr>
            <a:spLocks noGrp="1"/>
          </p:cNvSpPr>
          <p:nvPr>
            <p:ph type="pic" sz="quarter" idx="89" hasCustomPrompt="1"/>
          </p:nvPr>
        </p:nvSpPr>
        <p:spPr>
          <a:xfrm>
            <a:off x="11494523" y="5462596"/>
            <a:ext cx="1010628" cy="1500192"/>
          </a:xfrm>
          <a:solidFill>
            <a:schemeClr val="bg1">
              <a:lumMod val="85000"/>
            </a:schemeClr>
          </a:solidFill>
        </p:spPr>
        <p:txBody>
          <a:bodyPr>
            <a:normAutofit/>
          </a:bodyPr>
          <a:lstStyle>
            <a:lvl1pPr marL="0" indent="0" algn="ctr">
              <a:buNone/>
              <a:defRPr sz="1200"/>
            </a:lvl1pPr>
          </a:lstStyle>
          <a:p>
            <a:r>
              <a:rPr lang="en-US" dirty="0"/>
              <a:t>Headshot</a:t>
            </a:r>
          </a:p>
        </p:txBody>
      </p:sp>
      <p:sp>
        <p:nvSpPr>
          <p:cNvPr id="93" name="Text Placeholder 8">
            <a:extLst>
              <a:ext uri="{FF2B5EF4-FFF2-40B4-BE49-F238E27FC236}">
                <a16:creationId xmlns:a16="http://schemas.microsoft.com/office/drawing/2014/main" id="{65FF0A28-8806-44A0-B5B2-52F0172C73A1}"/>
              </a:ext>
            </a:extLst>
          </p:cNvPr>
          <p:cNvSpPr>
            <a:spLocks noGrp="1"/>
          </p:cNvSpPr>
          <p:nvPr>
            <p:ph type="body" sz="quarter" idx="90" hasCustomPrompt="1"/>
          </p:nvPr>
        </p:nvSpPr>
        <p:spPr>
          <a:xfrm>
            <a:off x="12583095" y="5809602"/>
            <a:ext cx="987256" cy="463897"/>
          </a:xfrm>
        </p:spPr>
        <p:txBody>
          <a:bodyPr lIns="0" tIns="0" rIns="0" bIns="0" anchor="b">
            <a:noAutofit/>
          </a:bodyPr>
          <a:lstStyle>
            <a:lvl1pPr marL="0" indent="0" algn="l">
              <a:buNone/>
              <a:defRPr sz="12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94" name="Text Placeholder 8">
            <a:extLst>
              <a:ext uri="{FF2B5EF4-FFF2-40B4-BE49-F238E27FC236}">
                <a16:creationId xmlns:a16="http://schemas.microsoft.com/office/drawing/2014/main" id="{A68EF7DF-31EC-4AF4-ADAC-04FB231911B0}"/>
              </a:ext>
            </a:extLst>
          </p:cNvPr>
          <p:cNvSpPr>
            <a:spLocks noGrp="1"/>
          </p:cNvSpPr>
          <p:nvPr>
            <p:ph type="body" sz="quarter" idx="91" hasCustomPrompt="1"/>
          </p:nvPr>
        </p:nvSpPr>
        <p:spPr>
          <a:xfrm>
            <a:off x="12583095" y="6380118"/>
            <a:ext cx="987256" cy="187373"/>
          </a:xfrm>
        </p:spPr>
        <p:txBody>
          <a:bodyPr wrap="square" lIns="0" tIns="0" rIns="0" bIns="0" anchor="t" anchorCtr="0">
            <a:noAutofit/>
          </a:bodyPr>
          <a:lstStyle>
            <a:lvl1pPr marL="0" indent="0" algn="l">
              <a:buNone/>
              <a:defRPr sz="10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95" name="Straight Connector 94">
            <a:extLst>
              <a:ext uri="{FF2B5EF4-FFF2-40B4-BE49-F238E27FC236}">
                <a16:creationId xmlns:a16="http://schemas.microsoft.com/office/drawing/2014/main" id="{842A663C-E74E-482C-8CCD-C33F56101A9F}"/>
              </a:ext>
            </a:extLst>
          </p:cNvPr>
          <p:cNvCxnSpPr>
            <a:cxnSpLocks/>
          </p:cNvCxnSpPr>
          <p:nvPr userDrawn="1"/>
        </p:nvCxnSpPr>
        <p:spPr>
          <a:xfrm>
            <a:off x="12583093" y="6322638"/>
            <a:ext cx="98725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97" name="Picture Placeholder 3">
            <a:extLst>
              <a:ext uri="{FF2B5EF4-FFF2-40B4-BE49-F238E27FC236}">
                <a16:creationId xmlns:a16="http://schemas.microsoft.com/office/drawing/2014/main" id="{D200C13A-1CFA-4DE1-9C80-FC14495FD401}"/>
              </a:ext>
            </a:extLst>
          </p:cNvPr>
          <p:cNvSpPr>
            <a:spLocks noGrp="1"/>
          </p:cNvSpPr>
          <p:nvPr>
            <p:ph type="pic" sz="quarter" idx="92" hasCustomPrompt="1"/>
          </p:nvPr>
        </p:nvSpPr>
        <p:spPr>
          <a:xfrm>
            <a:off x="923487" y="3698149"/>
            <a:ext cx="1010628" cy="1500192"/>
          </a:xfrm>
          <a:solidFill>
            <a:schemeClr val="bg1">
              <a:lumMod val="85000"/>
            </a:schemeClr>
          </a:solidFill>
        </p:spPr>
        <p:txBody>
          <a:bodyPr>
            <a:normAutofit/>
          </a:bodyPr>
          <a:lstStyle>
            <a:lvl1pPr marL="0" indent="0" algn="ctr">
              <a:buNone/>
              <a:defRPr sz="1200"/>
            </a:lvl1pPr>
          </a:lstStyle>
          <a:p>
            <a:r>
              <a:rPr lang="en-US" dirty="0"/>
              <a:t>Headshot</a:t>
            </a:r>
          </a:p>
        </p:txBody>
      </p:sp>
      <p:sp>
        <p:nvSpPr>
          <p:cNvPr id="98" name="Text Placeholder 8">
            <a:extLst>
              <a:ext uri="{FF2B5EF4-FFF2-40B4-BE49-F238E27FC236}">
                <a16:creationId xmlns:a16="http://schemas.microsoft.com/office/drawing/2014/main" id="{9736C019-EFEA-4230-8C4B-5096774E931D}"/>
              </a:ext>
            </a:extLst>
          </p:cNvPr>
          <p:cNvSpPr>
            <a:spLocks noGrp="1"/>
          </p:cNvSpPr>
          <p:nvPr>
            <p:ph type="body" sz="quarter" idx="93" hasCustomPrompt="1"/>
          </p:nvPr>
        </p:nvSpPr>
        <p:spPr>
          <a:xfrm>
            <a:off x="2012059" y="4045155"/>
            <a:ext cx="987256" cy="463897"/>
          </a:xfrm>
        </p:spPr>
        <p:txBody>
          <a:bodyPr lIns="0" tIns="0" rIns="0" bIns="0" anchor="b">
            <a:noAutofit/>
          </a:bodyPr>
          <a:lstStyle>
            <a:lvl1pPr marL="0" indent="0" algn="l">
              <a:buNone/>
              <a:defRPr sz="12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99" name="Text Placeholder 8">
            <a:extLst>
              <a:ext uri="{FF2B5EF4-FFF2-40B4-BE49-F238E27FC236}">
                <a16:creationId xmlns:a16="http://schemas.microsoft.com/office/drawing/2014/main" id="{A9692DF2-8945-4BBD-B00C-25DD3AE27280}"/>
              </a:ext>
            </a:extLst>
          </p:cNvPr>
          <p:cNvSpPr>
            <a:spLocks noGrp="1"/>
          </p:cNvSpPr>
          <p:nvPr>
            <p:ph type="body" sz="quarter" idx="94" hasCustomPrompt="1"/>
          </p:nvPr>
        </p:nvSpPr>
        <p:spPr>
          <a:xfrm>
            <a:off x="2012059" y="4615671"/>
            <a:ext cx="987256" cy="187373"/>
          </a:xfrm>
        </p:spPr>
        <p:txBody>
          <a:bodyPr wrap="square" lIns="0" tIns="0" rIns="0" bIns="0" anchor="t" anchorCtr="0">
            <a:noAutofit/>
          </a:bodyPr>
          <a:lstStyle>
            <a:lvl1pPr marL="0" indent="0" algn="l">
              <a:buNone/>
              <a:defRPr sz="10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01" name="Straight Connector 100">
            <a:extLst>
              <a:ext uri="{FF2B5EF4-FFF2-40B4-BE49-F238E27FC236}">
                <a16:creationId xmlns:a16="http://schemas.microsoft.com/office/drawing/2014/main" id="{D259DAF4-35C3-4A93-91E9-496C5F0B6A8F}"/>
              </a:ext>
            </a:extLst>
          </p:cNvPr>
          <p:cNvCxnSpPr>
            <a:cxnSpLocks/>
          </p:cNvCxnSpPr>
          <p:nvPr userDrawn="1"/>
        </p:nvCxnSpPr>
        <p:spPr>
          <a:xfrm>
            <a:off x="2012057" y="4558191"/>
            <a:ext cx="98725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2" name="Picture Placeholder 3">
            <a:extLst>
              <a:ext uri="{FF2B5EF4-FFF2-40B4-BE49-F238E27FC236}">
                <a16:creationId xmlns:a16="http://schemas.microsoft.com/office/drawing/2014/main" id="{D04C6C3F-B8DF-4812-81B7-AB704E0EE0F4}"/>
              </a:ext>
            </a:extLst>
          </p:cNvPr>
          <p:cNvSpPr>
            <a:spLocks noGrp="1"/>
          </p:cNvSpPr>
          <p:nvPr>
            <p:ph type="pic" sz="quarter" idx="95" hasCustomPrompt="1"/>
          </p:nvPr>
        </p:nvSpPr>
        <p:spPr>
          <a:xfrm>
            <a:off x="3077257" y="3698149"/>
            <a:ext cx="1010628" cy="1500192"/>
          </a:xfrm>
          <a:solidFill>
            <a:schemeClr val="bg1">
              <a:lumMod val="85000"/>
            </a:schemeClr>
          </a:solidFill>
        </p:spPr>
        <p:txBody>
          <a:bodyPr>
            <a:normAutofit/>
          </a:bodyPr>
          <a:lstStyle>
            <a:lvl1pPr marL="0" indent="0" algn="ctr">
              <a:buNone/>
              <a:defRPr sz="1200"/>
            </a:lvl1pPr>
          </a:lstStyle>
          <a:p>
            <a:r>
              <a:rPr lang="en-US" dirty="0"/>
              <a:t>Headshot</a:t>
            </a:r>
          </a:p>
        </p:txBody>
      </p:sp>
      <p:sp>
        <p:nvSpPr>
          <p:cNvPr id="103" name="Text Placeholder 8">
            <a:extLst>
              <a:ext uri="{FF2B5EF4-FFF2-40B4-BE49-F238E27FC236}">
                <a16:creationId xmlns:a16="http://schemas.microsoft.com/office/drawing/2014/main" id="{B5A0E5BA-8A99-465A-8193-CB62AE93E1E8}"/>
              </a:ext>
            </a:extLst>
          </p:cNvPr>
          <p:cNvSpPr>
            <a:spLocks noGrp="1"/>
          </p:cNvSpPr>
          <p:nvPr>
            <p:ph type="body" sz="quarter" idx="96" hasCustomPrompt="1"/>
          </p:nvPr>
        </p:nvSpPr>
        <p:spPr>
          <a:xfrm>
            <a:off x="4165829" y="4045155"/>
            <a:ext cx="987256" cy="463897"/>
          </a:xfrm>
        </p:spPr>
        <p:txBody>
          <a:bodyPr lIns="0" tIns="0" rIns="0" bIns="0" anchor="b">
            <a:noAutofit/>
          </a:bodyPr>
          <a:lstStyle>
            <a:lvl1pPr marL="0" indent="0" algn="l">
              <a:buNone/>
              <a:defRPr sz="12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05" name="Text Placeholder 8">
            <a:extLst>
              <a:ext uri="{FF2B5EF4-FFF2-40B4-BE49-F238E27FC236}">
                <a16:creationId xmlns:a16="http://schemas.microsoft.com/office/drawing/2014/main" id="{7DB23CEE-0B1A-4F0D-AF47-E7EFB4C127E4}"/>
              </a:ext>
            </a:extLst>
          </p:cNvPr>
          <p:cNvSpPr>
            <a:spLocks noGrp="1"/>
          </p:cNvSpPr>
          <p:nvPr>
            <p:ph type="body" sz="quarter" idx="97" hasCustomPrompt="1"/>
          </p:nvPr>
        </p:nvSpPr>
        <p:spPr>
          <a:xfrm>
            <a:off x="4165829" y="4615671"/>
            <a:ext cx="987256" cy="187373"/>
          </a:xfrm>
        </p:spPr>
        <p:txBody>
          <a:bodyPr wrap="square" lIns="0" tIns="0" rIns="0" bIns="0" anchor="t" anchorCtr="0">
            <a:noAutofit/>
          </a:bodyPr>
          <a:lstStyle>
            <a:lvl1pPr marL="0" indent="0" algn="l">
              <a:buNone/>
              <a:defRPr sz="10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06" name="Straight Connector 105">
            <a:extLst>
              <a:ext uri="{FF2B5EF4-FFF2-40B4-BE49-F238E27FC236}">
                <a16:creationId xmlns:a16="http://schemas.microsoft.com/office/drawing/2014/main" id="{D1B3592B-B305-4BEB-9EA4-F69F1EDC3AF1}"/>
              </a:ext>
            </a:extLst>
          </p:cNvPr>
          <p:cNvCxnSpPr>
            <a:cxnSpLocks/>
          </p:cNvCxnSpPr>
          <p:nvPr userDrawn="1"/>
        </p:nvCxnSpPr>
        <p:spPr>
          <a:xfrm>
            <a:off x="4165827" y="4558191"/>
            <a:ext cx="98725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7" name="Picture Placeholder 3">
            <a:extLst>
              <a:ext uri="{FF2B5EF4-FFF2-40B4-BE49-F238E27FC236}">
                <a16:creationId xmlns:a16="http://schemas.microsoft.com/office/drawing/2014/main" id="{C279D235-EA64-4E72-933E-BA2CB503AB0A}"/>
              </a:ext>
            </a:extLst>
          </p:cNvPr>
          <p:cNvSpPr>
            <a:spLocks noGrp="1"/>
          </p:cNvSpPr>
          <p:nvPr>
            <p:ph type="pic" sz="quarter" idx="98" hasCustomPrompt="1"/>
          </p:nvPr>
        </p:nvSpPr>
        <p:spPr>
          <a:xfrm>
            <a:off x="7992600" y="3698149"/>
            <a:ext cx="1010628" cy="1500192"/>
          </a:xfrm>
          <a:solidFill>
            <a:schemeClr val="bg1">
              <a:lumMod val="85000"/>
            </a:schemeClr>
          </a:solidFill>
        </p:spPr>
        <p:txBody>
          <a:bodyPr>
            <a:normAutofit/>
          </a:bodyPr>
          <a:lstStyle>
            <a:lvl1pPr marL="0" indent="0" algn="ctr">
              <a:buNone/>
              <a:defRPr sz="1200"/>
            </a:lvl1pPr>
          </a:lstStyle>
          <a:p>
            <a:r>
              <a:rPr lang="en-US" dirty="0"/>
              <a:t>Headshot</a:t>
            </a:r>
          </a:p>
        </p:txBody>
      </p:sp>
      <p:sp>
        <p:nvSpPr>
          <p:cNvPr id="112" name="Text Placeholder 8">
            <a:extLst>
              <a:ext uri="{FF2B5EF4-FFF2-40B4-BE49-F238E27FC236}">
                <a16:creationId xmlns:a16="http://schemas.microsoft.com/office/drawing/2014/main" id="{95D162FE-A7A7-41C6-BEC0-B951BCCFB20B}"/>
              </a:ext>
            </a:extLst>
          </p:cNvPr>
          <p:cNvSpPr>
            <a:spLocks noGrp="1"/>
          </p:cNvSpPr>
          <p:nvPr>
            <p:ph type="body" sz="quarter" idx="99" hasCustomPrompt="1"/>
          </p:nvPr>
        </p:nvSpPr>
        <p:spPr>
          <a:xfrm>
            <a:off x="9081172" y="4045155"/>
            <a:ext cx="987256" cy="463897"/>
          </a:xfrm>
        </p:spPr>
        <p:txBody>
          <a:bodyPr lIns="0" tIns="0" rIns="0" bIns="0" anchor="b">
            <a:noAutofit/>
          </a:bodyPr>
          <a:lstStyle>
            <a:lvl1pPr marL="0" indent="0" algn="l">
              <a:buNone/>
              <a:defRPr sz="12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13" name="Text Placeholder 8">
            <a:extLst>
              <a:ext uri="{FF2B5EF4-FFF2-40B4-BE49-F238E27FC236}">
                <a16:creationId xmlns:a16="http://schemas.microsoft.com/office/drawing/2014/main" id="{8A83A216-296C-4C8A-A324-E6B8022B3E6E}"/>
              </a:ext>
            </a:extLst>
          </p:cNvPr>
          <p:cNvSpPr>
            <a:spLocks noGrp="1"/>
          </p:cNvSpPr>
          <p:nvPr>
            <p:ph type="body" sz="quarter" idx="100" hasCustomPrompt="1"/>
          </p:nvPr>
        </p:nvSpPr>
        <p:spPr>
          <a:xfrm>
            <a:off x="9081172" y="4615671"/>
            <a:ext cx="987256" cy="187373"/>
          </a:xfrm>
        </p:spPr>
        <p:txBody>
          <a:bodyPr wrap="square" lIns="0" tIns="0" rIns="0" bIns="0" anchor="t" anchorCtr="0">
            <a:noAutofit/>
          </a:bodyPr>
          <a:lstStyle>
            <a:lvl1pPr marL="0" indent="0" algn="l">
              <a:buNone/>
              <a:defRPr sz="10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35" name="Straight Connector 134">
            <a:extLst>
              <a:ext uri="{FF2B5EF4-FFF2-40B4-BE49-F238E27FC236}">
                <a16:creationId xmlns:a16="http://schemas.microsoft.com/office/drawing/2014/main" id="{F9B56128-AF42-403F-9F7E-7C1A4048A3D8}"/>
              </a:ext>
            </a:extLst>
          </p:cNvPr>
          <p:cNvCxnSpPr>
            <a:cxnSpLocks/>
          </p:cNvCxnSpPr>
          <p:nvPr userDrawn="1"/>
        </p:nvCxnSpPr>
        <p:spPr>
          <a:xfrm>
            <a:off x="9081170" y="4558191"/>
            <a:ext cx="98725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6" name="Picture Placeholder 3">
            <a:extLst>
              <a:ext uri="{FF2B5EF4-FFF2-40B4-BE49-F238E27FC236}">
                <a16:creationId xmlns:a16="http://schemas.microsoft.com/office/drawing/2014/main" id="{799DC6F9-6F97-4263-9380-15A3291DCE12}"/>
              </a:ext>
            </a:extLst>
          </p:cNvPr>
          <p:cNvSpPr>
            <a:spLocks noGrp="1"/>
          </p:cNvSpPr>
          <p:nvPr>
            <p:ph type="pic" sz="quarter" idx="101" hasCustomPrompt="1"/>
          </p:nvPr>
        </p:nvSpPr>
        <p:spPr>
          <a:xfrm>
            <a:off x="10146370" y="3698149"/>
            <a:ext cx="1010628" cy="1500192"/>
          </a:xfrm>
          <a:solidFill>
            <a:schemeClr val="bg1">
              <a:lumMod val="85000"/>
            </a:schemeClr>
          </a:solidFill>
        </p:spPr>
        <p:txBody>
          <a:bodyPr>
            <a:normAutofit/>
          </a:bodyPr>
          <a:lstStyle>
            <a:lvl1pPr marL="0" indent="0" algn="ctr">
              <a:buNone/>
              <a:defRPr sz="1200"/>
            </a:lvl1pPr>
          </a:lstStyle>
          <a:p>
            <a:r>
              <a:rPr lang="en-US" dirty="0"/>
              <a:t>Headshot</a:t>
            </a:r>
          </a:p>
        </p:txBody>
      </p:sp>
      <p:sp>
        <p:nvSpPr>
          <p:cNvPr id="137" name="Text Placeholder 8">
            <a:extLst>
              <a:ext uri="{FF2B5EF4-FFF2-40B4-BE49-F238E27FC236}">
                <a16:creationId xmlns:a16="http://schemas.microsoft.com/office/drawing/2014/main" id="{F6A6B74B-BB18-4E5C-AC19-861A280B9231}"/>
              </a:ext>
            </a:extLst>
          </p:cNvPr>
          <p:cNvSpPr>
            <a:spLocks noGrp="1"/>
          </p:cNvSpPr>
          <p:nvPr>
            <p:ph type="body" sz="quarter" idx="102" hasCustomPrompt="1"/>
          </p:nvPr>
        </p:nvSpPr>
        <p:spPr>
          <a:xfrm>
            <a:off x="11234942" y="4045155"/>
            <a:ext cx="987256" cy="463897"/>
          </a:xfrm>
        </p:spPr>
        <p:txBody>
          <a:bodyPr lIns="0" tIns="0" rIns="0" bIns="0" anchor="b">
            <a:noAutofit/>
          </a:bodyPr>
          <a:lstStyle>
            <a:lvl1pPr marL="0" indent="0" algn="l">
              <a:buNone/>
              <a:defRPr sz="12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38" name="Text Placeholder 8">
            <a:extLst>
              <a:ext uri="{FF2B5EF4-FFF2-40B4-BE49-F238E27FC236}">
                <a16:creationId xmlns:a16="http://schemas.microsoft.com/office/drawing/2014/main" id="{F184AC7B-FE65-49C9-9C17-5A867761033A}"/>
              </a:ext>
            </a:extLst>
          </p:cNvPr>
          <p:cNvSpPr>
            <a:spLocks noGrp="1"/>
          </p:cNvSpPr>
          <p:nvPr>
            <p:ph type="body" sz="quarter" idx="103" hasCustomPrompt="1"/>
          </p:nvPr>
        </p:nvSpPr>
        <p:spPr>
          <a:xfrm>
            <a:off x="11234942" y="4615671"/>
            <a:ext cx="987256" cy="187373"/>
          </a:xfrm>
        </p:spPr>
        <p:txBody>
          <a:bodyPr wrap="square" lIns="0" tIns="0" rIns="0" bIns="0" anchor="t" anchorCtr="0">
            <a:noAutofit/>
          </a:bodyPr>
          <a:lstStyle>
            <a:lvl1pPr marL="0" indent="0" algn="l">
              <a:buNone/>
              <a:defRPr sz="10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39" name="Straight Connector 138">
            <a:extLst>
              <a:ext uri="{FF2B5EF4-FFF2-40B4-BE49-F238E27FC236}">
                <a16:creationId xmlns:a16="http://schemas.microsoft.com/office/drawing/2014/main" id="{8478CEC6-A155-4DA5-B8F0-86EEF5652343}"/>
              </a:ext>
            </a:extLst>
          </p:cNvPr>
          <p:cNvCxnSpPr>
            <a:cxnSpLocks/>
          </p:cNvCxnSpPr>
          <p:nvPr userDrawn="1"/>
        </p:nvCxnSpPr>
        <p:spPr>
          <a:xfrm>
            <a:off x="11234940" y="4558191"/>
            <a:ext cx="98725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854422"/>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Resume-Lon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AAF052E-7856-4C42-BA3F-A13786F741A2}"/>
              </a:ext>
            </a:extLst>
          </p:cNvPr>
          <p:cNvSpPr/>
          <p:nvPr userDrawn="1"/>
        </p:nvSpPr>
        <p:spPr>
          <a:xfrm>
            <a:off x="0" y="4853940"/>
            <a:ext cx="13817600" cy="2918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E5211963-8851-44FC-9A57-4E21CAECE361}"/>
              </a:ext>
            </a:extLst>
          </p:cNvPr>
          <p:cNvSpPr>
            <a:spLocks noGrp="1"/>
          </p:cNvSpPr>
          <p:nvPr>
            <p:ph type="pic" sz="quarter" idx="10"/>
          </p:nvPr>
        </p:nvSpPr>
        <p:spPr>
          <a:xfrm>
            <a:off x="603793" y="495300"/>
            <a:ext cx="2770208" cy="4114800"/>
          </a:xfrm>
          <a:prstGeom prst="rect">
            <a:avLst/>
          </a:prstGeom>
          <a:solidFill>
            <a:schemeClr val="bg2"/>
          </a:solidFill>
          <a:ln>
            <a:solidFill>
              <a:schemeClr val="bg1"/>
            </a:solidFill>
          </a:ln>
        </p:spPr>
        <p:txBody>
          <a:bodyPr>
            <a:normAutofit/>
          </a:bodyPr>
          <a:lstStyle>
            <a:lvl1pPr marL="0" indent="0" algn="ctr">
              <a:buNone/>
              <a:defRPr sz="1800">
                <a:solidFill>
                  <a:schemeClr val="tx1"/>
                </a:solidFill>
              </a:defRPr>
            </a:lvl1pPr>
          </a:lstStyle>
          <a:p>
            <a:r>
              <a:rPr lang="en-US" dirty="0"/>
              <a:t>Click icon to add picture</a:t>
            </a:r>
          </a:p>
        </p:txBody>
      </p:sp>
      <p:cxnSp>
        <p:nvCxnSpPr>
          <p:cNvPr id="12" name="Straight Connector 11">
            <a:extLst>
              <a:ext uri="{FF2B5EF4-FFF2-40B4-BE49-F238E27FC236}">
                <a16:creationId xmlns:a16="http://schemas.microsoft.com/office/drawing/2014/main" id="{489426B8-9A8C-49FF-A076-62564EDDF885}"/>
              </a:ext>
            </a:extLst>
          </p:cNvPr>
          <p:cNvCxnSpPr>
            <a:cxnSpLocks/>
          </p:cNvCxnSpPr>
          <p:nvPr userDrawn="1"/>
        </p:nvCxnSpPr>
        <p:spPr>
          <a:xfrm flipH="1">
            <a:off x="527959" y="5323251"/>
            <a:ext cx="934756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72CDF249-8EBA-4BAA-9A95-748108D07D3A}"/>
              </a:ext>
            </a:extLst>
          </p:cNvPr>
          <p:cNvSpPr>
            <a:spLocks noGrp="1"/>
          </p:cNvSpPr>
          <p:nvPr>
            <p:ph type="body" sz="quarter" idx="11" hasCustomPrompt="1"/>
          </p:nvPr>
        </p:nvSpPr>
        <p:spPr>
          <a:xfrm>
            <a:off x="3854451" y="495300"/>
            <a:ext cx="4383087" cy="318950"/>
          </a:xfrm>
        </p:spPr>
        <p:txBody>
          <a:bodyPr anchor="ctr">
            <a:normAutofit/>
          </a:bodyPr>
          <a:lstStyle>
            <a:lvl1pPr marL="0" indent="0">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King White</a:t>
            </a:r>
          </a:p>
        </p:txBody>
      </p:sp>
      <p:sp>
        <p:nvSpPr>
          <p:cNvPr id="14" name="Text Placeholder 12">
            <a:extLst>
              <a:ext uri="{FF2B5EF4-FFF2-40B4-BE49-F238E27FC236}">
                <a16:creationId xmlns:a16="http://schemas.microsoft.com/office/drawing/2014/main" id="{928E6F12-5019-4720-A73C-55ADBA3AA8F8}"/>
              </a:ext>
            </a:extLst>
          </p:cNvPr>
          <p:cNvSpPr>
            <a:spLocks noGrp="1"/>
          </p:cNvSpPr>
          <p:nvPr>
            <p:ph type="body" sz="quarter" idx="12" hasCustomPrompt="1"/>
          </p:nvPr>
        </p:nvSpPr>
        <p:spPr>
          <a:xfrm>
            <a:off x="3854451" y="823775"/>
            <a:ext cx="4383087" cy="220799"/>
          </a:xfrm>
        </p:spPr>
        <p:txBody>
          <a:bodyPr anchor="ctr">
            <a:noAutofit/>
          </a:bodyPr>
          <a:lstStyle>
            <a:lvl1pPr marL="0" indent="0">
              <a:buNone/>
              <a:defRPr sz="1200" b="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5" name="Text Placeholder 12">
            <a:extLst>
              <a:ext uri="{FF2B5EF4-FFF2-40B4-BE49-F238E27FC236}">
                <a16:creationId xmlns:a16="http://schemas.microsoft.com/office/drawing/2014/main" id="{ED5C5F2F-40D4-4967-8A4A-913ECD1DFBA1}"/>
              </a:ext>
            </a:extLst>
          </p:cNvPr>
          <p:cNvSpPr>
            <a:spLocks noGrp="1"/>
          </p:cNvSpPr>
          <p:nvPr>
            <p:ph type="body" sz="quarter" idx="13" hasCustomPrompt="1"/>
          </p:nvPr>
        </p:nvSpPr>
        <p:spPr>
          <a:xfrm>
            <a:off x="3854451" y="1054276"/>
            <a:ext cx="4383087" cy="220799"/>
          </a:xfrm>
        </p:spPr>
        <p:txBody>
          <a:bodyPr anchor="ctr">
            <a:normAutofit/>
          </a:bodyPr>
          <a:lstStyle>
            <a:lvl1pPr marL="0" indent="0">
              <a:buNone/>
              <a:defRPr sz="12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(214) 271-0582</a:t>
            </a:r>
          </a:p>
        </p:txBody>
      </p:sp>
      <p:sp>
        <p:nvSpPr>
          <p:cNvPr id="16" name="Text Placeholder 12">
            <a:extLst>
              <a:ext uri="{FF2B5EF4-FFF2-40B4-BE49-F238E27FC236}">
                <a16:creationId xmlns:a16="http://schemas.microsoft.com/office/drawing/2014/main" id="{001AFC10-50AF-4DB9-8362-E5922F90F79F}"/>
              </a:ext>
            </a:extLst>
          </p:cNvPr>
          <p:cNvSpPr>
            <a:spLocks noGrp="1"/>
          </p:cNvSpPr>
          <p:nvPr>
            <p:ph type="body" sz="quarter" idx="14" hasCustomPrompt="1"/>
          </p:nvPr>
        </p:nvSpPr>
        <p:spPr>
          <a:xfrm>
            <a:off x="3854451" y="1284777"/>
            <a:ext cx="4383087" cy="220799"/>
          </a:xfrm>
        </p:spPr>
        <p:txBody>
          <a:bodyPr anchor="ctr">
            <a:normAutofit/>
          </a:bodyPr>
          <a:lstStyle>
            <a:lvl1pPr marL="0" indent="0">
              <a:buNone/>
              <a:defRPr sz="12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kwhite@siteselectiongroup.com</a:t>
            </a:r>
          </a:p>
        </p:txBody>
      </p:sp>
      <p:sp>
        <p:nvSpPr>
          <p:cNvPr id="18" name="Text Placeholder 17">
            <a:extLst>
              <a:ext uri="{FF2B5EF4-FFF2-40B4-BE49-F238E27FC236}">
                <a16:creationId xmlns:a16="http://schemas.microsoft.com/office/drawing/2014/main" id="{2E74E5BF-E6AF-4F64-9639-3EB64BFFF8E0}"/>
              </a:ext>
            </a:extLst>
          </p:cNvPr>
          <p:cNvSpPr>
            <a:spLocks noGrp="1"/>
          </p:cNvSpPr>
          <p:nvPr>
            <p:ph type="body" sz="quarter" idx="15" hasCustomPrompt="1"/>
          </p:nvPr>
        </p:nvSpPr>
        <p:spPr>
          <a:xfrm>
            <a:off x="3854451" y="1838325"/>
            <a:ext cx="9455149" cy="2771775"/>
          </a:xfrm>
        </p:spPr>
        <p:txBody>
          <a:bodyPr>
            <a:normAutofit/>
          </a:bodyPr>
          <a:lstStyle>
            <a:lvl1pPr marL="0" indent="0">
              <a:lnSpc>
                <a:spcPct val="100000"/>
              </a:lnSpc>
              <a:buNone/>
              <a:defRPr sz="120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King White is CEO and founder of Site Selection Group. He manages the daily operations of Site Selection Group including strategic planning, account management, business development, marketing and corporate operations. King has over 20 years of experience in site selection, economic incentives and corporate real estate across the globe. He has completed over 1,000 projects including call centers, data centers, distribution centers, headquarters, manufacturing plants, retail and information technology operations. Under his direction, Site Selection Group has become one of the largest independent full-service location advisory, economic incentive and corporate real estate services firms. </a:t>
            </a:r>
          </a:p>
          <a:p>
            <a:pPr lvl="0"/>
            <a:r>
              <a:rPr lang="en-US"/>
              <a:t>King’s intense focus on driving innovation has enabled him to develop industry-leading products including </a:t>
            </a:r>
            <a:r>
              <a:rPr lang="en-US" err="1"/>
              <a:t>GeoCision</a:t>
            </a:r>
            <a:r>
              <a:rPr lang="en-US"/>
              <a:t>®, </a:t>
            </a:r>
            <a:r>
              <a:rPr lang="en-US" err="1"/>
              <a:t>LaborCast</a:t>
            </a:r>
            <a:r>
              <a:rPr lang="en-US"/>
              <a:t>® and </a:t>
            </a:r>
            <a:r>
              <a:rPr lang="en-US" err="1"/>
              <a:t>IncenTrak</a:t>
            </a:r>
            <a:r>
              <a:rPr lang="en-US"/>
              <a:t>®. He is continually cited by numerous global publications as a thought leader, written over 100 blogs on global location trends and received numerous awards from a variety of organizations.       </a:t>
            </a:r>
          </a:p>
          <a:p>
            <a:pPr lvl="0"/>
            <a:r>
              <a:rPr lang="en-US"/>
              <a:t>Prior to the formation of Site Selection Group, King was a principal and founder of the Corporate Site Selection and Economic Incentives Division of Trammell Crow Company.  This division was responsible for providing global site selection and economic incentive services to Trammell Crow’s corporate customers. During his ten year tenure at Trammell Crow Company, King developed his long term vision of what has become Site Selection Group.</a:t>
            </a:r>
          </a:p>
        </p:txBody>
      </p:sp>
      <p:sp>
        <p:nvSpPr>
          <p:cNvPr id="27" name="Text Placeholder 26">
            <a:extLst>
              <a:ext uri="{FF2B5EF4-FFF2-40B4-BE49-F238E27FC236}">
                <a16:creationId xmlns:a16="http://schemas.microsoft.com/office/drawing/2014/main" id="{15EA2A79-9F03-4B9B-97A7-88861CEBFD93}"/>
              </a:ext>
            </a:extLst>
          </p:cNvPr>
          <p:cNvSpPr>
            <a:spLocks noGrp="1"/>
          </p:cNvSpPr>
          <p:nvPr>
            <p:ph type="body" sz="quarter" idx="16" hasCustomPrompt="1"/>
          </p:nvPr>
        </p:nvSpPr>
        <p:spPr>
          <a:xfrm>
            <a:off x="508000" y="5448300"/>
            <a:ext cx="9367520" cy="1714497"/>
          </a:xfrm>
        </p:spPr>
        <p:txBody>
          <a:bodyPr numCol="5">
            <a:noAutofit/>
          </a:bodyPr>
          <a:lstStyle>
            <a:lvl1pPr marL="117475" indent="-117475">
              <a:lnSpc>
                <a:spcPct val="100000"/>
              </a:lnSpc>
              <a:spcBef>
                <a:spcPts val="600"/>
              </a:spcBef>
              <a:defRPr sz="1200"/>
            </a:lvl1pPr>
            <a:lvl2pPr>
              <a:defRPr sz="1200"/>
            </a:lvl2pPr>
            <a:lvl3pPr>
              <a:defRPr sz="1200"/>
            </a:lvl3pPr>
            <a:lvl4pPr>
              <a:defRPr sz="1200"/>
            </a:lvl4pPr>
            <a:lvl5pPr>
              <a:defRPr sz="1200"/>
            </a:lvl5pPr>
          </a:lstStyle>
          <a:p>
            <a:pPr lvl="0"/>
            <a:r>
              <a:rPr lang="en-US"/>
              <a:t>Adidas</a:t>
            </a:r>
          </a:p>
          <a:p>
            <a:pPr lvl="0"/>
            <a:r>
              <a:rPr lang="en-US"/>
              <a:t>Aetna</a:t>
            </a:r>
          </a:p>
          <a:p>
            <a:pPr lvl="0"/>
            <a:r>
              <a:rPr lang="en-US"/>
              <a:t>AkzoNobel</a:t>
            </a:r>
          </a:p>
          <a:p>
            <a:pPr lvl="0"/>
            <a:r>
              <a:rPr lang="en-US"/>
              <a:t>Alorica</a:t>
            </a:r>
          </a:p>
          <a:p>
            <a:pPr lvl="0"/>
            <a:r>
              <a:rPr lang="en-US"/>
              <a:t>Amazon.com</a:t>
            </a:r>
          </a:p>
          <a:p>
            <a:pPr lvl="0"/>
            <a:r>
              <a:rPr lang="en-US"/>
              <a:t>Becton Dickenson</a:t>
            </a:r>
          </a:p>
          <a:p>
            <a:pPr lvl="0"/>
            <a:r>
              <a:rPr lang="en-US"/>
              <a:t>Berkshire Hathaway</a:t>
            </a:r>
          </a:p>
          <a:p>
            <a:pPr lvl="0"/>
            <a:r>
              <a:rPr lang="en-US"/>
              <a:t>Capital One</a:t>
            </a:r>
          </a:p>
          <a:p>
            <a:pPr lvl="0"/>
            <a:r>
              <a:rPr lang="en-US"/>
              <a:t>CenturyLink</a:t>
            </a:r>
          </a:p>
          <a:p>
            <a:pPr lvl="0"/>
            <a:r>
              <a:rPr lang="en-US"/>
              <a:t>Cigna</a:t>
            </a:r>
          </a:p>
          <a:p>
            <a:pPr lvl="0"/>
            <a:r>
              <a:rPr lang="en-US"/>
              <a:t> Convergys</a:t>
            </a:r>
          </a:p>
          <a:p>
            <a:pPr lvl="0"/>
            <a:r>
              <a:rPr lang="en-US"/>
              <a:t>DISH Network</a:t>
            </a:r>
          </a:p>
          <a:p>
            <a:pPr lvl="0"/>
            <a:r>
              <a:rPr lang="en-US"/>
              <a:t>Grainger</a:t>
            </a:r>
          </a:p>
          <a:p>
            <a:pPr lvl="0"/>
            <a:r>
              <a:rPr lang="en-US"/>
              <a:t>Harley Davidson</a:t>
            </a:r>
          </a:p>
          <a:p>
            <a:pPr lvl="0"/>
            <a:r>
              <a:rPr lang="en-US"/>
              <a:t>Home Shopping Network</a:t>
            </a:r>
          </a:p>
          <a:p>
            <a:pPr lvl="0"/>
            <a:r>
              <a:rPr lang="en-US"/>
              <a:t>Humana</a:t>
            </a:r>
          </a:p>
          <a:p>
            <a:pPr lvl="0"/>
            <a:r>
              <a:rPr lang="en-US"/>
              <a:t>KONE</a:t>
            </a:r>
          </a:p>
          <a:p>
            <a:pPr lvl="0"/>
            <a:r>
              <a:rPr lang="en-US"/>
              <a:t>Liberty Mutual</a:t>
            </a:r>
          </a:p>
          <a:p>
            <a:pPr lvl="0"/>
            <a:r>
              <a:rPr lang="en-US"/>
              <a:t>Lowe’s</a:t>
            </a:r>
          </a:p>
          <a:p>
            <a:pPr lvl="0"/>
            <a:r>
              <a:rPr lang="en-US"/>
              <a:t>Medtronic</a:t>
            </a:r>
          </a:p>
          <a:p>
            <a:pPr lvl="0"/>
            <a:r>
              <a:rPr lang="en-US"/>
              <a:t> Nationwide Insurance</a:t>
            </a:r>
          </a:p>
          <a:p>
            <a:pPr lvl="0"/>
            <a:r>
              <a:rPr lang="en-US"/>
              <a:t>Sykes</a:t>
            </a:r>
          </a:p>
          <a:p>
            <a:pPr lvl="0"/>
            <a:r>
              <a:rPr lang="en-US"/>
              <a:t>Teleperformance</a:t>
            </a:r>
          </a:p>
          <a:p>
            <a:pPr lvl="0"/>
            <a:r>
              <a:rPr lang="en-US"/>
              <a:t>TeleTech</a:t>
            </a:r>
          </a:p>
          <a:p>
            <a:pPr lvl="0"/>
            <a:r>
              <a:rPr lang="en-US"/>
              <a:t>The Home Depot</a:t>
            </a:r>
          </a:p>
          <a:p>
            <a:pPr lvl="0"/>
            <a:r>
              <a:rPr lang="en-US"/>
              <a:t>ThyssenKrupp</a:t>
            </a:r>
          </a:p>
          <a:p>
            <a:pPr lvl="0"/>
            <a:r>
              <a:rPr lang="en-US"/>
              <a:t>T-Mobile</a:t>
            </a:r>
          </a:p>
          <a:p>
            <a:pPr lvl="0"/>
            <a:r>
              <a:rPr lang="en-US"/>
              <a:t>Uber</a:t>
            </a:r>
          </a:p>
          <a:p>
            <a:pPr lvl="0"/>
            <a:r>
              <a:rPr lang="en-US"/>
              <a:t>USAA</a:t>
            </a:r>
          </a:p>
          <a:p>
            <a:pPr lvl="0"/>
            <a:r>
              <a:rPr lang="en-US"/>
              <a:t>Xerox</a:t>
            </a:r>
          </a:p>
        </p:txBody>
      </p:sp>
      <p:sp>
        <p:nvSpPr>
          <p:cNvPr id="29" name="TextBox 28">
            <a:extLst>
              <a:ext uri="{FF2B5EF4-FFF2-40B4-BE49-F238E27FC236}">
                <a16:creationId xmlns:a16="http://schemas.microsoft.com/office/drawing/2014/main" id="{8178C6C5-52C2-4FFF-82CB-C9250E5CFD86}"/>
              </a:ext>
            </a:extLst>
          </p:cNvPr>
          <p:cNvSpPr txBox="1"/>
          <p:nvPr userDrawn="1"/>
        </p:nvSpPr>
        <p:spPr>
          <a:xfrm>
            <a:off x="10238014" y="4997232"/>
            <a:ext cx="3071585" cy="307777"/>
          </a:xfrm>
          <a:prstGeom prst="rect">
            <a:avLst/>
          </a:prstGeom>
          <a:noFill/>
        </p:spPr>
        <p:txBody>
          <a:bodyPr wrap="square" rtlCol="0">
            <a:spAutoFit/>
          </a:bodyPr>
          <a:lstStyle/>
          <a:p>
            <a:r>
              <a:rPr lang="en-US" sz="1400" b="1" dirty="0"/>
              <a:t>Education</a:t>
            </a:r>
          </a:p>
        </p:txBody>
      </p:sp>
      <p:cxnSp>
        <p:nvCxnSpPr>
          <p:cNvPr id="31" name="Straight Connector 30">
            <a:extLst>
              <a:ext uri="{FF2B5EF4-FFF2-40B4-BE49-F238E27FC236}">
                <a16:creationId xmlns:a16="http://schemas.microsoft.com/office/drawing/2014/main" id="{0CA90DB1-46AA-44E8-9829-4171BC490AAB}"/>
              </a:ext>
            </a:extLst>
          </p:cNvPr>
          <p:cNvCxnSpPr>
            <a:cxnSpLocks/>
          </p:cNvCxnSpPr>
          <p:nvPr userDrawn="1"/>
        </p:nvCxnSpPr>
        <p:spPr>
          <a:xfrm flipH="1">
            <a:off x="10238015" y="5323251"/>
            <a:ext cx="307158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5" name="Text Placeholder 34">
            <a:extLst>
              <a:ext uri="{FF2B5EF4-FFF2-40B4-BE49-F238E27FC236}">
                <a16:creationId xmlns:a16="http://schemas.microsoft.com/office/drawing/2014/main" id="{8C8585FE-B477-4B0B-AD65-37BC11B8279B}"/>
              </a:ext>
            </a:extLst>
          </p:cNvPr>
          <p:cNvSpPr>
            <a:spLocks noGrp="1"/>
          </p:cNvSpPr>
          <p:nvPr>
            <p:ph type="body" sz="quarter" idx="17" hasCustomPrompt="1"/>
          </p:nvPr>
        </p:nvSpPr>
        <p:spPr>
          <a:xfrm>
            <a:off x="10237788" y="5448300"/>
            <a:ext cx="3071812" cy="1714497"/>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Bachelor of Arts, Political Science with concentration in Business Administration</a:t>
            </a:r>
          </a:p>
          <a:p>
            <a:pPr lvl="0"/>
            <a:r>
              <a:rPr lang="en-US"/>
              <a:t>Southern Methodist University, 1995</a:t>
            </a:r>
          </a:p>
        </p:txBody>
      </p:sp>
      <p:cxnSp>
        <p:nvCxnSpPr>
          <p:cNvPr id="36" name="Straight Connector 35">
            <a:extLst>
              <a:ext uri="{FF2B5EF4-FFF2-40B4-BE49-F238E27FC236}">
                <a16:creationId xmlns:a16="http://schemas.microsoft.com/office/drawing/2014/main" id="{9E4E3AD7-928C-4D11-AA2E-46BC56A5594A}"/>
              </a:ext>
            </a:extLst>
          </p:cNvPr>
          <p:cNvCxnSpPr>
            <a:cxnSpLocks/>
          </p:cNvCxnSpPr>
          <p:nvPr userDrawn="1"/>
        </p:nvCxnSpPr>
        <p:spPr>
          <a:xfrm flipH="1">
            <a:off x="3854452" y="1680891"/>
            <a:ext cx="945514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7" name="Picture 16" descr="Shape&#10;&#10;Description automatically generated with medium confidence">
            <a:extLst>
              <a:ext uri="{FF2B5EF4-FFF2-40B4-BE49-F238E27FC236}">
                <a16:creationId xmlns:a16="http://schemas.microsoft.com/office/drawing/2014/main" id="{7831B6B4-F651-4E77-8271-15C448EC9594}"/>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9" name="Slide Number Placeholder 2">
            <a:extLst>
              <a:ext uri="{FF2B5EF4-FFF2-40B4-BE49-F238E27FC236}">
                <a16:creationId xmlns:a16="http://schemas.microsoft.com/office/drawing/2014/main" id="{A994FEAA-3202-4EB0-B2E5-8F383E0FBDE3}"/>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842376514"/>
      </p:ext>
    </p:extLst>
  </p:cSld>
  <p:clrMapOvr>
    <a:masterClrMapping/>
  </p:clrMapOvr>
  <p:extLst>
    <p:ext uri="{DCECCB84-F9BA-43D5-87BE-67443E8EF086}">
      <p15:sldGuideLst xmlns:p15="http://schemas.microsoft.com/office/powerpoint/2012/main">
        <p15:guide id="1" pos="320">
          <p15:clr>
            <a:srgbClr val="FBAE40"/>
          </p15:clr>
        </p15:guide>
        <p15:guide id="2" pos="8384">
          <p15:clr>
            <a:srgbClr val="FBAE40"/>
          </p15:clr>
        </p15:guide>
        <p15:guide id="3" orient="horz" pos="4512">
          <p15:clr>
            <a:srgbClr val="FBAE40"/>
          </p15:clr>
        </p15:guide>
        <p15:guide id="4" orient="horz" pos="312">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Resume-Shor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211963-8851-44FC-9A57-4E21CAECE361}"/>
              </a:ext>
            </a:extLst>
          </p:cNvPr>
          <p:cNvSpPr>
            <a:spLocks noGrp="1"/>
          </p:cNvSpPr>
          <p:nvPr>
            <p:ph type="pic" sz="quarter" idx="10"/>
          </p:nvPr>
        </p:nvSpPr>
        <p:spPr>
          <a:xfrm>
            <a:off x="603793" y="495300"/>
            <a:ext cx="2770208" cy="4114800"/>
          </a:xfrm>
          <a:prstGeom prst="rect">
            <a:avLst/>
          </a:prstGeom>
          <a:solidFill>
            <a:schemeClr val="bg2"/>
          </a:solidFill>
          <a:ln>
            <a:solidFill>
              <a:schemeClr val="bg1"/>
            </a:solidFill>
          </a:ln>
        </p:spPr>
        <p:txBody>
          <a:bodyPr>
            <a:normAutofit/>
          </a:bodyPr>
          <a:lstStyle>
            <a:lvl1pPr marL="0" indent="0" algn="ctr">
              <a:buNone/>
              <a:defRPr sz="1800">
                <a:solidFill>
                  <a:schemeClr val="tx1"/>
                </a:solidFill>
              </a:defRPr>
            </a:lvl1pPr>
          </a:lstStyle>
          <a:p>
            <a:r>
              <a:rPr lang="en-US" dirty="0"/>
              <a:t>Click icon to add picture</a:t>
            </a:r>
          </a:p>
        </p:txBody>
      </p:sp>
      <p:sp>
        <p:nvSpPr>
          <p:cNvPr id="18" name="Text Placeholder 17">
            <a:extLst>
              <a:ext uri="{FF2B5EF4-FFF2-40B4-BE49-F238E27FC236}">
                <a16:creationId xmlns:a16="http://schemas.microsoft.com/office/drawing/2014/main" id="{2E74E5BF-E6AF-4F64-9639-3EB64BFFF8E0}"/>
              </a:ext>
            </a:extLst>
          </p:cNvPr>
          <p:cNvSpPr>
            <a:spLocks noGrp="1"/>
          </p:cNvSpPr>
          <p:nvPr>
            <p:ph type="body" sz="quarter" idx="15" hasCustomPrompt="1"/>
          </p:nvPr>
        </p:nvSpPr>
        <p:spPr>
          <a:xfrm>
            <a:off x="3854451" y="1838325"/>
            <a:ext cx="9455149" cy="2771775"/>
          </a:xfrm>
        </p:spPr>
        <p:txBody>
          <a:bodyPr>
            <a:normAutofit/>
          </a:bodyPr>
          <a:lstStyle>
            <a:lvl1pPr marL="0" indent="0">
              <a:lnSpc>
                <a:spcPct val="100000"/>
              </a:lnSpc>
              <a:buNone/>
              <a:defRPr sz="120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King White is CEO and founder of Site Selection Group. He manages the daily operations of Site Selection Group including strategic planning, account management, business development, marketing and corporate operations. King has over 20 years of experience in site selection, economic incentives and corporate real estate across the globe. He has completed over 1,000 projects including call centers, data centers, distribution centers, headquarters, manufacturing plants, retail and information technology operations. Under his direction, Site Selection Group has become one of the largest independent full-service location advisory, economic incentive and corporate real estate services firms. </a:t>
            </a:r>
          </a:p>
          <a:p>
            <a:pPr lvl="0"/>
            <a:r>
              <a:rPr lang="en-US"/>
              <a:t>King’s intense focus on driving innovation has enabled him to develop industry-leading products including </a:t>
            </a:r>
            <a:r>
              <a:rPr lang="en-US" err="1"/>
              <a:t>GeoCision</a:t>
            </a:r>
            <a:r>
              <a:rPr lang="en-US"/>
              <a:t>®, </a:t>
            </a:r>
            <a:r>
              <a:rPr lang="en-US" err="1"/>
              <a:t>LaborCast</a:t>
            </a:r>
            <a:r>
              <a:rPr lang="en-US"/>
              <a:t>® and </a:t>
            </a:r>
            <a:r>
              <a:rPr lang="en-US" err="1"/>
              <a:t>IncenTrak</a:t>
            </a:r>
            <a:r>
              <a:rPr lang="en-US"/>
              <a:t>®. He is continually cited by numerous global publications as a thought leader, written over 100 blogs on global location trends and received numerous awards from a variety of organizations.       </a:t>
            </a:r>
          </a:p>
          <a:p>
            <a:pPr lvl="0"/>
            <a:r>
              <a:rPr lang="en-US"/>
              <a:t>Prior to the formation of Site Selection Group, King was a principal and founder of the Corporate Site Selection and Economic Incentives Division of Trammell Crow Company.  This division was responsible for providing global site selection and economic incentive services to Trammell Crow’s corporate customers. During his ten year tenure at Trammell Crow Company, King developed his long term vision of what has become Site Selection Group.</a:t>
            </a:r>
          </a:p>
        </p:txBody>
      </p:sp>
      <p:sp>
        <p:nvSpPr>
          <p:cNvPr id="35" name="Text Placeholder 34">
            <a:extLst>
              <a:ext uri="{FF2B5EF4-FFF2-40B4-BE49-F238E27FC236}">
                <a16:creationId xmlns:a16="http://schemas.microsoft.com/office/drawing/2014/main" id="{8C8585FE-B477-4B0B-AD65-37BC11B8279B}"/>
              </a:ext>
            </a:extLst>
          </p:cNvPr>
          <p:cNvSpPr>
            <a:spLocks noGrp="1"/>
          </p:cNvSpPr>
          <p:nvPr>
            <p:ph type="body" sz="quarter" idx="17" hasCustomPrompt="1"/>
          </p:nvPr>
        </p:nvSpPr>
        <p:spPr>
          <a:xfrm>
            <a:off x="3836988" y="5257828"/>
            <a:ext cx="9472612" cy="1752600"/>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Bachelor of Arts, Political Science with concentration in Business Administration</a:t>
            </a:r>
          </a:p>
          <a:p>
            <a:pPr lvl="0"/>
            <a:r>
              <a:rPr lang="en-US"/>
              <a:t>Southern Methodist University, 1995</a:t>
            </a:r>
          </a:p>
        </p:txBody>
      </p:sp>
      <p:cxnSp>
        <p:nvCxnSpPr>
          <p:cNvPr id="36" name="Straight Connector 35">
            <a:extLst>
              <a:ext uri="{FF2B5EF4-FFF2-40B4-BE49-F238E27FC236}">
                <a16:creationId xmlns:a16="http://schemas.microsoft.com/office/drawing/2014/main" id="{9E4E3AD7-928C-4D11-AA2E-46BC56A5594A}"/>
              </a:ext>
            </a:extLst>
          </p:cNvPr>
          <p:cNvCxnSpPr>
            <a:cxnSpLocks/>
          </p:cNvCxnSpPr>
          <p:nvPr userDrawn="1"/>
        </p:nvCxnSpPr>
        <p:spPr>
          <a:xfrm flipH="1">
            <a:off x="3854452" y="1680891"/>
            <a:ext cx="945514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ext Placeholder 12">
            <a:extLst>
              <a:ext uri="{FF2B5EF4-FFF2-40B4-BE49-F238E27FC236}">
                <a16:creationId xmlns:a16="http://schemas.microsoft.com/office/drawing/2014/main" id="{895CA639-C2E6-4399-9749-C7A68A831B75}"/>
              </a:ext>
            </a:extLst>
          </p:cNvPr>
          <p:cNvSpPr>
            <a:spLocks noGrp="1"/>
          </p:cNvSpPr>
          <p:nvPr>
            <p:ph type="body" sz="quarter" idx="11" hasCustomPrompt="1"/>
          </p:nvPr>
        </p:nvSpPr>
        <p:spPr>
          <a:xfrm>
            <a:off x="3854451" y="495300"/>
            <a:ext cx="4383087" cy="318950"/>
          </a:xfrm>
        </p:spPr>
        <p:txBody>
          <a:bodyPr anchor="ctr">
            <a:normAutofit/>
          </a:bodyPr>
          <a:lstStyle>
            <a:lvl1pPr marL="0" indent="0">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King White</a:t>
            </a:r>
          </a:p>
        </p:txBody>
      </p:sp>
      <p:sp>
        <p:nvSpPr>
          <p:cNvPr id="19" name="Text Placeholder 12">
            <a:extLst>
              <a:ext uri="{FF2B5EF4-FFF2-40B4-BE49-F238E27FC236}">
                <a16:creationId xmlns:a16="http://schemas.microsoft.com/office/drawing/2014/main" id="{3A59DAEC-131F-4AFC-9F3E-5730E09B0AF4}"/>
              </a:ext>
            </a:extLst>
          </p:cNvPr>
          <p:cNvSpPr>
            <a:spLocks noGrp="1"/>
          </p:cNvSpPr>
          <p:nvPr>
            <p:ph type="body" sz="quarter" idx="12" hasCustomPrompt="1"/>
          </p:nvPr>
        </p:nvSpPr>
        <p:spPr>
          <a:xfrm>
            <a:off x="3854451" y="823775"/>
            <a:ext cx="4383087" cy="220799"/>
          </a:xfrm>
        </p:spPr>
        <p:txBody>
          <a:bodyPr anchor="ctr">
            <a:noAutofit/>
          </a:bodyPr>
          <a:lstStyle>
            <a:lvl1pPr marL="0" indent="0">
              <a:buNone/>
              <a:defRPr sz="1200" b="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20" name="Text Placeholder 12">
            <a:extLst>
              <a:ext uri="{FF2B5EF4-FFF2-40B4-BE49-F238E27FC236}">
                <a16:creationId xmlns:a16="http://schemas.microsoft.com/office/drawing/2014/main" id="{D5562EF7-8FDA-4EDA-AF19-912C806454C8}"/>
              </a:ext>
            </a:extLst>
          </p:cNvPr>
          <p:cNvSpPr>
            <a:spLocks noGrp="1"/>
          </p:cNvSpPr>
          <p:nvPr>
            <p:ph type="body" sz="quarter" idx="13" hasCustomPrompt="1"/>
          </p:nvPr>
        </p:nvSpPr>
        <p:spPr>
          <a:xfrm>
            <a:off x="3854451" y="1054276"/>
            <a:ext cx="4383087" cy="220799"/>
          </a:xfrm>
        </p:spPr>
        <p:txBody>
          <a:bodyPr anchor="ctr">
            <a:normAutofit/>
          </a:bodyPr>
          <a:lstStyle>
            <a:lvl1pPr marL="0" indent="0">
              <a:buNone/>
              <a:defRPr sz="12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(214) 271-0582</a:t>
            </a:r>
          </a:p>
        </p:txBody>
      </p:sp>
      <p:sp>
        <p:nvSpPr>
          <p:cNvPr id="21" name="Text Placeholder 12">
            <a:extLst>
              <a:ext uri="{FF2B5EF4-FFF2-40B4-BE49-F238E27FC236}">
                <a16:creationId xmlns:a16="http://schemas.microsoft.com/office/drawing/2014/main" id="{9338FD7F-2C7C-436E-A84F-AC53896C92AC}"/>
              </a:ext>
            </a:extLst>
          </p:cNvPr>
          <p:cNvSpPr>
            <a:spLocks noGrp="1"/>
          </p:cNvSpPr>
          <p:nvPr>
            <p:ph type="body" sz="quarter" idx="14" hasCustomPrompt="1"/>
          </p:nvPr>
        </p:nvSpPr>
        <p:spPr>
          <a:xfrm>
            <a:off x="3854451" y="1284777"/>
            <a:ext cx="4383087" cy="220799"/>
          </a:xfrm>
        </p:spPr>
        <p:txBody>
          <a:bodyPr anchor="ctr">
            <a:normAutofit/>
          </a:bodyPr>
          <a:lstStyle>
            <a:lvl1pPr marL="0" indent="0">
              <a:buNone/>
              <a:defRPr sz="12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kwhite@siteselectiongroup.com</a:t>
            </a:r>
          </a:p>
        </p:txBody>
      </p:sp>
      <p:pic>
        <p:nvPicPr>
          <p:cNvPr id="13" name="Picture 12" descr="Shape&#10;&#10;Description automatically generated with medium confidence">
            <a:extLst>
              <a:ext uri="{FF2B5EF4-FFF2-40B4-BE49-F238E27FC236}">
                <a16:creationId xmlns:a16="http://schemas.microsoft.com/office/drawing/2014/main" id="{3EA2FCFC-9F64-4B6B-8F69-456828A7899D}"/>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4" name="Slide Number Placeholder 2">
            <a:extLst>
              <a:ext uri="{FF2B5EF4-FFF2-40B4-BE49-F238E27FC236}">
                <a16:creationId xmlns:a16="http://schemas.microsoft.com/office/drawing/2014/main" id="{218D495B-93ED-437A-A44C-530AD455F061}"/>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3368670614"/>
      </p:ext>
    </p:extLst>
  </p:cSld>
  <p:clrMapOvr>
    <a:masterClrMapping/>
  </p:clrMapOvr>
  <p:extLst>
    <p:ext uri="{DCECCB84-F9BA-43D5-87BE-67443E8EF086}">
      <p15:sldGuideLst xmlns:p15="http://schemas.microsoft.com/office/powerpoint/2012/main">
        <p15:guide id="1" pos="320">
          <p15:clr>
            <a:srgbClr val="FBAE40"/>
          </p15:clr>
        </p15:guide>
        <p15:guide id="2" pos="8384">
          <p15:clr>
            <a:srgbClr val="FBAE40"/>
          </p15:clr>
        </p15:guide>
        <p15:guide id="3" orient="horz" pos="4512">
          <p15:clr>
            <a:srgbClr val="FBAE40"/>
          </p15:clr>
        </p15:guide>
        <p15:guide id="4" orient="horz" pos="312">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Header-Lef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B2B7C-9A91-454A-ABB9-49B98CFEBB2E}"/>
              </a:ext>
            </a:extLst>
          </p:cNvPr>
          <p:cNvSpPr>
            <a:spLocks noGrp="1"/>
          </p:cNvSpPr>
          <p:nvPr>
            <p:ph type="title"/>
          </p:nvPr>
        </p:nvSpPr>
        <p:spPr>
          <a:xfrm>
            <a:off x="508001" y="3135312"/>
            <a:ext cx="4597400" cy="1501775"/>
          </a:xfrm>
        </p:spPr>
        <p:txBody>
          <a:bodyPr>
            <a:normAutofit/>
          </a:bodyPr>
          <a:lstStyle>
            <a:lvl1pPr algn="ctr">
              <a:defRPr sz="3600" b="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7C4CF724-3531-4F16-A035-F2E8CE5F9D72}"/>
              </a:ext>
            </a:extLst>
          </p:cNvPr>
          <p:cNvCxnSpPr>
            <a:cxnSpLocks/>
          </p:cNvCxnSpPr>
          <p:nvPr userDrawn="1"/>
        </p:nvCxnSpPr>
        <p:spPr>
          <a:xfrm>
            <a:off x="5346620" y="533400"/>
            <a:ext cx="0" cy="66675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5" name="Picture 4" descr="Shape&#10;&#10;Description automatically generated with medium confidence">
            <a:extLst>
              <a:ext uri="{FF2B5EF4-FFF2-40B4-BE49-F238E27FC236}">
                <a16:creationId xmlns:a16="http://schemas.microsoft.com/office/drawing/2014/main" id="{D8E47DED-ADBC-436C-AEE6-A543F0A97376}"/>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8" name="Slide Number Placeholder 2">
            <a:extLst>
              <a:ext uri="{FF2B5EF4-FFF2-40B4-BE49-F238E27FC236}">
                <a16:creationId xmlns:a16="http://schemas.microsoft.com/office/drawing/2014/main" id="{FA8690B8-A8A4-4F19-817A-66F6AA162757}"/>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20892537"/>
      </p:ext>
    </p:extLst>
  </p:cSld>
  <p:clrMapOvr>
    <a:masterClrMapping/>
  </p:clrMapOvr>
  <p:extLst>
    <p:ext uri="{DCECCB84-F9BA-43D5-87BE-67443E8EF086}">
      <p15:sldGuideLst xmlns:p15="http://schemas.microsoft.com/office/powerpoint/2012/main">
        <p15:guide id="1" pos="320">
          <p15:clr>
            <a:srgbClr val="FBAE40"/>
          </p15:clr>
        </p15:guide>
        <p15:guide id="2" pos="8384">
          <p15:clr>
            <a:srgbClr val="FBAE40"/>
          </p15:clr>
        </p15:guide>
        <p15:guide id="3" orient="horz" pos="4512">
          <p15:clr>
            <a:srgbClr val="FBAE40"/>
          </p15:clr>
        </p15:guide>
        <p15:guide id="4" orient="horz" pos="3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in Header - Light blue">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pic>
        <p:nvPicPr>
          <p:cNvPr id="4" name="Picture 3" descr="Shape&#10;&#10;Description automatically generated with medium confidence">
            <a:extLst>
              <a:ext uri="{FF2B5EF4-FFF2-40B4-BE49-F238E27FC236}">
                <a16:creationId xmlns:a16="http://schemas.microsoft.com/office/drawing/2014/main" id="{99050FA1-CBE8-4429-A764-D53B6A21C612}"/>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7" name="Slide Number Placeholder 2">
            <a:extLst>
              <a:ext uri="{FF2B5EF4-FFF2-40B4-BE49-F238E27FC236}">
                <a16:creationId xmlns:a16="http://schemas.microsoft.com/office/drawing/2014/main" id="{E62DA8B8-F199-4835-B959-EDC410A69B4D}"/>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220853813"/>
      </p:ext>
    </p:extLst>
  </p:cSld>
  <p:clrMapOvr>
    <a:masterClrMapping/>
  </p:clrMapOvr>
  <p:extLst>
    <p:ext uri="{DCECCB84-F9BA-43D5-87BE-67443E8EF086}">
      <p15:sldGuideLst xmlns:p15="http://schemas.microsoft.com/office/powerpoint/2012/main">
        <p15:guide id="2" pos="320" userDrawn="1">
          <p15:clr>
            <a:srgbClr val="FBAE40"/>
          </p15:clr>
        </p15:guide>
        <p15:guide id="3" pos="8384" userDrawn="1">
          <p15:clr>
            <a:srgbClr val="FBAE40"/>
          </p15:clr>
        </p15:guide>
        <p15:guide id="4" orient="horz" pos="720" userDrawn="1">
          <p15:clr>
            <a:srgbClr val="FBAE40"/>
          </p15:clr>
        </p15:guide>
        <p15:guide id="5" orient="horz" pos="4512"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B2B7C-9A91-454A-ABB9-49B98CFEBB2E}"/>
              </a:ext>
            </a:extLst>
          </p:cNvPr>
          <p:cNvSpPr>
            <a:spLocks noGrp="1"/>
          </p:cNvSpPr>
          <p:nvPr>
            <p:ph type="title" hasCustomPrompt="1"/>
          </p:nvPr>
        </p:nvSpPr>
        <p:spPr>
          <a:xfrm>
            <a:off x="508001" y="3135312"/>
            <a:ext cx="4597400" cy="1501775"/>
          </a:xfrm>
        </p:spPr>
        <p:txBody>
          <a:bodyPr>
            <a:normAutofit/>
          </a:bodyPr>
          <a:lstStyle>
            <a:lvl1pPr algn="ctr">
              <a:defRPr sz="3600" b="0">
                <a:solidFill>
                  <a:schemeClr val="tx1"/>
                </a:solidFill>
              </a:defRPr>
            </a:lvl1pPr>
          </a:lstStyle>
          <a:p>
            <a:r>
              <a:rPr lang="en-US"/>
              <a:t>References</a:t>
            </a:r>
          </a:p>
        </p:txBody>
      </p:sp>
      <p:cxnSp>
        <p:nvCxnSpPr>
          <p:cNvPr id="6" name="Straight Connector 5">
            <a:extLst>
              <a:ext uri="{FF2B5EF4-FFF2-40B4-BE49-F238E27FC236}">
                <a16:creationId xmlns:a16="http://schemas.microsoft.com/office/drawing/2014/main" id="{7C4CF724-3531-4F16-A035-F2E8CE5F9D72}"/>
              </a:ext>
            </a:extLst>
          </p:cNvPr>
          <p:cNvCxnSpPr>
            <a:cxnSpLocks/>
          </p:cNvCxnSpPr>
          <p:nvPr userDrawn="1"/>
        </p:nvCxnSpPr>
        <p:spPr>
          <a:xfrm>
            <a:off x="5567680" y="533400"/>
            <a:ext cx="0" cy="66675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1530F3E-27FD-442F-93F1-856C625FFB78}"/>
              </a:ext>
            </a:extLst>
          </p:cNvPr>
          <p:cNvCxnSpPr>
            <a:cxnSpLocks/>
          </p:cNvCxnSpPr>
          <p:nvPr userDrawn="1"/>
        </p:nvCxnSpPr>
        <p:spPr>
          <a:xfrm flipH="1">
            <a:off x="7720677" y="5963476"/>
            <a:ext cx="5358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86260C9-EE36-4C2F-B19B-A1C1B9B1457A}"/>
              </a:ext>
            </a:extLst>
          </p:cNvPr>
          <p:cNvSpPr/>
          <p:nvPr userDrawn="1"/>
        </p:nvSpPr>
        <p:spPr>
          <a:xfrm>
            <a:off x="6241736" y="1037165"/>
            <a:ext cx="1478943" cy="14789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3" name="Oval 12">
            <a:extLst>
              <a:ext uri="{FF2B5EF4-FFF2-40B4-BE49-F238E27FC236}">
                <a16:creationId xmlns:a16="http://schemas.microsoft.com/office/drawing/2014/main" id="{3D1F7030-7884-49E6-92A5-2159C83DAA02}"/>
              </a:ext>
            </a:extLst>
          </p:cNvPr>
          <p:cNvSpPr/>
          <p:nvPr userDrawn="1"/>
        </p:nvSpPr>
        <p:spPr>
          <a:xfrm>
            <a:off x="6241734" y="3108478"/>
            <a:ext cx="1478943" cy="14789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4" name="Oval 13">
            <a:extLst>
              <a:ext uri="{FF2B5EF4-FFF2-40B4-BE49-F238E27FC236}">
                <a16:creationId xmlns:a16="http://schemas.microsoft.com/office/drawing/2014/main" id="{86F00188-0931-4A1C-BA97-73B219397E4E}"/>
              </a:ext>
            </a:extLst>
          </p:cNvPr>
          <p:cNvSpPr/>
          <p:nvPr userDrawn="1"/>
        </p:nvSpPr>
        <p:spPr>
          <a:xfrm>
            <a:off x="6241734" y="5224006"/>
            <a:ext cx="1478943" cy="14789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cxnSp>
        <p:nvCxnSpPr>
          <p:cNvPr id="15" name="Straight Connector 14">
            <a:extLst>
              <a:ext uri="{FF2B5EF4-FFF2-40B4-BE49-F238E27FC236}">
                <a16:creationId xmlns:a16="http://schemas.microsoft.com/office/drawing/2014/main" id="{F9983D45-D677-49CB-9C81-42CDF9B3F9B4}"/>
              </a:ext>
            </a:extLst>
          </p:cNvPr>
          <p:cNvCxnSpPr>
            <a:cxnSpLocks/>
          </p:cNvCxnSpPr>
          <p:nvPr userDrawn="1"/>
        </p:nvCxnSpPr>
        <p:spPr>
          <a:xfrm flipH="1">
            <a:off x="7720676" y="3847948"/>
            <a:ext cx="5358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5B99CC2-1508-4A14-A869-CCA9BD109B7B}"/>
              </a:ext>
            </a:extLst>
          </p:cNvPr>
          <p:cNvCxnSpPr>
            <a:cxnSpLocks/>
          </p:cNvCxnSpPr>
          <p:nvPr userDrawn="1"/>
        </p:nvCxnSpPr>
        <p:spPr>
          <a:xfrm flipH="1">
            <a:off x="7732362" y="1776635"/>
            <a:ext cx="5358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3AA679AA-EC40-4BC2-9C99-BD40973AF10A}"/>
              </a:ext>
            </a:extLst>
          </p:cNvPr>
          <p:cNvSpPr>
            <a:spLocks noGrp="1"/>
          </p:cNvSpPr>
          <p:nvPr>
            <p:ph type="body" sz="quarter" idx="13" hasCustomPrompt="1"/>
          </p:nvPr>
        </p:nvSpPr>
        <p:spPr>
          <a:xfrm>
            <a:off x="8408988" y="1110977"/>
            <a:ext cx="4900612" cy="379321"/>
          </a:xfrm>
        </p:spPr>
        <p:txBody>
          <a:bodyPr>
            <a:normAutofit/>
          </a:bodyPr>
          <a:lstStyle>
            <a:lvl1pPr marL="0" indent="0">
              <a:buNone/>
              <a:defRPr sz="2400" b="1"/>
            </a:lvl1pPr>
          </a:lstStyle>
          <a:p>
            <a:pPr lvl="0"/>
            <a:r>
              <a:rPr lang="en-US"/>
              <a:t>First and Last Name</a:t>
            </a:r>
          </a:p>
        </p:txBody>
      </p:sp>
      <p:sp>
        <p:nvSpPr>
          <p:cNvPr id="23" name="Text Placeholder 21">
            <a:extLst>
              <a:ext uri="{FF2B5EF4-FFF2-40B4-BE49-F238E27FC236}">
                <a16:creationId xmlns:a16="http://schemas.microsoft.com/office/drawing/2014/main" id="{92D61D4B-58D5-4937-9F81-94A3FF6A75FA}"/>
              </a:ext>
            </a:extLst>
          </p:cNvPr>
          <p:cNvSpPr>
            <a:spLocks noGrp="1"/>
          </p:cNvSpPr>
          <p:nvPr>
            <p:ph type="body" sz="quarter" idx="14" hasCustomPrompt="1"/>
          </p:nvPr>
        </p:nvSpPr>
        <p:spPr>
          <a:xfrm>
            <a:off x="8408988" y="1808264"/>
            <a:ext cx="4900612" cy="309272"/>
          </a:xfrm>
        </p:spPr>
        <p:txBody>
          <a:bodyPr>
            <a:normAutofit/>
          </a:bodyPr>
          <a:lstStyle>
            <a:lvl1pPr marL="0" indent="0">
              <a:buNone/>
              <a:defRPr sz="1800" b="0"/>
            </a:lvl1pPr>
          </a:lstStyle>
          <a:p>
            <a:pPr lvl="0"/>
            <a:r>
              <a:rPr lang="en-US"/>
              <a:t>(XXX) XXX-XXXX</a:t>
            </a:r>
          </a:p>
        </p:txBody>
      </p:sp>
      <p:sp>
        <p:nvSpPr>
          <p:cNvPr id="24" name="Text Placeholder 21">
            <a:extLst>
              <a:ext uri="{FF2B5EF4-FFF2-40B4-BE49-F238E27FC236}">
                <a16:creationId xmlns:a16="http://schemas.microsoft.com/office/drawing/2014/main" id="{454F3F20-93D9-4EEA-8F7E-9A2A1CF18D1E}"/>
              </a:ext>
            </a:extLst>
          </p:cNvPr>
          <p:cNvSpPr>
            <a:spLocks noGrp="1"/>
          </p:cNvSpPr>
          <p:nvPr>
            <p:ph type="body" sz="quarter" idx="15" hasCustomPrompt="1"/>
          </p:nvPr>
        </p:nvSpPr>
        <p:spPr>
          <a:xfrm>
            <a:off x="8408988" y="2127358"/>
            <a:ext cx="4900612" cy="309272"/>
          </a:xfrm>
        </p:spPr>
        <p:txBody>
          <a:bodyPr>
            <a:normAutofit/>
          </a:bodyPr>
          <a:lstStyle>
            <a:lvl1pPr marL="0" indent="0">
              <a:buNone/>
              <a:defRPr sz="1800" b="0"/>
            </a:lvl1pPr>
          </a:lstStyle>
          <a:p>
            <a:pPr lvl="0"/>
            <a:r>
              <a:rPr lang="en-US"/>
              <a:t>name@company.com</a:t>
            </a:r>
          </a:p>
        </p:txBody>
      </p:sp>
      <p:sp>
        <p:nvSpPr>
          <p:cNvPr id="27" name="Text Placeholder 21">
            <a:extLst>
              <a:ext uri="{FF2B5EF4-FFF2-40B4-BE49-F238E27FC236}">
                <a16:creationId xmlns:a16="http://schemas.microsoft.com/office/drawing/2014/main" id="{C38E68E3-3586-4F9E-A47C-FC5A5354528A}"/>
              </a:ext>
            </a:extLst>
          </p:cNvPr>
          <p:cNvSpPr>
            <a:spLocks noGrp="1"/>
          </p:cNvSpPr>
          <p:nvPr>
            <p:ph type="body" sz="quarter" idx="16" hasCustomPrompt="1"/>
          </p:nvPr>
        </p:nvSpPr>
        <p:spPr>
          <a:xfrm>
            <a:off x="8408988" y="1494081"/>
            <a:ext cx="4900612" cy="309272"/>
          </a:xfrm>
        </p:spPr>
        <p:txBody>
          <a:bodyPr>
            <a:normAutofit/>
          </a:bodyPr>
          <a:lstStyle>
            <a:lvl1pPr marL="0" indent="0">
              <a:buNone/>
              <a:defRPr sz="1800" b="0" i="1"/>
            </a:lvl1pPr>
          </a:lstStyle>
          <a:p>
            <a:pPr lvl="0"/>
            <a:r>
              <a:rPr lang="en-US"/>
              <a:t>Title</a:t>
            </a:r>
          </a:p>
        </p:txBody>
      </p:sp>
      <p:sp>
        <p:nvSpPr>
          <p:cNvPr id="28" name="Text Placeholder 21">
            <a:extLst>
              <a:ext uri="{FF2B5EF4-FFF2-40B4-BE49-F238E27FC236}">
                <a16:creationId xmlns:a16="http://schemas.microsoft.com/office/drawing/2014/main" id="{2CE66835-BE78-4206-AE3B-4288A247C73D}"/>
              </a:ext>
            </a:extLst>
          </p:cNvPr>
          <p:cNvSpPr>
            <a:spLocks noGrp="1"/>
          </p:cNvSpPr>
          <p:nvPr>
            <p:ph type="body" sz="quarter" idx="17" hasCustomPrompt="1"/>
          </p:nvPr>
        </p:nvSpPr>
        <p:spPr>
          <a:xfrm>
            <a:off x="8408988" y="3157891"/>
            <a:ext cx="4900612" cy="379321"/>
          </a:xfrm>
        </p:spPr>
        <p:txBody>
          <a:bodyPr>
            <a:normAutofit/>
          </a:bodyPr>
          <a:lstStyle>
            <a:lvl1pPr marL="0" indent="0">
              <a:buNone/>
              <a:defRPr sz="2400" b="1"/>
            </a:lvl1pPr>
          </a:lstStyle>
          <a:p>
            <a:pPr lvl="0"/>
            <a:r>
              <a:rPr lang="en-US"/>
              <a:t>First and Last Name</a:t>
            </a:r>
          </a:p>
        </p:txBody>
      </p:sp>
      <p:sp>
        <p:nvSpPr>
          <p:cNvPr id="29" name="Text Placeholder 21">
            <a:extLst>
              <a:ext uri="{FF2B5EF4-FFF2-40B4-BE49-F238E27FC236}">
                <a16:creationId xmlns:a16="http://schemas.microsoft.com/office/drawing/2014/main" id="{B59DE2EC-5A52-4AE0-99D8-E64E2220648A}"/>
              </a:ext>
            </a:extLst>
          </p:cNvPr>
          <p:cNvSpPr>
            <a:spLocks noGrp="1"/>
          </p:cNvSpPr>
          <p:nvPr>
            <p:ph type="body" sz="quarter" idx="18" hasCustomPrompt="1"/>
          </p:nvPr>
        </p:nvSpPr>
        <p:spPr>
          <a:xfrm>
            <a:off x="8408988" y="3855178"/>
            <a:ext cx="4900612" cy="309272"/>
          </a:xfrm>
        </p:spPr>
        <p:txBody>
          <a:bodyPr>
            <a:normAutofit/>
          </a:bodyPr>
          <a:lstStyle>
            <a:lvl1pPr marL="0" indent="0">
              <a:buNone/>
              <a:defRPr sz="1800" b="0"/>
            </a:lvl1pPr>
          </a:lstStyle>
          <a:p>
            <a:pPr lvl="0"/>
            <a:r>
              <a:rPr lang="en-US"/>
              <a:t>(XXX) XXX-XXXX</a:t>
            </a:r>
          </a:p>
        </p:txBody>
      </p:sp>
      <p:sp>
        <p:nvSpPr>
          <p:cNvPr id="30" name="Text Placeholder 21">
            <a:extLst>
              <a:ext uri="{FF2B5EF4-FFF2-40B4-BE49-F238E27FC236}">
                <a16:creationId xmlns:a16="http://schemas.microsoft.com/office/drawing/2014/main" id="{CE7E03FE-159D-4A70-AE19-A42D120A6BE1}"/>
              </a:ext>
            </a:extLst>
          </p:cNvPr>
          <p:cNvSpPr>
            <a:spLocks noGrp="1"/>
          </p:cNvSpPr>
          <p:nvPr>
            <p:ph type="body" sz="quarter" idx="19" hasCustomPrompt="1"/>
          </p:nvPr>
        </p:nvSpPr>
        <p:spPr>
          <a:xfrm>
            <a:off x="8408988" y="4174272"/>
            <a:ext cx="4900612" cy="309272"/>
          </a:xfrm>
        </p:spPr>
        <p:txBody>
          <a:bodyPr>
            <a:normAutofit/>
          </a:bodyPr>
          <a:lstStyle>
            <a:lvl1pPr marL="0" indent="0">
              <a:buNone/>
              <a:defRPr sz="1800" b="0"/>
            </a:lvl1pPr>
          </a:lstStyle>
          <a:p>
            <a:pPr lvl="0"/>
            <a:r>
              <a:rPr lang="en-US"/>
              <a:t>name@company.com</a:t>
            </a:r>
          </a:p>
        </p:txBody>
      </p:sp>
      <p:sp>
        <p:nvSpPr>
          <p:cNvPr id="31" name="Text Placeholder 21">
            <a:extLst>
              <a:ext uri="{FF2B5EF4-FFF2-40B4-BE49-F238E27FC236}">
                <a16:creationId xmlns:a16="http://schemas.microsoft.com/office/drawing/2014/main" id="{47061AF1-DB0E-4056-A381-901DCAA4EAA9}"/>
              </a:ext>
            </a:extLst>
          </p:cNvPr>
          <p:cNvSpPr>
            <a:spLocks noGrp="1"/>
          </p:cNvSpPr>
          <p:nvPr>
            <p:ph type="body" sz="quarter" idx="20" hasCustomPrompt="1"/>
          </p:nvPr>
        </p:nvSpPr>
        <p:spPr>
          <a:xfrm>
            <a:off x="8408988" y="3540995"/>
            <a:ext cx="4900612" cy="309272"/>
          </a:xfrm>
        </p:spPr>
        <p:txBody>
          <a:bodyPr>
            <a:normAutofit/>
          </a:bodyPr>
          <a:lstStyle>
            <a:lvl1pPr marL="0" indent="0">
              <a:buNone/>
              <a:defRPr sz="1800" b="0" i="1"/>
            </a:lvl1pPr>
          </a:lstStyle>
          <a:p>
            <a:pPr lvl="0"/>
            <a:r>
              <a:rPr lang="en-US"/>
              <a:t>Title</a:t>
            </a:r>
          </a:p>
        </p:txBody>
      </p:sp>
      <p:sp>
        <p:nvSpPr>
          <p:cNvPr id="32" name="Text Placeholder 21">
            <a:extLst>
              <a:ext uri="{FF2B5EF4-FFF2-40B4-BE49-F238E27FC236}">
                <a16:creationId xmlns:a16="http://schemas.microsoft.com/office/drawing/2014/main" id="{92C73649-06E6-483C-A4EE-C651D3BCE4BF}"/>
              </a:ext>
            </a:extLst>
          </p:cNvPr>
          <p:cNvSpPr>
            <a:spLocks noGrp="1"/>
          </p:cNvSpPr>
          <p:nvPr>
            <p:ph type="body" sz="quarter" idx="21" hasCustomPrompt="1"/>
          </p:nvPr>
        </p:nvSpPr>
        <p:spPr>
          <a:xfrm>
            <a:off x="8408988" y="5281622"/>
            <a:ext cx="4900612" cy="379321"/>
          </a:xfrm>
        </p:spPr>
        <p:txBody>
          <a:bodyPr>
            <a:normAutofit/>
          </a:bodyPr>
          <a:lstStyle>
            <a:lvl1pPr marL="0" indent="0">
              <a:buNone/>
              <a:defRPr sz="2400" b="1"/>
            </a:lvl1pPr>
          </a:lstStyle>
          <a:p>
            <a:pPr lvl="0"/>
            <a:r>
              <a:rPr lang="en-US"/>
              <a:t>First and Last Name</a:t>
            </a:r>
          </a:p>
        </p:txBody>
      </p:sp>
      <p:sp>
        <p:nvSpPr>
          <p:cNvPr id="33" name="Text Placeholder 21">
            <a:extLst>
              <a:ext uri="{FF2B5EF4-FFF2-40B4-BE49-F238E27FC236}">
                <a16:creationId xmlns:a16="http://schemas.microsoft.com/office/drawing/2014/main" id="{18630B9E-5557-46F4-9F8E-02BC69A30F5F}"/>
              </a:ext>
            </a:extLst>
          </p:cNvPr>
          <p:cNvSpPr>
            <a:spLocks noGrp="1"/>
          </p:cNvSpPr>
          <p:nvPr>
            <p:ph type="body" sz="quarter" idx="22" hasCustomPrompt="1"/>
          </p:nvPr>
        </p:nvSpPr>
        <p:spPr>
          <a:xfrm>
            <a:off x="8408988" y="5978909"/>
            <a:ext cx="4900612" cy="309272"/>
          </a:xfrm>
        </p:spPr>
        <p:txBody>
          <a:bodyPr>
            <a:normAutofit/>
          </a:bodyPr>
          <a:lstStyle>
            <a:lvl1pPr marL="0" indent="0">
              <a:buNone/>
              <a:defRPr sz="1800" b="0"/>
            </a:lvl1pPr>
          </a:lstStyle>
          <a:p>
            <a:pPr lvl="0"/>
            <a:r>
              <a:rPr lang="en-US"/>
              <a:t>(XXX) XXX-XXXX</a:t>
            </a:r>
          </a:p>
        </p:txBody>
      </p:sp>
      <p:sp>
        <p:nvSpPr>
          <p:cNvPr id="34" name="Text Placeholder 21">
            <a:extLst>
              <a:ext uri="{FF2B5EF4-FFF2-40B4-BE49-F238E27FC236}">
                <a16:creationId xmlns:a16="http://schemas.microsoft.com/office/drawing/2014/main" id="{E08F0D47-BC4B-4FDA-ACE5-41CEE6A582C1}"/>
              </a:ext>
            </a:extLst>
          </p:cNvPr>
          <p:cNvSpPr>
            <a:spLocks noGrp="1"/>
          </p:cNvSpPr>
          <p:nvPr>
            <p:ph type="body" sz="quarter" idx="23" hasCustomPrompt="1"/>
          </p:nvPr>
        </p:nvSpPr>
        <p:spPr>
          <a:xfrm>
            <a:off x="8408988" y="6298003"/>
            <a:ext cx="4900612" cy="309272"/>
          </a:xfrm>
        </p:spPr>
        <p:txBody>
          <a:bodyPr>
            <a:normAutofit/>
          </a:bodyPr>
          <a:lstStyle>
            <a:lvl1pPr marL="0" indent="0">
              <a:buNone/>
              <a:defRPr sz="1800" b="0"/>
            </a:lvl1pPr>
          </a:lstStyle>
          <a:p>
            <a:pPr lvl="0"/>
            <a:r>
              <a:rPr lang="en-US"/>
              <a:t>name@company.com</a:t>
            </a:r>
          </a:p>
        </p:txBody>
      </p:sp>
      <p:sp>
        <p:nvSpPr>
          <p:cNvPr id="35" name="Text Placeholder 21">
            <a:extLst>
              <a:ext uri="{FF2B5EF4-FFF2-40B4-BE49-F238E27FC236}">
                <a16:creationId xmlns:a16="http://schemas.microsoft.com/office/drawing/2014/main" id="{36BDDCEF-487B-46AE-983D-BB7607569548}"/>
              </a:ext>
            </a:extLst>
          </p:cNvPr>
          <p:cNvSpPr>
            <a:spLocks noGrp="1"/>
          </p:cNvSpPr>
          <p:nvPr>
            <p:ph type="body" sz="quarter" idx="24" hasCustomPrompt="1"/>
          </p:nvPr>
        </p:nvSpPr>
        <p:spPr>
          <a:xfrm>
            <a:off x="8408988" y="5664726"/>
            <a:ext cx="4900612" cy="309272"/>
          </a:xfrm>
        </p:spPr>
        <p:txBody>
          <a:bodyPr>
            <a:normAutofit/>
          </a:bodyPr>
          <a:lstStyle>
            <a:lvl1pPr marL="0" indent="0">
              <a:buNone/>
              <a:defRPr sz="1800" b="0" i="1"/>
            </a:lvl1pPr>
          </a:lstStyle>
          <a:p>
            <a:pPr lvl="0"/>
            <a:r>
              <a:rPr lang="en-US"/>
              <a:t>Title</a:t>
            </a:r>
          </a:p>
        </p:txBody>
      </p:sp>
      <p:sp>
        <p:nvSpPr>
          <p:cNvPr id="37" name="Picture Placeholder 36">
            <a:extLst>
              <a:ext uri="{FF2B5EF4-FFF2-40B4-BE49-F238E27FC236}">
                <a16:creationId xmlns:a16="http://schemas.microsoft.com/office/drawing/2014/main" id="{30EAACA9-1AFC-492A-9E28-668CF0B9DA69}"/>
              </a:ext>
            </a:extLst>
          </p:cNvPr>
          <p:cNvSpPr>
            <a:spLocks noGrp="1"/>
          </p:cNvSpPr>
          <p:nvPr>
            <p:ph type="pic" sz="quarter" idx="25" hasCustomPrompt="1"/>
          </p:nvPr>
        </p:nvSpPr>
        <p:spPr>
          <a:xfrm>
            <a:off x="6393969" y="3442067"/>
            <a:ext cx="1173644" cy="836246"/>
          </a:xfrm>
        </p:spPr>
        <p:txBody>
          <a:bodyPr anchor="ctr">
            <a:normAutofit/>
          </a:bodyPr>
          <a:lstStyle>
            <a:lvl1pPr marL="0" indent="0" algn="ctr">
              <a:buNone/>
              <a:defRPr sz="1800"/>
            </a:lvl1pPr>
          </a:lstStyle>
          <a:p>
            <a:r>
              <a:rPr lang="en-US" dirty="0"/>
              <a:t>Logo Here</a:t>
            </a:r>
          </a:p>
        </p:txBody>
      </p:sp>
      <p:sp>
        <p:nvSpPr>
          <p:cNvPr id="38" name="Picture Placeholder 36">
            <a:extLst>
              <a:ext uri="{FF2B5EF4-FFF2-40B4-BE49-F238E27FC236}">
                <a16:creationId xmlns:a16="http://schemas.microsoft.com/office/drawing/2014/main" id="{AC325047-16C1-4C45-A1B7-11C1979C66AB}"/>
              </a:ext>
            </a:extLst>
          </p:cNvPr>
          <p:cNvSpPr>
            <a:spLocks noGrp="1"/>
          </p:cNvSpPr>
          <p:nvPr>
            <p:ph type="pic" sz="quarter" idx="26" hasCustomPrompt="1"/>
          </p:nvPr>
        </p:nvSpPr>
        <p:spPr>
          <a:xfrm>
            <a:off x="6393969" y="1358512"/>
            <a:ext cx="1173644" cy="836246"/>
          </a:xfrm>
        </p:spPr>
        <p:txBody>
          <a:bodyPr anchor="ctr">
            <a:normAutofit/>
          </a:bodyPr>
          <a:lstStyle>
            <a:lvl1pPr marL="0" indent="0" algn="ctr">
              <a:buNone/>
              <a:defRPr sz="1800"/>
            </a:lvl1pPr>
          </a:lstStyle>
          <a:p>
            <a:r>
              <a:rPr lang="en-US" dirty="0"/>
              <a:t>Logo Here</a:t>
            </a:r>
          </a:p>
        </p:txBody>
      </p:sp>
      <p:sp>
        <p:nvSpPr>
          <p:cNvPr id="39" name="Picture Placeholder 36">
            <a:extLst>
              <a:ext uri="{FF2B5EF4-FFF2-40B4-BE49-F238E27FC236}">
                <a16:creationId xmlns:a16="http://schemas.microsoft.com/office/drawing/2014/main" id="{A8F48CD3-FAE0-4D18-A0C0-1AC4FA42ABDF}"/>
              </a:ext>
            </a:extLst>
          </p:cNvPr>
          <p:cNvSpPr>
            <a:spLocks noGrp="1"/>
          </p:cNvSpPr>
          <p:nvPr>
            <p:ph type="pic" sz="quarter" idx="27" hasCustomPrompt="1"/>
          </p:nvPr>
        </p:nvSpPr>
        <p:spPr>
          <a:xfrm>
            <a:off x="6393969" y="5545353"/>
            <a:ext cx="1173644" cy="836246"/>
          </a:xfrm>
        </p:spPr>
        <p:txBody>
          <a:bodyPr anchor="ctr">
            <a:normAutofit/>
          </a:bodyPr>
          <a:lstStyle>
            <a:lvl1pPr marL="0" indent="0" algn="ctr">
              <a:buNone/>
              <a:defRPr sz="1800"/>
            </a:lvl1pPr>
          </a:lstStyle>
          <a:p>
            <a:r>
              <a:rPr lang="en-US" dirty="0"/>
              <a:t>Logo Here</a:t>
            </a:r>
          </a:p>
        </p:txBody>
      </p:sp>
      <p:pic>
        <p:nvPicPr>
          <p:cNvPr id="26" name="Picture 25" descr="Shape&#10;&#10;Description automatically generated with medium confidence">
            <a:extLst>
              <a:ext uri="{FF2B5EF4-FFF2-40B4-BE49-F238E27FC236}">
                <a16:creationId xmlns:a16="http://schemas.microsoft.com/office/drawing/2014/main" id="{5479AE67-CEF4-4BAA-8E84-65759679DF49}"/>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36" name="Slide Number Placeholder 2">
            <a:extLst>
              <a:ext uri="{FF2B5EF4-FFF2-40B4-BE49-F238E27FC236}">
                <a16:creationId xmlns:a16="http://schemas.microsoft.com/office/drawing/2014/main" id="{668A4C0B-2890-40FF-A92B-51B63DBD457F}"/>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763804395"/>
      </p:ext>
    </p:extLst>
  </p:cSld>
  <p:clrMapOvr>
    <a:masterClrMapping/>
  </p:clrMapOvr>
  <p:extLst>
    <p:ext uri="{DCECCB84-F9BA-43D5-87BE-67443E8EF086}">
      <p15:sldGuideLst xmlns:p15="http://schemas.microsoft.com/office/powerpoint/2012/main">
        <p15:guide id="1" pos="320">
          <p15:clr>
            <a:srgbClr val="FBAE40"/>
          </p15:clr>
        </p15:guide>
        <p15:guide id="2" pos="8384">
          <p15:clr>
            <a:srgbClr val="FBAE40"/>
          </p15:clr>
        </p15:guide>
        <p15:guide id="3" orient="horz" pos="4512">
          <p15:clr>
            <a:srgbClr val="FBAE40"/>
          </p15:clr>
        </p15:guide>
        <p15:guide id="4" orient="horz" pos="336">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ase Stud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41D2F-99FD-2D4F-9EAB-BEB760B1D651}"/>
              </a:ext>
            </a:extLst>
          </p:cNvPr>
          <p:cNvSpPr/>
          <p:nvPr userDrawn="1"/>
        </p:nvSpPr>
        <p:spPr>
          <a:xfrm>
            <a:off x="3952876" y="0"/>
            <a:ext cx="9872154"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1" b="0" i="0" dirty="0">
              <a:latin typeface="Roboto" panose="02000000000000000000" pitchFamily="2" charset="0"/>
            </a:endParaRPr>
          </a:p>
        </p:txBody>
      </p:sp>
      <p:sp>
        <p:nvSpPr>
          <p:cNvPr id="12" name="Text Placeholder 4">
            <a:extLst>
              <a:ext uri="{FF2B5EF4-FFF2-40B4-BE49-F238E27FC236}">
                <a16:creationId xmlns:a16="http://schemas.microsoft.com/office/drawing/2014/main" id="{F942ECD4-8456-BC49-9D86-AF39BA775244}"/>
              </a:ext>
            </a:extLst>
          </p:cNvPr>
          <p:cNvSpPr>
            <a:spLocks noGrp="1"/>
          </p:cNvSpPr>
          <p:nvPr>
            <p:ph type="body" sz="quarter" idx="10" hasCustomPrompt="1"/>
          </p:nvPr>
        </p:nvSpPr>
        <p:spPr>
          <a:xfrm>
            <a:off x="452745" y="2705736"/>
            <a:ext cx="3071412" cy="330835"/>
          </a:xfrm>
          <a:prstGeom prst="rect">
            <a:avLst/>
          </a:prstGeom>
        </p:spPr>
        <p:txBody>
          <a:bodyPr anchor="ctr">
            <a:normAutofit/>
          </a:bodyPr>
          <a:lstStyle>
            <a:lvl1pPr marL="0" indent="0" algn="ctr">
              <a:buNone/>
              <a:defRPr sz="2400" b="0" i="0">
                <a:solidFill>
                  <a:schemeClr val="tx1"/>
                </a:solidFill>
                <a:latin typeface="Roboto" panose="020B0604020202020204" charset="0"/>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Location</a:t>
            </a:r>
          </a:p>
        </p:txBody>
      </p:sp>
      <p:cxnSp>
        <p:nvCxnSpPr>
          <p:cNvPr id="13" name="Straight Connector 12">
            <a:extLst>
              <a:ext uri="{FF2B5EF4-FFF2-40B4-BE49-F238E27FC236}">
                <a16:creationId xmlns:a16="http://schemas.microsoft.com/office/drawing/2014/main" id="{6AE9F586-1468-BA41-8A91-05D41FF2BFEA}"/>
              </a:ext>
            </a:extLst>
          </p:cNvPr>
          <p:cNvCxnSpPr>
            <a:cxnSpLocks/>
          </p:cNvCxnSpPr>
          <p:nvPr userDrawn="1"/>
        </p:nvCxnSpPr>
        <p:spPr>
          <a:xfrm flipH="1">
            <a:off x="452745" y="2481580"/>
            <a:ext cx="3071411" cy="0"/>
          </a:xfrm>
          <a:prstGeom prst="line">
            <a:avLst/>
          </a:prstGeom>
          <a:ln w="12700">
            <a:solidFill>
              <a:srgbClr val="88DEFF"/>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FA41CD3-B1B4-44C6-B181-463C248D1DE7}"/>
              </a:ext>
            </a:extLst>
          </p:cNvPr>
          <p:cNvSpPr>
            <a:spLocks noGrp="1"/>
          </p:cNvSpPr>
          <p:nvPr>
            <p:ph type="pic" sz="quarter" idx="11"/>
          </p:nvPr>
        </p:nvSpPr>
        <p:spPr>
          <a:xfrm>
            <a:off x="4257675" y="375075"/>
            <a:ext cx="4562364" cy="3411855"/>
          </a:xfrm>
        </p:spPr>
        <p:txBody>
          <a:bodyPr/>
          <a:lstStyle>
            <a:lvl1pPr marL="0" indent="0">
              <a:buNone/>
              <a:defRPr/>
            </a:lvl1pPr>
          </a:lstStyle>
          <a:p>
            <a:r>
              <a:rPr lang="en-US" dirty="0"/>
              <a:t>Click icon to add picture</a:t>
            </a:r>
          </a:p>
        </p:txBody>
      </p:sp>
      <p:sp>
        <p:nvSpPr>
          <p:cNvPr id="9" name="Picture Placeholder 4">
            <a:extLst>
              <a:ext uri="{FF2B5EF4-FFF2-40B4-BE49-F238E27FC236}">
                <a16:creationId xmlns:a16="http://schemas.microsoft.com/office/drawing/2014/main" id="{FD763B85-7E8C-49CA-BB10-A6B68F227CDC}"/>
              </a:ext>
            </a:extLst>
          </p:cNvPr>
          <p:cNvSpPr>
            <a:spLocks noGrp="1"/>
          </p:cNvSpPr>
          <p:nvPr>
            <p:ph type="pic" sz="quarter" idx="12"/>
          </p:nvPr>
        </p:nvSpPr>
        <p:spPr>
          <a:xfrm>
            <a:off x="8942393" y="375075"/>
            <a:ext cx="4562364" cy="3411855"/>
          </a:xfrm>
        </p:spPr>
        <p:txBody>
          <a:bodyPr/>
          <a:lstStyle>
            <a:lvl1pPr marL="0" indent="0">
              <a:buNone/>
              <a:defRPr/>
            </a:lvl1pPr>
          </a:lstStyle>
          <a:p>
            <a:r>
              <a:rPr lang="en-US" dirty="0"/>
              <a:t>Click icon to add picture</a:t>
            </a:r>
          </a:p>
        </p:txBody>
      </p:sp>
      <p:sp>
        <p:nvSpPr>
          <p:cNvPr id="10" name="Picture Placeholder 4">
            <a:extLst>
              <a:ext uri="{FF2B5EF4-FFF2-40B4-BE49-F238E27FC236}">
                <a16:creationId xmlns:a16="http://schemas.microsoft.com/office/drawing/2014/main" id="{A0974962-0376-455D-B4A3-3841BE9D4E42}"/>
              </a:ext>
            </a:extLst>
          </p:cNvPr>
          <p:cNvSpPr>
            <a:spLocks noGrp="1"/>
          </p:cNvSpPr>
          <p:nvPr>
            <p:ph type="pic" sz="quarter" idx="13"/>
          </p:nvPr>
        </p:nvSpPr>
        <p:spPr>
          <a:xfrm>
            <a:off x="4257675" y="3901021"/>
            <a:ext cx="4562364" cy="3411855"/>
          </a:xfrm>
        </p:spPr>
        <p:txBody>
          <a:bodyPr/>
          <a:lstStyle>
            <a:lvl1pPr marL="0" indent="0">
              <a:buNone/>
              <a:defRPr/>
            </a:lvl1pPr>
          </a:lstStyle>
          <a:p>
            <a:r>
              <a:rPr lang="en-US" dirty="0"/>
              <a:t>Click icon to add picture</a:t>
            </a:r>
          </a:p>
        </p:txBody>
      </p:sp>
      <p:sp>
        <p:nvSpPr>
          <p:cNvPr id="11" name="Picture Placeholder 4">
            <a:extLst>
              <a:ext uri="{FF2B5EF4-FFF2-40B4-BE49-F238E27FC236}">
                <a16:creationId xmlns:a16="http://schemas.microsoft.com/office/drawing/2014/main" id="{4CE55969-5869-4FAF-95D5-E61154334A4B}"/>
              </a:ext>
            </a:extLst>
          </p:cNvPr>
          <p:cNvSpPr>
            <a:spLocks noGrp="1"/>
          </p:cNvSpPr>
          <p:nvPr>
            <p:ph type="pic" sz="quarter" idx="14"/>
          </p:nvPr>
        </p:nvSpPr>
        <p:spPr>
          <a:xfrm>
            <a:off x="8942393" y="3901021"/>
            <a:ext cx="4562364" cy="3411855"/>
          </a:xfrm>
        </p:spPr>
        <p:txBody>
          <a:bodyPr/>
          <a:lstStyle>
            <a:lvl1pPr marL="0" indent="0">
              <a:buNone/>
              <a:defRPr/>
            </a:lvl1pPr>
          </a:lstStyle>
          <a:p>
            <a:r>
              <a:rPr lang="en-US" dirty="0"/>
              <a:t>Click icon to add picture</a:t>
            </a:r>
          </a:p>
        </p:txBody>
      </p:sp>
      <p:sp>
        <p:nvSpPr>
          <p:cNvPr id="8" name="Picture Placeholder 7">
            <a:extLst>
              <a:ext uri="{FF2B5EF4-FFF2-40B4-BE49-F238E27FC236}">
                <a16:creationId xmlns:a16="http://schemas.microsoft.com/office/drawing/2014/main" id="{29BCE78B-57A5-4DDA-A1AD-9C409C56A383}"/>
              </a:ext>
            </a:extLst>
          </p:cNvPr>
          <p:cNvSpPr>
            <a:spLocks noGrp="1"/>
          </p:cNvSpPr>
          <p:nvPr>
            <p:ph type="pic" sz="quarter" idx="15" hasCustomPrompt="1"/>
          </p:nvPr>
        </p:nvSpPr>
        <p:spPr>
          <a:xfrm>
            <a:off x="312843" y="504825"/>
            <a:ext cx="3351213" cy="1752600"/>
          </a:xfrm>
        </p:spPr>
        <p:txBody>
          <a:bodyPr/>
          <a:lstStyle>
            <a:lvl1pPr marL="0" indent="0">
              <a:buNone/>
              <a:defRPr/>
            </a:lvl1pPr>
          </a:lstStyle>
          <a:p>
            <a:r>
              <a:rPr lang="en-US" dirty="0"/>
              <a:t>Logo</a:t>
            </a:r>
          </a:p>
        </p:txBody>
      </p:sp>
      <p:pic>
        <p:nvPicPr>
          <p:cNvPr id="14" name="Picture 13" descr="Shape&#10;&#10;Description automatically generated with medium confidence">
            <a:extLst>
              <a:ext uri="{FF2B5EF4-FFF2-40B4-BE49-F238E27FC236}">
                <a16:creationId xmlns:a16="http://schemas.microsoft.com/office/drawing/2014/main" id="{61EEA2BC-887E-4204-9775-6DD1AC494428}"/>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Tree>
    <p:extLst>
      <p:ext uri="{BB962C8B-B14F-4D97-AF65-F5344CB8AC3E}">
        <p14:creationId xmlns:p14="http://schemas.microsoft.com/office/powerpoint/2010/main" val="42499717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ase Studies-14">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Rectangle: Top Corners Rounded 3">
            <a:extLst>
              <a:ext uri="{FF2B5EF4-FFF2-40B4-BE49-F238E27FC236}">
                <a16:creationId xmlns:a16="http://schemas.microsoft.com/office/drawing/2014/main" id="{791C6299-5EBE-4860-B915-4602FA2FBFF5}"/>
              </a:ext>
            </a:extLst>
          </p:cNvPr>
          <p:cNvSpPr/>
          <p:nvPr userDrawn="1"/>
        </p:nvSpPr>
        <p:spPr>
          <a:xfrm rot="10800000">
            <a:off x="441876"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7" name="Picture Placeholder 4">
            <a:extLst>
              <a:ext uri="{FF2B5EF4-FFF2-40B4-BE49-F238E27FC236}">
                <a16:creationId xmlns:a16="http://schemas.microsoft.com/office/drawing/2014/main" id="{7CD8D313-CDE3-4791-BAAC-E4AF31FD9007}"/>
              </a:ext>
            </a:extLst>
          </p:cNvPr>
          <p:cNvSpPr>
            <a:spLocks noGrp="1"/>
          </p:cNvSpPr>
          <p:nvPr>
            <p:ph type="pic" sz="quarter" idx="11" hasCustomPrompt="1"/>
          </p:nvPr>
        </p:nvSpPr>
        <p:spPr>
          <a:xfrm>
            <a:off x="441882"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 name="Text Placeholder 7">
            <a:extLst>
              <a:ext uri="{FF2B5EF4-FFF2-40B4-BE49-F238E27FC236}">
                <a16:creationId xmlns:a16="http://schemas.microsoft.com/office/drawing/2014/main" id="{F848B3F3-B197-468C-81ED-A9220AB3BD72}"/>
              </a:ext>
            </a:extLst>
          </p:cNvPr>
          <p:cNvSpPr>
            <a:spLocks noGrp="1"/>
          </p:cNvSpPr>
          <p:nvPr>
            <p:ph type="body" sz="quarter" idx="35" hasCustomPrompt="1"/>
          </p:nvPr>
        </p:nvSpPr>
        <p:spPr>
          <a:xfrm>
            <a:off x="514759"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 name="Text Placeholder 7">
            <a:extLst>
              <a:ext uri="{FF2B5EF4-FFF2-40B4-BE49-F238E27FC236}">
                <a16:creationId xmlns:a16="http://schemas.microsoft.com/office/drawing/2014/main" id="{C0B50D42-CABF-4000-894D-D79C8DCE895A}"/>
              </a:ext>
            </a:extLst>
          </p:cNvPr>
          <p:cNvSpPr>
            <a:spLocks noGrp="1"/>
          </p:cNvSpPr>
          <p:nvPr>
            <p:ph type="body" sz="quarter" idx="36" hasCustomPrompt="1"/>
          </p:nvPr>
        </p:nvSpPr>
        <p:spPr>
          <a:xfrm>
            <a:off x="514759"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69" name="Text Placeholder 7">
            <a:extLst>
              <a:ext uri="{FF2B5EF4-FFF2-40B4-BE49-F238E27FC236}">
                <a16:creationId xmlns:a16="http://schemas.microsoft.com/office/drawing/2014/main" id="{651A8961-29BB-44B1-9465-E9F60D41F2FA}"/>
              </a:ext>
            </a:extLst>
          </p:cNvPr>
          <p:cNvSpPr>
            <a:spLocks noGrp="1"/>
          </p:cNvSpPr>
          <p:nvPr>
            <p:ph type="body" sz="quarter" idx="81" hasCustomPrompt="1"/>
          </p:nvPr>
        </p:nvSpPr>
        <p:spPr>
          <a:xfrm>
            <a:off x="514759"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70" name="Text Placeholder 7">
            <a:extLst>
              <a:ext uri="{FF2B5EF4-FFF2-40B4-BE49-F238E27FC236}">
                <a16:creationId xmlns:a16="http://schemas.microsoft.com/office/drawing/2014/main" id="{32D76551-D572-4220-913D-B33A3C73EEE4}"/>
              </a:ext>
            </a:extLst>
          </p:cNvPr>
          <p:cNvSpPr>
            <a:spLocks noGrp="1"/>
          </p:cNvSpPr>
          <p:nvPr>
            <p:ph type="body" sz="quarter" idx="82" hasCustomPrompt="1"/>
          </p:nvPr>
        </p:nvSpPr>
        <p:spPr>
          <a:xfrm>
            <a:off x="514759"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cxnSp>
        <p:nvCxnSpPr>
          <p:cNvPr id="3" name="Straight Connector 2">
            <a:extLst>
              <a:ext uri="{FF2B5EF4-FFF2-40B4-BE49-F238E27FC236}">
                <a16:creationId xmlns:a16="http://schemas.microsoft.com/office/drawing/2014/main" id="{68FD6E32-4234-4FF9-9389-DFC2AB8448FC}"/>
              </a:ext>
            </a:extLst>
          </p:cNvPr>
          <p:cNvCxnSpPr>
            <a:cxnSpLocks/>
          </p:cNvCxnSpPr>
          <p:nvPr userDrawn="1"/>
        </p:nvCxnSpPr>
        <p:spPr>
          <a:xfrm>
            <a:off x="514758"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9" name="Rectangle: Top Corners Rounded 218">
            <a:extLst>
              <a:ext uri="{FF2B5EF4-FFF2-40B4-BE49-F238E27FC236}">
                <a16:creationId xmlns:a16="http://schemas.microsoft.com/office/drawing/2014/main" id="{4B1DC08C-6173-4937-A4EB-94EED27F225B}"/>
              </a:ext>
            </a:extLst>
          </p:cNvPr>
          <p:cNvSpPr/>
          <p:nvPr userDrawn="1"/>
        </p:nvSpPr>
        <p:spPr>
          <a:xfrm rot="10800000">
            <a:off x="2299107"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59" name="Picture Placeholder 4">
            <a:extLst>
              <a:ext uri="{FF2B5EF4-FFF2-40B4-BE49-F238E27FC236}">
                <a16:creationId xmlns:a16="http://schemas.microsoft.com/office/drawing/2014/main" id="{F752EB57-5CB3-4DCF-8281-769B1EB1F97D}"/>
              </a:ext>
            </a:extLst>
          </p:cNvPr>
          <p:cNvSpPr>
            <a:spLocks noGrp="1"/>
          </p:cNvSpPr>
          <p:nvPr>
            <p:ph type="pic" sz="quarter" idx="189" hasCustomPrompt="1"/>
          </p:nvPr>
        </p:nvSpPr>
        <p:spPr>
          <a:xfrm>
            <a:off x="2299113"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60" name="Text Placeholder 7">
            <a:extLst>
              <a:ext uri="{FF2B5EF4-FFF2-40B4-BE49-F238E27FC236}">
                <a16:creationId xmlns:a16="http://schemas.microsoft.com/office/drawing/2014/main" id="{9C33767F-D622-4D49-8864-58CA8ECE9806}"/>
              </a:ext>
            </a:extLst>
          </p:cNvPr>
          <p:cNvSpPr>
            <a:spLocks noGrp="1"/>
          </p:cNvSpPr>
          <p:nvPr>
            <p:ph type="body" sz="quarter" idx="190" hasCustomPrompt="1"/>
          </p:nvPr>
        </p:nvSpPr>
        <p:spPr>
          <a:xfrm>
            <a:off x="2371990"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61" name="Text Placeholder 7">
            <a:extLst>
              <a:ext uri="{FF2B5EF4-FFF2-40B4-BE49-F238E27FC236}">
                <a16:creationId xmlns:a16="http://schemas.microsoft.com/office/drawing/2014/main" id="{DE39F80F-9F74-4AD7-8695-0AE62BFDD457}"/>
              </a:ext>
            </a:extLst>
          </p:cNvPr>
          <p:cNvSpPr>
            <a:spLocks noGrp="1"/>
          </p:cNvSpPr>
          <p:nvPr>
            <p:ph type="body" sz="quarter" idx="191" hasCustomPrompt="1"/>
          </p:nvPr>
        </p:nvSpPr>
        <p:spPr>
          <a:xfrm>
            <a:off x="2371990"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62" name="Text Placeholder 7">
            <a:extLst>
              <a:ext uri="{FF2B5EF4-FFF2-40B4-BE49-F238E27FC236}">
                <a16:creationId xmlns:a16="http://schemas.microsoft.com/office/drawing/2014/main" id="{10E22AA2-E0B8-4C9C-8294-9493292E53F4}"/>
              </a:ext>
            </a:extLst>
          </p:cNvPr>
          <p:cNvSpPr>
            <a:spLocks noGrp="1"/>
          </p:cNvSpPr>
          <p:nvPr>
            <p:ph type="body" sz="quarter" idx="192" hasCustomPrompt="1"/>
          </p:nvPr>
        </p:nvSpPr>
        <p:spPr>
          <a:xfrm>
            <a:off x="2371990"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63" name="Text Placeholder 7">
            <a:extLst>
              <a:ext uri="{FF2B5EF4-FFF2-40B4-BE49-F238E27FC236}">
                <a16:creationId xmlns:a16="http://schemas.microsoft.com/office/drawing/2014/main" id="{BAFED56E-04CE-4F36-A7F9-F5BD0690EDBA}"/>
              </a:ext>
            </a:extLst>
          </p:cNvPr>
          <p:cNvSpPr>
            <a:spLocks noGrp="1"/>
          </p:cNvSpPr>
          <p:nvPr>
            <p:ph type="body" sz="quarter" idx="193" hasCustomPrompt="1"/>
          </p:nvPr>
        </p:nvSpPr>
        <p:spPr>
          <a:xfrm>
            <a:off x="2371990"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64" name="Straight Connector 263">
            <a:extLst>
              <a:ext uri="{FF2B5EF4-FFF2-40B4-BE49-F238E27FC236}">
                <a16:creationId xmlns:a16="http://schemas.microsoft.com/office/drawing/2014/main" id="{2B81BA31-E507-4118-B23E-3ED30487A1C2}"/>
              </a:ext>
            </a:extLst>
          </p:cNvPr>
          <p:cNvCxnSpPr>
            <a:cxnSpLocks/>
          </p:cNvCxnSpPr>
          <p:nvPr userDrawn="1"/>
        </p:nvCxnSpPr>
        <p:spPr>
          <a:xfrm>
            <a:off x="2371989"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65" name="Rectangle: Top Corners Rounded 264">
            <a:extLst>
              <a:ext uri="{FF2B5EF4-FFF2-40B4-BE49-F238E27FC236}">
                <a16:creationId xmlns:a16="http://schemas.microsoft.com/office/drawing/2014/main" id="{DC98405D-7D2D-4400-AB67-38983C1ACC94}"/>
              </a:ext>
            </a:extLst>
          </p:cNvPr>
          <p:cNvSpPr/>
          <p:nvPr userDrawn="1"/>
        </p:nvSpPr>
        <p:spPr>
          <a:xfrm rot="10800000">
            <a:off x="4156337"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66" name="Picture Placeholder 4">
            <a:extLst>
              <a:ext uri="{FF2B5EF4-FFF2-40B4-BE49-F238E27FC236}">
                <a16:creationId xmlns:a16="http://schemas.microsoft.com/office/drawing/2014/main" id="{5B9E311C-E633-4FF9-81D2-085AAA55DFA1}"/>
              </a:ext>
            </a:extLst>
          </p:cNvPr>
          <p:cNvSpPr>
            <a:spLocks noGrp="1"/>
          </p:cNvSpPr>
          <p:nvPr>
            <p:ph type="pic" sz="quarter" idx="194" hasCustomPrompt="1"/>
          </p:nvPr>
        </p:nvSpPr>
        <p:spPr>
          <a:xfrm>
            <a:off x="4156343"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67" name="Text Placeholder 7">
            <a:extLst>
              <a:ext uri="{FF2B5EF4-FFF2-40B4-BE49-F238E27FC236}">
                <a16:creationId xmlns:a16="http://schemas.microsoft.com/office/drawing/2014/main" id="{08230F16-7F81-4D94-9100-26D830344384}"/>
              </a:ext>
            </a:extLst>
          </p:cNvPr>
          <p:cNvSpPr>
            <a:spLocks noGrp="1"/>
          </p:cNvSpPr>
          <p:nvPr>
            <p:ph type="body" sz="quarter" idx="195" hasCustomPrompt="1"/>
          </p:nvPr>
        </p:nvSpPr>
        <p:spPr>
          <a:xfrm>
            <a:off x="4229220"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68" name="Text Placeholder 7">
            <a:extLst>
              <a:ext uri="{FF2B5EF4-FFF2-40B4-BE49-F238E27FC236}">
                <a16:creationId xmlns:a16="http://schemas.microsoft.com/office/drawing/2014/main" id="{A87CA264-3658-4A94-B1DF-EDA8216C4043}"/>
              </a:ext>
            </a:extLst>
          </p:cNvPr>
          <p:cNvSpPr>
            <a:spLocks noGrp="1"/>
          </p:cNvSpPr>
          <p:nvPr>
            <p:ph type="body" sz="quarter" idx="196" hasCustomPrompt="1"/>
          </p:nvPr>
        </p:nvSpPr>
        <p:spPr>
          <a:xfrm>
            <a:off x="4229220"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69" name="Text Placeholder 7">
            <a:extLst>
              <a:ext uri="{FF2B5EF4-FFF2-40B4-BE49-F238E27FC236}">
                <a16:creationId xmlns:a16="http://schemas.microsoft.com/office/drawing/2014/main" id="{20E38A37-8953-40C0-B711-FDFBAC9953B1}"/>
              </a:ext>
            </a:extLst>
          </p:cNvPr>
          <p:cNvSpPr>
            <a:spLocks noGrp="1"/>
          </p:cNvSpPr>
          <p:nvPr>
            <p:ph type="body" sz="quarter" idx="197" hasCustomPrompt="1"/>
          </p:nvPr>
        </p:nvSpPr>
        <p:spPr>
          <a:xfrm>
            <a:off x="4229220"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70" name="Text Placeholder 7">
            <a:extLst>
              <a:ext uri="{FF2B5EF4-FFF2-40B4-BE49-F238E27FC236}">
                <a16:creationId xmlns:a16="http://schemas.microsoft.com/office/drawing/2014/main" id="{2166A29C-D613-4653-9089-2AB8DB07B652}"/>
              </a:ext>
            </a:extLst>
          </p:cNvPr>
          <p:cNvSpPr>
            <a:spLocks noGrp="1"/>
          </p:cNvSpPr>
          <p:nvPr>
            <p:ph type="body" sz="quarter" idx="198" hasCustomPrompt="1"/>
          </p:nvPr>
        </p:nvSpPr>
        <p:spPr>
          <a:xfrm>
            <a:off x="4229220"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71" name="Straight Connector 270">
            <a:extLst>
              <a:ext uri="{FF2B5EF4-FFF2-40B4-BE49-F238E27FC236}">
                <a16:creationId xmlns:a16="http://schemas.microsoft.com/office/drawing/2014/main" id="{3E967D94-7C01-40B7-87BE-4EF33BFA6496}"/>
              </a:ext>
            </a:extLst>
          </p:cNvPr>
          <p:cNvCxnSpPr>
            <a:cxnSpLocks/>
          </p:cNvCxnSpPr>
          <p:nvPr userDrawn="1"/>
        </p:nvCxnSpPr>
        <p:spPr>
          <a:xfrm>
            <a:off x="4229219"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72" name="Rectangle: Top Corners Rounded 271">
            <a:extLst>
              <a:ext uri="{FF2B5EF4-FFF2-40B4-BE49-F238E27FC236}">
                <a16:creationId xmlns:a16="http://schemas.microsoft.com/office/drawing/2014/main" id="{AF43B43E-8AA1-4E0A-992B-854705493302}"/>
              </a:ext>
            </a:extLst>
          </p:cNvPr>
          <p:cNvSpPr/>
          <p:nvPr userDrawn="1"/>
        </p:nvSpPr>
        <p:spPr>
          <a:xfrm rot="10800000">
            <a:off x="6013560"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73" name="Picture Placeholder 4">
            <a:extLst>
              <a:ext uri="{FF2B5EF4-FFF2-40B4-BE49-F238E27FC236}">
                <a16:creationId xmlns:a16="http://schemas.microsoft.com/office/drawing/2014/main" id="{E900D35C-A740-4B99-9944-167F233C1201}"/>
              </a:ext>
            </a:extLst>
          </p:cNvPr>
          <p:cNvSpPr>
            <a:spLocks noGrp="1"/>
          </p:cNvSpPr>
          <p:nvPr>
            <p:ph type="pic" sz="quarter" idx="199" hasCustomPrompt="1"/>
          </p:nvPr>
        </p:nvSpPr>
        <p:spPr>
          <a:xfrm>
            <a:off x="6013566"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74" name="Text Placeholder 7">
            <a:extLst>
              <a:ext uri="{FF2B5EF4-FFF2-40B4-BE49-F238E27FC236}">
                <a16:creationId xmlns:a16="http://schemas.microsoft.com/office/drawing/2014/main" id="{B243C5BC-807D-41B1-9452-8422529E633E}"/>
              </a:ext>
            </a:extLst>
          </p:cNvPr>
          <p:cNvSpPr>
            <a:spLocks noGrp="1"/>
          </p:cNvSpPr>
          <p:nvPr>
            <p:ph type="body" sz="quarter" idx="200" hasCustomPrompt="1"/>
          </p:nvPr>
        </p:nvSpPr>
        <p:spPr>
          <a:xfrm>
            <a:off x="6086443"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75" name="Text Placeholder 7">
            <a:extLst>
              <a:ext uri="{FF2B5EF4-FFF2-40B4-BE49-F238E27FC236}">
                <a16:creationId xmlns:a16="http://schemas.microsoft.com/office/drawing/2014/main" id="{E5D2F583-D472-4702-B166-3E565A14763E}"/>
              </a:ext>
            </a:extLst>
          </p:cNvPr>
          <p:cNvSpPr>
            <a:spLocks noGrp="1"/>
          </p:cNvSpPr>
          <p:nvPr>
            <p:ph type="body" sz="quarter" idx="201" hasCustomPrompt="1"/>
          </p:nvPr>
        </p:nvSpPr>
        <p:spPr>
          <a:xfrm>
            <a:off x="6086443"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76" name="Text Placeholder 7">
            <a:extLst>
              <a:ext uri="{FF2B5EF4-FFF2-40B4-BE49-F238E27FC236}">
                <a16:creationId xmlns:a16="http://schemas.microsoft.com/office/drawing/2014/main" id="{A0BB431F-96F0-43CF-B262-D57E3CB7D3B8}"/>
              </a:ext>
            </a:extLst>
          </p:cNvPr>
          <p:cNvSpPr>
            <a:spLocks noGrp="1"/>
          </p:cNvSpPr>
          <p:nvPr>
            <p:ph type="body" sz="quarter" idx="202" hasCustomPrompt="1"/>
          </p:nvPr>
        </p:nvSpPr>
        <p:spPr>
          <a:xfrm>
            <a:off x="6086443"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77" name="Text Placeholder 7">
            <a:extLst>
              <a:ext uri="{FF2B5EF4-FFF2-40B4-BE49-F238E27FC236}">
                <a16:creationId xmlns:a16="http://schemas.microsoft.com/office/drawing/2014/main" id="{F9E9F40C-C5D7-485B-9188-98B96057CFF2}"/>
              </a:ext>
            </a:extLst>
          </p:cNvPr>
          <p:cNvSpPr>
            <a:spLocks noGrp="1"/>
          </p:cNvSpPr>
          <p:nvPr>
            <p:ph type="body" sz="quarter" idx="203" hasCustomPrompt="1"/>
          </p:nvPr>
        </p:nvSpPr>
        <p:spPr>
          <a:xfrm>
            <a:off x="6086443"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78" name="Straight Connector 277">
            <a:extLst>
              <a:ext uri="{FF2B5EF4-FFF2-40B4-BE49-F238E27FC236}">
                <a16:creationId xmlns:a16="http://schemas.microsoft.com/office/drawing/2014/main" id="{57E5277A-533B-440E-84A3-704B4C6F45EC}"/>
              </a:ext>
            </a:extLst>
          </p:cNvPr>
          <p:cNvCxnSpPr>
            <a:cxnSpLocks/>
          </p:cNvCxnSpPr>
          <p:nvPr userDrawn="1"/>
        </p:nvCxnSpPr>
        <p:spPr>
          <a:xfrm>
            <a:off x="6086442"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79" name="Rectangle: Top Corners Rounded 278">
            <a:extLst>
              <a:ext uri="{FF2B5EF4-FFF2-40B4-BE49-F238E27FC236}">
                <a16:creationId xmlns:a16="http://schemas.microsoft.com/office/drawing/2014/main" id="{9FC12367-2421-49C3-B4AD-6D4D40E5B5BD}"/>
              </a:ext>
            </a:extLst>
          </p:cNvPr>
          <p:cNvSpPr/>
          <p:nvPr userDrawn="1"/>
        </p:nvSpPr>
        <p:spPr>
          <a:xfrm rot="10800000">
            <a:off x="7870776"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80" name="Picture Placeholder 4">
            <a:extLst>
              <a:ext uri="{FF2B5EF4-FFF2-40B4-BE49-F238E27FC236}">
                <a16:creationId xmlns:a16="http://schemas.microsoft.com/office/drawing/2014/main" id="{2BF5B874-6791-469B-B189-51AB126D338D}"/>
              </a:ext>
            </a:extLst>
          </p:cNvPr>
          <p:cNvSpPr>
            <a:spLocks noGrp="1"/>
          </p:cNvSpPr>
          <p:nvPr>
            <p:ph type="pic" sz="quarter" idx="204" hasCustomPrompt="1"/>
          </p:nvPr>
        </p:nvSpPr>
        <p:spPr>
          <a:xfrm>
            <a:off x="7870782"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81" name="Text Placeholder 7">
            <a:extLst>
              <a:ext uri="{FF2B5EF4-FFF2-40B4-BE49-F238E27FC236}">
                <a16:creationId xmlns:a16="http://schemas.microsoft.com/office/drawing/2014/main" id="{072F9481-7EE4-4B40-B1D1-E980826A456E}"/>
              </a:ext>
            </a:extLst>
          </p:cNvPr>
          <p:cNvSpPr>
            <a:spLocks noGrp="1"/>
          </p:cNvSpPr>
          <p:nvPr>
            <p:ph type="body" sz="quarter" idx="205" hasCustomPrompt="1"/>
          </p:nvPr>
        </p:nvSpPr>
        <p:spPr>
          <a:xfrm>
            <a:off x="7943659"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82" name="Text Placeholder 7">
            <a:extLst>
              <a:ext uri="{FF2B5EF4-FFF2-40B4-BE49-F238E27FC236}">
                <a16:creationId xmlns:a16="http://schemas.microsoft.com/office/drawing/2014/main" id="{E48B687A-BF73-4322-9429-FE32A7B1DB3B}"/>
              </a:ext>
            </a:extLst>
          </p:cNvPr>
          <p:cNvSpPr>
            <a:spLocks noGrp="1"/>
          </p:cNvSpPr>
          <p:nvPr>
            <p:ph type="body" sz="quarter" idx="206" hasCustomPrompt="1"/>
          </p:nvPr>
        </p:nvSpPr>
        <p:spPr>
          <a:xfrm>
            <a:off x="7943659"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83" name="Text Placeholder 7">
            <a:extLst>
              <a:ext uri="{FF2B5EF4-FFF2-40B4-BE49-F238E27FC236}">
                <a16:creationId xmlns:a16="http://schemas.microsoft.com/office/drawing/2014/main" id="{1C321E67-30C2-4856-95AD-8345DD55C246}"/>
              </a:ext>
            </a:extLst>
          </p:cNvPr>
          <p:cNvSpPr>
            <a:spLocks noGrp="1"/>
          </p:cNvSpPr>
          <p:nvPr>
            <p:ph type="body" sz="quarter" idx="207" hasCustomPrompt="1"/>
          </p:nvPr>
        </p:nvSpPr>
        <p:spPr>
          <a:xfrm>
            <a:off x="7943659"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84" name="Text Placeholder 7">
            <a:extLst>
              <a:ext uri="{FF2B5EF4-FFF2-40B4-BE49-F238E27FC236}">
                <a16:creationId xmlns:a16="http://schemas.microsoft.com/office/drawing/2014/main" id="{36C72471-8C70-45BC-99F7-F05F2165ACB9}"/>
              </a:ext>
            </a:extLst>
          </p:cNvPr>
          <p:cNvSpPr>
            <a:spLocks noGrp="1"/>
          </p:cNvSpPr>
          <p:nvPr>
            <p:ph type="body" sz="quarter" idx="208" hasCustomPrompt="1"/>
          </p:nvPr>
        </p:nvSpPr>
        <p:spPr>
          <a:xfrm>
            <a:off x="7943659"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85" name="Straight Connector 284">
            <a:extLst>
              <a:ext uri="{FF2B5EF4-FFF2-40B4-BE49-F238E27FC236}">
                <a16:creationId xmlns:a16="http://schemas.microsoft.com/office/drawing/2014/main" id="{36F83EB1-CE38-41F1-826F-25F52DD27F82}"/>
              </a:ext>
            </a:extLst>
          </p:cNvPr>
          <p:cNvCxnSpPr>
            <a:cxnSpLocks/>
          </p:cNvCxnSpPr>
          <p:nvPr userDrawn="1"/>
        </p:nvCxnSpPr>
        <p:spPr>
          <a:xfrm>
            <a:off x="7943658"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86" name="Rectangle: Top Corners Rounded 285">
            <a:extLst>
              <a:ext uri="{FF2B5EF4-FFF2-40B4-BE49-F238E27FC236}">
                <a16:creationId xmlns:a16="http://schemas.microsoft.com/office/drawing/2014/main" id="{7C3C2422-87BD-49A1-806B-FBDE2CB6E595}"/>
              </a:ext>
            </a:extLst>
          </p:cNvPr>
          <p:cNvSpPr/>
          <p:nvPr userDrawn="1"/>
        </p:nvSpPr>
        <p:spPr>
          <a:xfrm rot="10800000">
            <a:off x="9727992"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87" name="Picture Placeholder 4">
            <a:extLst>
              <a:ext uri="{FF2B5EF4-FFF2-40B4-BE49-F238E27FC236}">
                <a16:creationId xmlns:a16="http://schemas.microsoft.com/office/drawing/2014/main" id="{DF1D9B8B-1F1C-43E0-93D8-10228F47DF40}"/>
              </a:ext>
            </a:extLst>
          </p:cNvPr>
          <p:cNvSpPr>
            <a:spLocks noGrp="1"/>
          </p:cNvSpPr>
          <p:nvPr>
            <p:ph type="pic" sz="quarter" idx="209" hasCustomPrompt="1"/>
          </p:nvPr>
        </p:nvSpPr>
        <p:spPr>
          <a:xfrm>
            <a:off x="9727998"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88" name="Text Placeholder 7">
            <a:extLst>
              <a:ext uri="{FF2B5EF4-FFF2-40B4-BE49-F238E27FC236}">
                <a16:creationId xmlns:a16="http://schemas.microsoft.com/office/drawing/2014/main" id="{699A3E1B-C867-4288-AEA5-BD56B04E9CFE}"/>
              </a:ext>
            </a:extLst>
          </p:cNvPr>
          <p:cNvSpPr>
            <a:spLocks noGrp="1"/>
          </p:cNvSpPr>
          <p:nvPr>
            <p:ph type="body" sz="quarter" idx="210" hasCustomPrompt="1"/>
          </p:nvPr>
        </p:nvSpPr>
        <p:spPr>
          <a:xfrm>
            <a:off x="9800875"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89" name="Text Placeholder 7">
            <a:extLst>
              <a:ext uri="{FF2B5EF4-FFF2-40B4-BE49-F238E27FC236}">
                <a16:creationId xmlns:a16="http://schemas.microsoft.com/office/drawing/2014/main" id="{6043413D-ACA2-4073-9D25-8BDC863B0A5C}"/>
              </a:ext>
            </a:extLst>
          </p:cNvPr>
          <p:cNvSpPr>
            <a:spLocks noGrp="1"/>
          </p:cNvSpPr>
          <p:nvPr>
            <p:ph type="body" sz="quarter" idx="211" hasCustomPrompt="1"/>
          </p:nvPr>
        </p:nvSpPr>
        <p:spPr>
          <a:xfrm>
            <a:off x="9800875"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90" name="Text Placeholder 7">
            <a:extLst>
              <a:ext uri="{FF2B5EF4-FFF2-40B4-BE49-F238E27FC236}">
                <a16:creationId xmlns:a16="http://schemas.microsoft.com/office/drawing/2014/main" id="{F08A5F91-B520-4991-B583-CE69D8C1F9DF}"/>
              </a:ext>
            </a:extLst>
          </p:cNvPr>
          <p:cNvSpPr>
            <a:spLocks noGrp="1"/>
          </p:cNvSpPr>
          <p:nvPr>
            <p:ph type="body" sz="quarter" idx="212" hasCustomPrompt="1"/>
          </p:nvPr>
        </p:nvSpPr>
        <p:spPr>
          <a:xfrm>
            <a:off x="9800875"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91" name="Text Placeholder 7">
            <a:extLst>
              <a:ext uri="{FF2B5EF4-FFF2-40B4-BE49-F238E27FC236}">
                <a16:creationId xmlns:a16="http://schemas.microsoft.com/office/drawing/2014/main" id="{AB1D702D-F705-4FBA-87DE-2EAFBFCCBDBE}"/>
              </a:ext>
            </a:extLst>
          </p:cNvPr>
          <p:cNvSpPr>
            <a:spLocks noGrp="1"/>
          </p:cNvSpPr>
          <p:nvPr>
            <p:ph type="body" sz="quarter" idx="213" hasCustomPrompt="1"/>
          </p:nvPr>
        </p:nvSpPr>
        <p:spPr>
          <a:xfrm>
            <a:off x="9800875"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92" name="Straight Connector 291">
            <a:extLst>
              <a:ext uri="{FF2B5EF4-FFF2-40B4-BE49-F238E27FC236}">
                <a16:creationId xmlns:a16="http://schemas.microsoft.com/office/drawing/2014/main" id="{7F014504-450D-47E5-8E23-64747A140580}"/>
              </a:ext>
            </a:extLst>
          </p:cNvPr>
          <p:cNvCxnSpPr>
            <a:cxnSpLocks/>
          </p:cNvCxnSpPr>
          <p:nvPr userDrawn="1"/>
        </p:nvCxnSpPr>
        <p:spPr>
          <a:xfrm>
            <a:off x="9800874"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93" name="Rectangle: Top Corners Rounded 292">
            <a:extLst>
              <a:ext uri="{FF2B5EF4-FFF2-40B4-BE49-F238E27FC236}">
                <a16:creationId xmlns:a16="http://schemas.microsoft.com/office/drawing/2014/main" id="{B65B3A5A-E8A7-43D9-BF1B-5DA3E96FD00C}"/>
              </a:ext>
            </a:extLst>
          </p:cNvPr>
          <p:cNvSpPr/>
          <p:nvPr userDrawn="1"/>
        </p:nvSpPr>
        <p:spPr>
          <a:xfrm rot="10800000">
            <a:off x="11591963"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94" name="Picture Placeholder 4">
            <a:extLst>
              <a:ext uri="{FF2B5EF4-FFF2-40B4-BE49-F238E27FC236}">
                <a16:creationId xmlns:a16="http://schemas.microsoft.com/office/drawing/2014/main" id="{40378CFC-E464-48C6-BC7C-F4243891A393}"/>
              </a:ext>
            </a:extLst>
          </p:cNvPr>
          <p:cNvSpPr>
            <a:spLocks noGrp="1"/>
          </p:cNvSpPr>
          <p:nvPr>
            <p:ph type="pic" sz="quarter" idx="214" hasCustomPrompt="1"/>
          </p:nvPr>
        </p:nvSpPr>
        <p:spPr>
          <a:xfrm>
            <a:off x="11591969"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95" name="Text Placeholder 7">
            <a:extLst>
              <a:ext uri="{FF2B5EF4-FFF2-40B4-BE49-F238E27FC236}">
                <a16:creationId xmlns:a16="http://schemas.microsoft.com/office/drawing/2014/main" id="{DC40302E-812E-497E-AB12-226AC3C6116A}"/>
              </a:ext>
            </a:extLst>
          </p:cNvPr>
          <p:cNvSpPr>
            <a:spLocks noGrp="1"/>
          </p:cNvSpPr>
          <p:nvPr>
            <p:ph type="body" sz="quarter" idx="215" hasCustomPrompt="1"/>
          </p:nvPr>
        </p:nvSpPr>
        <p:spPr>
          <a:xfrm>
            <a:off x="11664846"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96" name="Text Placeholder 7">
            <a:extLst>
              <a:ext uri="{FF2B5EF4-FFF2-40B4-BE49-F238E27FC236}">
                <a16:creationId xmlns:a16="http://schemas.microsoft.com/office/drawing/2014/main" id="{9EABED5B-FC0B-488E-8D80-DA24EE29692E}"/>
              </a:ext>
            </a:extLst>
          </p:cNvPr>
          <p:cNvSpPr>
            <a:spLocks noGrp="1"/>
          </p:cNvSpPr>
          <p:nvPr>
            <p:ph type="body" sz="quarter" idx="216" hasCustomPrompt="1"/>
          </p:nvPr>
        </p:nvSpPr>
        <p:spPr>
          <a:xfrm>
            <a:off x="11664846"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97" name="Text Placeholder 7">
            <a:extLst>
              <a:ext uri="{FF2B5EF4-FFF2-40B4-BE49-F238E27FC236}">
                <a16:creationId xmlns:a16="http://schemas.microsoft.com/office/drawing/2014/main" id="{0F89952F-C64E-466F-98B8-462AA80DA062}"/>
              </a:ext>
            </a:extLst>
          </p:cNvPr>
          <p:cNvSpPr>
            <a:spLocks noGrp="1"/>
          </p:cNvSpPr>
          <p:nvPr>
            <p:ph type="body" sz="quarter" idx="217" hasCustomPrompt="1"/>
          </p:nvPr>
        </p:nvSpPr>
        <p:spPr>
          <a:xfrm>
            <a:off x="11664846"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98" name="Text Placeholder 7">
            <a:extLst>
              <a:ext uri="{FF2B5EF4-FFF2-40B4-BE49-F238E27FC236}">
                <a16:creationId xmlns:a16="http://schemas.microsoft.com/office/drawing/2014/main" id="{14EF813B-FE60-4763-9BFD-5B1083847656}"/>
              </a:ext>
            </a:extLst>
          </p:cNvPr>
          <p:cNvSpPr>
            <a:spLocks noGrp="1"/>
          </p:cNvSpPr>
          <p:nvPr>
            <p:ph type="body" sz="quarter" idx="218" hasCustomPrompt="1"/>
          </p:nvPr>
        </p:nvSpPr>
        <p:spPr>
          <a:xfrm>
            <a:off x="11664846"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99" name="Straight Connector 298">
            <a:extLst>
              <a:ext uri="{FF2B5EF4-FFF2-40B4-BE49-F238E27FC236}">
                <a16:creationId xmlns:a16="http://schemas.microsoft.com/office/drawing/2014/main" id="{0EE9B93F-85C3-4363-92D3-6EDF82F3169B}"/>
              </a:ext>
            </a:extLst>
          </p:cNvPr>
          <p:cNvCxnSpPr>
            <a:cxnSpLocks/>
          </p:cNvCxnSpPr>
          <p:nvPr userDrawn="1"/>
        </p:nvCxnSpPr>
        <p:spPr>
          <a:xfrm>
            <a:off x="11664845"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00" name="Rectangle: Top Corners Rounded 299">
            <a:extLst>
              <a:ext uri="{FF2B5EF4-FFF2-40B4-BE49-F238E27FC236}">
                <a16:creationId xmlns:a16="http://schemas.microsoft.com/office/drawing/2014/main" id="{E8A68F7A-BAC8-4C7A-9B96-3DACBF90D31C}"/>
              </a:ext>
            </a:extLst>
          </p:cNvPr>
          <p:cNvSpPr/>
          <p:nvPr userDrawn="1"/>
        </p:nvSpPr>
        <p:spPr>
          <a:xfrm rot="10800000">
            <a:off x="441876"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01" name="Picture Placeholder 4">
            <a:extLst>
              <a:ext uri="{FF2B5EF4-FFF2-40B4-BE49-F238E27FC236}">
                <a16:creationId xmlns:a16="http://schemas.microsoft.com/office/drawing/2014/main" id="{91CD9E8A-89A1-47A5-AF5B-B7C7AA42F64C}"/>
              </a:ext>
            </a:extLst>
          </p:cNvPr>
          <p:cNvSpPr>
            <a:spLocks noGrp="1"/>
          </p:cNvSpPr>
          <p:nvPr>
            <p:ph type="pic" sz="quarter" idx="219" hasCustomPrompt="1"/>
          </p:nvPr>
        </p:nvSpPr>
        <p:spPr>
          <a:xfrm>
            <a:off x="441882"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02" name="Text Placeholder 7">
            <a:extLst>
              <a:ext uri="{FF2B5EF4-FFF2-40B4-BE49-F238E27FC236}">
                <a16:creationId xmlns:a16="http://schemas.microsoft.com/office/drawing/2014/main" id="{C45D4087-DD7B-4A45-971D-09993AC1A745}"/>
              </a:ext>
            </a:extLst>
          </p:cNvPr>
          <p:cNvSpPr>
            <a:spLocks noGrp="1"/>
          </p:cNvSpPr>
          <p:nvPr>
            <p:ph type="body" sz="quarter" idx="220" hasCustomPrompt="1"/>
          </p:nvPr>
        </p:nvSpPr>
        <p:spPr>
          <a:xfrm>
            <a:off x="514759"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03" name="Text Placeholder 7">
            <a:extLst>
              <a:ext uri="{FF2B5EF4-FFF2-40B4-BE49-F238E27FC236}">
                <a16:creationId xmlns:a16="http://schemas.microsoft.com/office/drawing/2014/main" id="{D4FA096C-6481-4A71-9274-754CB8077448}"/>
              </a:ext>
            </a:extLst>
          </p:cNvPr>
          <p:cNvSpPr>
            <a:spLocks noGrp="1"/>
          </p:cNvSpPr>
          <p:nvPr>
            <p:ph type="body" sz="quarter" idx="221" hasCustomPrompt="1"/>
          </p:nvPr>
        </p:nvSpPr>
        <p:spPr>
          <a:xfrm>
            <a:off x="514759"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04" name="Text Placeholder 7">
            <a:extLst>
              <a:ext uri="{FF2B5EF4-FFF2-40B4-BE49-F238E27FC236}">
                <a16:creationId xmlns:a16="http://schemas.microsoft.com/office/drawing/2014/main" id="{5E26C520-25A9-4A66-A1BD-61790D7CEF3C}"/>
              </a:ext>
            </a:extLst>
          </p:cNvPr>
          <p:cNvSpPr>
            <a:spLocks noGrp="1"/>
          </p:cNvSpPr>
          <p:nvPr>
            <p:ph type="body" sz="quarter" idx="222" hasCustomPrompt="1"/>
          </p:nvPr>
        </p:nvSpPr>
        <p:spPr>
          <a:xfrm>
            <a:off x="514759"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05" name="Text Placeholder 7">
            <a:extLst>
              <a:ext uri="{FF2B5EF4-FFF2-40B4-BE49-F238E27FC236}">
                <a16:creationId xmlns:a16="http://schemas.microsoft.com/office/drawing/2014/main" id="{078BE0B5-8062-48DB-81AE-B5958A28708E}"/>
              </a:ext>
            </a:extLst>
          </p:cNvPr>
          <p:cNvSpPr>
            <a:spLocks noGrp="1"/>
          </p:cNvSpPr>
          <p:nvPr>
            <p:ph type="body" sz="quarter" idx="223" hasCustomPrompt="1"/>
          </p:nvPr>
        </p:nvSpPr>
        <p:spPr>
          <a:xfrm>
            <a:off x="514759"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06" name="Straight Connector 305">
            <a:extLst>
              <a:ext uri="{FF2B5EF4-FFF2-40B4-BE49-F238E27FC236}">
                <a16:creationId xmlns:a16="http://schemas.microsoft.com/office/drawing/2014/main" id="{2C0DEF43-3A22-4211-B4B3-7F4F0BC5A3BB}"/>
              </a:ext>
            </a:extLst>
          </p:cNvPr>
          <p:cNvCxnSpPr>
            <a:cxnSpLocks/>
          </p:cNvCxnSpPr>
          <p:nvPr userDrawn="1"/>
        </p:nvCxnSpPr>
        <p:spPr>
          <a:xfrm>
            <a:off x="514758"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07" name="Rectangle: Top Corners Rounded 306">
            <a:extLst>
              <a:ext uri="{FF2B5EF4-FFF2-40B4-BE49-F238E27FC236}">
                <a16:creationId xmlns:a16="http://schemas.microsoft.com/office/drawing/2014/main" id="{ED63D9B1-182D-41A4-8357-6FBA48D21AC4}"/>
              </a:ext>
            </a:extLst>
          </p:cNvPr>
          <p:cNvSpPr/>
          <p:nvPr userDrawn="1"/>
        </p:nvSpPr>
        <p:spPr>
          <a:xfrm rot="10800000">
            <a:off x="2299107"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08" name="Picture Placeholder 4">
            <a:extLst>
              <a:ext uri="{FF2B5EF4-FFF2-40B4-BE49-F238E27FC236}">
                <a16:creationId xmlns:a16="http://schemas.microsoft.com/office/drawing/2014/main" id="{8E2339E0-59EA-4FB3-B8FA-B7F901ED492B}"/>
              </a:ext>
            </a:extLst>
          </p:cNvPr>
          <p:cNvSpPr>
            <a:spLocks noGrp="1"/>
          </p:cNvSpPr>
          <p:nvPr>
            <p:ph type="pic" sz="quarter" idx="224" hasCustomPrompt="1"/>
          </p:nvPr>
        </p:nvSpPr>
        <p:spPr>
          <a:xfrm>
            <a:off x="2299113"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09" name="Text Placeholder 7">
            <a:extLst>
              <a:ext uri="{FF2B5EF4-FFF2-40B4-BE49-F238E27FC236}">
                <a16:creationId xmlns:a16="http://schemas.microsoft.com/office/drawing/2014/main" id="{4364405C-DA3A-446E-9352-39AA42373538}"/>
              </a:ext>
            </a:extLst>
          </p:cNvPr>
          <p:cNvSpPr>
            <a:spLocks noGrp="1"/>
          </p:cNvSpPr>
          <p:nvPr>
            <p:ph type="body" sz="quarter" idx="225" hasCustomPrompt="1"/>
          </p:nvPr>
        </p:nvSpPr>
        <p:spPr>
          <a:xfrm>
            <a:off x="2371990"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10" name="Text Placeholder 7">
            <a:extLst>
              <a:ext uri="{FF2B5EF4-FFF2-40B4-BE49-F238E27FC236}">
                <a16:creationId xmlns:a16="http://schemas.microsoft.com/office/drawing/2014/main" id="{A8B1BA71-C6E6-430E-BEC3-89CA2474EB6B}"/>
              </a:ext>
            </a:extLst>
          </p:cNvPr>
          <p:cNvSpPr>
            <a:spLocks noGrp="1"/>
          </p:cNvSpPr>
          <p:nvPr>
            <p:ph type="body" sz="quarter" idx="226" hasCustomPrompt="1"/>
          </p:nvPr>
        </p:nvSpPr>
        <p:spPr>
          <a:xfrm>
            <a:off x="2371990"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11" name="Text Placeholder 7">
            <a:extLst>
              <a:ext uri="{FF2B5EF4-FFF2-40B4-BE49-F238E27FC236}">
                <a16:creationId xmlns:a16="http://schemas.microsoft.com/office/drawing/2014/main" id="{25FE3636-DD40-4583-9402-4597A9986AED}"/>
              </a:ext>
            </a:extLst>
          </p:cNvPr>
          <p:cNvSpPr>
            <a:spLocks noGrp="1"/>
          </p:cNvSpPr>
          <p:nvPr>
            <p:ph type="body" sz="quarter" idx="227" hasCustomPrompt="1"/>
          </p:nvPr>
        </p:nvSpPr>
        <p:spPr>
          <a:xfrm>
            <a:off x="2371990"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12" name="Text Placeholder 7">
            <a:extLst>
              <a:ext uri="{FF2B5EF4-FFF2-40B4-BE49-F238E27FC236}">
                <a16:creationId xmlns:a16="http://schemas.microsoft.com/office/drawing/2014/main" id="{C68F2F96-0885-4A41-9565-8E68675DEA69}"/>
              </a:ext>
            </a:extLst>
          </p:cNvPr>
          <p:cNvSpPr>
            <a:spLocks noGrp="1"/>
          </p:cNvSpPr>
          <p:nvPr>
            <p:ph type="body" sz="quarter" idx="228" hasCustomPrompt="1"/>
          </p:nvPr>
        </p:nvSpPr>
        <p:spPr>
          <a:xfrm>
            <a:off x="2371990"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13" name="Straight Connector 312">
            <a:extLst>
              <a:ext uri="{FF2B5EF4-FFF2-40B4-BE49-F238E27FC236}">
                <a16:creationId xmlns:a16="http://schemas.microsoft.com/office/drawing/2014/main" id="{7F600E77-BB76-496F-B444-0D20BC3E5519}"/>
              </a:ext>
            </a:extLst>
          </p:cNvPr>
          <p:cNvCxnSpPr>
            <a:cxnSpLocks/>
          </p:cNvCxnSpPr>
          <p:nvPr userDrawn="1"/>
        </p:nvCxnSpPr>
        <p:spPr>
          <a:xfrm>
            <a:off x="2371989"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14" name="Rectangle: Top Corners Rounded 313">
            <a:extLst>
              <a:ext uri="{FF2B5EF4-FFF2-40B4-BE49-F238E27FC236}">
                <a16:creationId xmlns:a16="http://schemas.microsoft.com/office/drawing/2014/main" id="{3239953C-43B9-43FD-9E09-1B0E547BCE8B}"/>
              </a:ext>
            </a:extLst>
          </p:cNvPr>
          <p:cNvSpPr/>
          <p:nvPr userDrawn="1"/>
        </p:nvSpPr>
        <p:spPr>
          <a:xfrm rot="10800000">
            <a:off x="4156337"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15" name="Picture Placeholder 4">
            <a:extLst>
              <a:ext uri="{FF2B5EF4-FFF2-40B4-BE49-F238E27FC236}">
                <a16:creationId xmlns:a16="http://schemas.microsoft.com/office/drawing/2014/main" id="{10A06CB2-8DB5-47C5-9A9E-EC439F507DDB}"/>
              </a:ext>
            </a:extLst>
          </p:cNvPr>
          <p:cNvSpPr>
            <a:spLocks noGrp="1"/>
          </p:cNvSpPr>
          <p:nvPr>
            <p:ph type="pic" sz="quarter" idx="229" hasCustomPrompt="1"/>
          </p:nvPr>
        </p:nvSpPr>
        <p:spPr>
          <a:xfrm>
            <a:off x="4156343"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16" name="Text Placeholder 7">
            <a:extLst>
              <a:ext uri="{FF2B5EF4-FFF2-40B4-BE49-F238E27FC236}">
                <a16:creationId xmlns:a16="http://schemas.microsoft.com/office/drawing/2014/main" id="{F40E9F09-53FD-4980-8363-1D13B7B34D5E}"/>
              </a:ext>
            </a:extLst>
          </p:cNvPr>
          <p:cNvSpPr>
            <a:spLocks noGrp="1"/>
          </p:cNvSpPr>
          <p:nvPr>
            <p:ph type="body" sz="quarter" idx="230" hasCustomPrompt="1"/>
          </p:nvPr>
        </p:nvSpPr>
        <p:spPr>
          <a:xfrm>
            <a:off x="4229220"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17" name="Text Placeholder 7">
            <a:extLst>
              <a:ext uri="{FF2B5EF4-FFF2-40B4-BE49-F238E27FC236}">
                <a16:creationId xmlns:a16="http://schemas.microsoft.com/office/drawing/2014/main" id="{7B0B4E71-9E0B-4B7B-95EB-F177409699A3}"/>
              </a:ext>
            </a:extLst>
          </p:cNvPr>
          <p:cNvSpPr>
            <a:spLocks noGrp="1"/>
          </p:cNvSpPr>
          <p:nvPr>
            <p:ph type="body" sz="quarter" idx="231" hasCustomPrompt="1"/>
          </p:nvPr>
        </p:nvSpPr>
        <p:spPr>
          <a:xfrm>
            <a:off x="4229220"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18" name="Text Placeholder 7">
            <a:extLst>
              <a:ext uri="{FF2B5EF4-FFF2-40B4-BE49-F238E27FC236}">
                <a16:creationId xmlns:a16="http://schemas.microsoft.com/office/drawing/2014/main" id="{8348104C-0ABF-4CB7-97FA-E14387439D82}"/>
              </a:ext>
            </a:extLst>
          </p:cNvPr>
          <p:cNvSpPr>
            <a:spLocks noGrp="1"/>
          </p:cNvSpPr>
          <p:nvPr>
            <p:ph type="body" sz="quarter" idx="232" hasCustomPrompt="1"/>
          </p:nvPr>
        </p:nvSpPr>
        <p:spPr>
          <a:xfrm>
            <a:off x="4229220"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19" name="Text Placeholder 7">
            <a:extLst>
              <a:ext uri="{FF2B5EF4-FFF2-40B4-BE49-F238E27FC236}">
                <a16:creationId xmlns:a16="http://schemas.microsoft.com/office/drawing/2014/main" id="{D1181E0A-38C8-4A38-9655-0B02DA471394}"/>
              </a:ext>
            </a:extLst>
          </p:cNvPr>
          <p:cNvSpPr>
            <a:spLocks noGrp="1"/>
          </p:cNvSpPr>
          <p:nvPr>
            <p:ph type="body" sz="quarter" idx="233" hasCustomPrompt="1"/>
          </p:nvPr>
        </p:nvSpPr>
        <p:spPr>
          <a:xfrm>
            <a:off x="4229220"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20" name="Straight Connector 319">
            <a:extLst>
              <a:ext uri="{FF2B5EF4-FFF2-40B4-BE49-F238E27FC236}">
                <a16:creationId xmlns:a16="http://schemas.microsoft.com/office/drawing/2014/main" id="{A88119E5-38A8-4D3B-99F5-C56D015127E3}"/>
              </a:ext>
            </a:extLst>
          </p:cNvPr>
          <p:cNvCxnSpPr>
            <a:cxnSpLocks/>
          </p:cNvCxnSpPr>
          <p:nvPr userDrawn="1"/>
        </p:nvCxnSpPr>
        <p:spPr>
          <a:xfrm>
            <a:off x="4229219"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21" name="Rectangle: Top Corners Rounded 320">
            <a:extLst>
              <a:ext uri="{FF2B5EF4-FFF2-40B4-BE49-F238E27FC236}">
                <a16:creationId xmlns:a16="http://schemas.microsoft.com/office/drawing/2014/main" id="{CFD78D20-25D7-488F-AE2B-DD8A91AA0BAD}"/>
              </a:ext>
            </a:extLst>
          </p:cNvPr>
          <p:cNvSpPr/>
          <p:nvPr userDrawn="1"/>
        </p:nvSpPr>
        <p:spPr>
          <a:xfrm rot="10800000">
            <a:off x="6013560"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22" name="Picture Placeholder 4">
            <a:extLst>
              <a:ext uri="{FF2B5EF4-FFF2-40B4-BE49-F238E27FC236}">
                <a16:creationId xmlns:a16="http://schemas.microsoft.com/office/drawing/2014/main" id="{EA427743-9185-41EA-B1B1-6558A825AA54}"/>
              </a:ext>
            </a:extLst>
          </p:cNvPr>
          <p:cNvSpPr>
            <a:spLocks noGrp="1"/>
          </p:cNvSpPr>
          <p:nvPr>
            <p:ph type="pic" sz="quarter" idx="234" hasCustomPrompt="1"/>
          </p:nvPr>
        </p:nvSpPr>
        <p:spPr>
          <a:xfrm>
            <a:off x="6013566"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23" name="Text Placeholder 7">
            <a:extLst>
              <a:ext uri="{FF2B5EF4-FFF2-40B4-BE49-F238E27FC236}">
                <a16:creationId xmlns:a16="http://schemas.microsoft.com/office/drawing/2014/main" id="{01BB0B44-A436-4FB0-9A55-A6D68C346EDB}"/>
              </a:ext>
            </a:extLst>
          </p:cNvPr>
          <p:cNvSpPr>
            <a:spLocks noGrp="1"/>
          </p:cNvSpPr>
          <p:nvPr>
            <p:ph type="body" sz="quarter" idx="235" hasCustomPrompt="1"/>
          </p:nvPr>
        </p:nvSpPr>
        <p:spPr>
          <a:xfrm>
            <a:off x="6086443"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24" name="Text Placeholder 7">
            <a:extLst>
              <a:ext uri="{FF2B5EF4-FFF2-40B4-BE49-F238E27FC236}">
                <a16:creationId xmlns:a16="http://schemas.microsoft.com/office/drawing/2014/main" id="{0AFD5570-9B66-4DFC-93F0-870F863E6469}"/>
              </a:ext>
            </a:extLst>
          </p:cNvPr>
          <p:cNvSpPr>
            <a:spLocks noGrp="1"/>
          </p:cNvSpPr>
          <p:nvPr>
            <p:ph type="body" sz="quarter" idx="236" hasCustomPrompt="1"/>
          </p:nvPr>
        </p:nvSpPr>
        <p:spPr>
          <a:xfrm>
            <a:off x="6086443"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25" name="Text Placeholder 7">
            <a:extLst>
              <a:ext uri="{FF2B5EF4-FFF2-40B4-BE49-F238E27FC236}">
                <a16:creationId xmlns:a16="http://schemas.microsoft.com/office/drawing/2014/main" id="{F467B5BC-1BBE-443C-BB73-752040465B09}"/>
              </a:ext>
            </a:extLst>
          </p:cNvPr>
          <p:cNvSpPr>
            <a:spLocks noGrp="1"/>
          </p:cNvSpPr>
          <p:nvPr>
            <p:ph type="body" sz="quarter" idx="237" hasCustomPrompt="1"/>
          </p:nvPr>
        </p:nvSpPr>
        <p:spPr>
          <a:xfrm>
            <a:off x="6086443"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26" name="Text Placeholder 7">
            <a:extLst>
              <a:ext uri="{FF2B5EF4-FFF2-40B4-BE49-F238E27FC236}">
                <a16:creationId xmlns:a16="http://schemas.microsoft.com/office/drawing/2014/main" id="{82CD7455-97B1-4D11-84AF-5DB4A232DA65}"/>
              </a:ext>
            </a:extLst>
          </p:cNvPr>
          <p:cNvSpPr>
            <a:spLocks noGrp="1"/>
          </p:cNvSpPr>
          <p:nvPr>
            <p:ph type="body" sz="quarter" idx="238" hasCustomPrompt="1"/>
          </p:nvPr>
        </p:nvSpPr>
        <p:spPr>
          <a:xfrm>
            <a:off x="6086443"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27" name="Straight Connector 326">
            <a:extLst>
              <a:ext uri="{FF2B5EF4-FFF2-40B4-BE49-F238E27FC236}">
                <a16:creationId xmlns:a16="http://schemas.microsoft.com/office/drawing/2014/main" id="{7DB050CF-2DB5-4418-9AF0-5714643F1DDC}"/>
              </a:ext>
            </a:extLst>
          </p:cNvPr>
          <p:cNvCxnSpPr>
            <a:cxnSpLocks/>
          </p:cNvCxnSpPr>
          <p:nvPr userDrawn="1"/>
        </p:nvCxnSpPr>
        <p:spPr>
          <a:xfrm>
            <a:off x="6086442"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28" name="Rectangle: Top Corners Rounded 327">
            <a:extLst>
              <a:ext uri="{FF2B5EF4-FFF2-40B4-BE49-F238E27FC236}">
                <a16:creationId xmlns:a16="http://schemas.microsoft.com/office/drawing/2014/main" id="{91885814-7A12-40B2-A4FC-571412F2B1B6}"/>
              </a:ext>
            </a:extLst>
          </p:cNvPr>
          <p:cNvSpPr/>
          <p:nvPr userDrawn="1"/>
        </p:nvSpPr>
        <p:spPr>
          <a:xfrm rot="10800000">
            <a:off x="7870776"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29" name="Picture Placeholder 4">
            <a:extLst>
              <a:ext uri="{FF2B5EF4-FFF2-40B4-BE49-F238E27FC236}">
                <a16:creationId xmlns:a16="http://schemas.microsoft.com/office/drawing/2014/main" id="{4B484859-A0B5-48AF-918A-D2B20DAA3E10}"/>
              </a:ext>
            </a:extLst>
          </p:cNvPr>
          <p:cNvSpPr>
            <a:spLocks noGrp="1"/>
          </p:cNvSpPr>
          <p:nvPr>
            <p:ph type="pic" sz="quarter" idx="239" hasCustomPrompt="1"/>
          </p:nvPr>
        </p:nvSpPr>
        <p:spPr>
          <a:xfrm>
            <a:off x="7870782"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30" name="Text Placeholder 7">
            <a:extLst>
              <a:ext uri="{FF2B5EF4-FFF2-40B4-BE49-F238E27FC236}">
                <a16:creationId xmlns:a16="http://schemas.microsoft.com/office/drawing/2014/main" id="{3D0A78C5-926A-472D-AFF3-68523A0D1B82}"/>
              </a:ext>
            </a:extLst>
          </p:cNvPr>
          <p:cNvSpPr>
            <a:spLocks noGrp="1"/>
          </p:cNvSpPr>
          <p:nvPr>
            <p:ph type="body" sz="quarter" idx="240" hasCustomPrompt="1"/>
          </p:nvPr>
        </p:nvSpPr>
        <p:spPr>
          <a:xfrm>
            <a:off x="7943659"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31" name="Text Placeholder 7">
            <a:extLst>
              <a:ext uri="{FF2B5EF4-FFF2-40B4-BE49-F238E27FC236}">
                <a16:creationId xmlns:a16="http://schemas.microsoft.com/office/drawing/2014/main" id="{E661E9E6-5C73-448B-AA3D-3A20D1C802F0}"/>
              </a:ext>
            </a:extLst>
          </p:cNvPr>
          <p:cNvSpPr>
            <a:spLocks noGrp="1"/>
          </p:cNvSpPr>
          <p:nvPr>
            <p:ph type="body" sz="quarter" idx="241" hasCustomPrompt="1"/>
          </p:nvPr>
        </p:nvSpPr>
        <p:spPr>
          <a:xfrm>
            <a:off x="7943659"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32" name="Text Placeholder 7">
            <a:extLst>
              <a:ext uri="{FF2B5EF4-FFF2-40B4-BE49-F238E27FC236}">
                <a16:creationId xmlns:a16="http://schemas.microsoft.com/office/drawing/2014/main" id="{D31020F8-C4D3-4C41-9636-F44873F1A5FD}"/>
              </a:ext>
            </a:extLst>
          </p:cNvPr>
          <p:cNvSpPr>
            <a:spLocks noGrp="1"/>
          </p:cNvSpPr>
          <p:nvPr>
            <p:ph type="body" sz="quarter" idx="242" hasCustomPrompt="1"/>
          </p:nvPr>
        </p:nvSpPr>
        <p:spPr>
          <a:xfrm>
            <a:off x="7943659"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33" name="Text Placeholder 7">
            <a:extLst>
              <a:ext uri="{FF2B5EF4-FFF2-40B4-BE49-F238E27FC236}">
                <a16:creationId xmlns:a16="http://schemas.microsoft.com/office/drawing/2014/main" id="{D12C26E2-50A4-4DE3-AE78-22980224DEA5}"/>
              </a:ext>
            </a:extLst>
          </p:cNvPr>
          <p:cNvSpPr>
            <a:spLocks noGrp="1"/>
          </p:cNvSpPr>
          <p:nvPr>
            <p:ph type="body" sz="quarter" idx="243" hasCustomPrompt="1"/>
          </p:nvPr>
        </p:nvSpPr>
        <p:spPr>
          <a:xfrm>
            <a:off x="7943659"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34" name="Straight Connector 333">
            <a:extLst>
              <a:ext uri="{FF2B5EF4-FFF2-40B4-BE49-F238E27FC236}">
                <a16:creationId xmlns:a16="http://schemas.microsoft.com/office/drawing/2014/main" id="{2203CB28-98CE-4458-8BFA-DBA9CDB4DA9A}"/>
              </a:ext>
            </a:extLst>
          </p:cNvPr>
          <p:cNvCxnSpPr>
            <a:cxnSpLocks/>
          </p:cNvCxnSpPr>
          <p:nvPr userDrawn="1"/>
        </p:nvCxnSpPr>
        <p:spPr>
          <a:xfrm>
            <a:off x="7943658"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35" name="Rectangle: Top Corners Rounded 334">
            <a:extLst>
              <a:ext uri="{FF2B5EF4-FFF2-40B4-BE49-F238E27FC236}">
                <a16:creationId xmlns:a16="http://schemas.microsoft.com/office/drawing/2014/main" id="{CBEE2797-E2FA-4A99-BB50-7D19ED702B2C}"/>
              </a:ext>
            </a:extLst>
          </p:cNvPr>
          <p:cNvSpPr/>
          <p:nvPr userDrawn="1"/>
        </p:nvSpPr>
        <p:spPr>
          <a:xfrm rot="10800000">
            <a:off x="9727992"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36" name="Picture Placeholder 4">
            <a:extLst>
              <a:ext uri="{FF2B5EF4-FFF2-40B4-BE49-F238E27FC236}">
                <a16:creationId xmlns:a16="http://schemas.microsoft.com/office/drawing/2014/main" id="{9FBD82CE-EF52-4773-81EB-E2DAB0C0D255}"/>
              </a:ext>
            </a:extLst>
          </p:cNvPr>
          <p:cNvSpPr>
            <a:spLocks noGrp="1"/>
          </p:cNvSpPr>
          <p:nvPr>
            <p:ph type="pic" sz="quarter" idx="244" hasCustomPrompt="1"/>
          </p:nvPr>
        </p:nvSpPr>
        <p:spPr>
          <a:xfrm>
            <a:off x="9727998"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37" name="Text Placeholder 7">
            <a:extLst>
              <a:ext uri="{FF2B5EF4-FFF2-40B4-BE49-F238E27FC236}">
                <a16:creationId xmlns:a16="http://schemas.microsoft.com/office/drawing/2014/main" id="{E0D4B011-1AF8-4AE1-B26E-136DD4C40850}"/>
              </a:ext>
            </a:extLst>
          </p:cNvPr>
          <p:cNvSpPr>
            <a:spLocks noGrp="1"/>
          </p:cNvSpPr>
          <p:nvPr>
            <p:ph type="body" sz="quarter" idx="245" hasCustomPrompt="1"/>
          </p:nvPr>
        </p:nvSpPr>
        <p:spPr>
          <a:xfrm>
            <a:off x="9800875"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38" name="Text Placeholder 7">
            <a:extLst>
              <a:ext uri="{FF2B5EF4-FFF2-40B4-BE49-F238E27FC236}">
                <a16:creationId xmlns:a16="http://schemas.microsoft.com/office/drawing/2014/main" id="{06DC5386-17CB-4A7D-A117-133489340593}"/>
              </a:ext>
            </a:extLst>
          </p:cNvPr>
          <p:cNvSpPr>
            <a:spLocks noGrp="1"/>
          </p:cNvSpPr>
          <p:nvPr>
            <p:ph type="body" sz="quarter" idx="246" hasCustomPrompt="1"/>
          </p:nvPr>
        </p:nvSpPr>
        <p:spPr>
          <a:xfrm>
            <a:off x="9800875"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39" name="Text Placeholder 7">
            <a:extLst>
              <a:ext uri="{FF2B5EF4-FFF2-40B4-BE49-F238E27FC236}">
                <a16:creationId xmlns:a16="http://schemas.microsoft.com/office/drawing/2014/main" id="{4874CEAB-B09C-4BA0-AB76-6172EF78D204}"/>
              </a:ext>
            </a:extLst>
          </p:cNvPr>
          <p:cNvSpPr>
            <a:spLocks noGrp="1"/>
          </p:cNvSpPr>
          <p:nvPr>
            <p:ph type="body" sz="quarter" idx="247" hasCustomPrompt="1"/>
          </p:nvPr>
        </p:nvSpPr>
        <p:spPr>
          <a:xfrm>
            <a:off x="9800875"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40" name="Text Placeholder 7">
            <a:extLst>
              <a:ext uri="{FF2B5EF4-FFF2-40B4-BE49-F238E27FC236}">
                <a16:creationId xmlns:a16="http://schemas.microsoft.com/office/drawing/2014/main" id="{AEC3C409-C2E3-406E-BD71-4EE61DD7A784}"/>
              </a:ext>
            </a:extLst>
          </p:cNvPr>
          <p:cNvSpPr>
            <a:spLocks noGrp="1"/>
          </p:cNvSpPr>
          <p:nvPr>
            <p:ph type="body" sz="quarter" idx="248" hasCustomPrompt="1"/>
          </p:nvPr>
        </p:nvSpPr>
        <p:spPr>
          <a:xfrm>
            <a:off x="9800875"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41" name="Straight Connector 340">
            <a:extLst>
              <a:ext uri="{FF2B5EF4-FFF2-40B4-BE49-F238E27FC236}">
                <a16:creationId xmlns:a16="http://schemas.microsoft.com/office/drawing/2014/main" id="{8C68AA9A-2DEE-4A66-8FBD-B042FFAA6E15}"/>
              </a:ext>
            </a:extLst>
          </p:cNvPr>
          <p:cNvCxnSpPr>
            <a:cxnSpLocks/>
          </p:cNvCxnSpPr>
          <p:nvPr userDrawn="1"/>
        </p:nvCxnSpPr>
        <p:spPr>
          <a:xfrm>
            <a:off x="9800874"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42" name="Rectangle: Top Corners Rounded 341">
            <a:extLst>
              <a:ext uri="{FF2B5EF4-FFF2-40B4-BE49-F238E27FC236}">
                <a16:creationId xmlns:a16="http://schemas.microsoft.com/office/drawing/2014/main" id="{B2272455-7A75-4B4D-9C6E-9E084AFE052C}"/>
              </a:ext>
            </a:extLst>
          </p:cNvPr>
          <p:cNvSpPr/>
          <p:nvPr userDrawn="1"/>
        </p:nvSpPr>
        <p:spPr>
          <a:xfrm rot="10800000">
            <a:off x="11591963"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43" name="Picture Placeholder 4">
            <a:extLst>
              <a:ext uri="{FF2B5EF4-FFF2-40B4-BE49-F238E27FC236}">
                <a16:creationId xmlns:a16="http://schemas.microsoft.com/office/drawing/2014/main" id="{A48764BD-1351-4873-A890-1E7163F11575}"/>
              </a:ext>
            </a:extLst>
          </p:cNvPr>
          <p:cNvSpPr>
            <a:spLocks noGrp="1"/>
          </p:cNvSpPr>
          <p:nvPr>
            <p:ph type="pic" sz="quarter" idx="249" hasCustomPrompt="1"/>
          </p:nvPr>
        </p:nvSpPr>
        <p:spPr>
          <a:xfrm>
            <a:off x="11591969"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44" name="Text Placeholder 7">
            <a:extLst>
              <a:ext uri="{FF2B5EF4-FFF2-40B4-BE49-F238E27FC236}">
                <a16:creationId xmlns:a16="http://schemas.microsoft.com/office/drawing/2014/main" id="{0E1C9653-0CEF-4437-AD3D-E4044479E483}"/>
              </a:ext>
            </a:extLst>
          </p:cNvPr>
          <p:cNvSpPr>
            <a:spLocks noGrp="1"/>
          </p:cNvSpPr>
          <p:nvPr>
            <p:ph type="body" sz="quarter" idx="250" hasCustomPrompt="1"/>
          </p:nvPr>
        </p:nvSpPr>
        <p:spPr>
          <a:xfrm>
            <a:off x="11664846"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45" name="Text Placeholder 7">
            <a:extLst>
              <a:ext uri="{FF2B5EF4-FFF2-40B4-BE49-F238E27FC236}">
                <a16:creationId xmlns:a16="http://schemas.microsoft.com/office/drawing/2014/main" id="{E409B1E1-2089-4F78-902D-944BD22B9399}"/>
              </a:ext>
            </a:extLst>
          </p:cNvPr>
          <p:cNvSpPr>
            <a:spLocks noGrp="1"/>
          </p:cNvSpPr>
          <p:nvPr>
            <p:ph type="body" sz="quarter" idx="251" hasCustomPrompt="1"/>
          </p:nvPr>
        </p:nvSpPr>
        <p:spPr>
          <a:xfrm>
            <a:off x="11664846"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46" name="Text Placeholder 7">
            <a:extLst>
              <a:ext uri="{FF2B5EF4-FFF2-40B4-BE49-F238E27FC236}">
                <a16:creationId xmlns:a16="http://schemas.microsoft.com/office/drawing/2014/main" id="{7B9789C7-B5F3-47DE-8AE6-288E7655A337}"/>
              </a:ext>
            </a:extLst>
          </p:cNvPr>
          <p:cNvSpPr>
            <a:spLocks noGrp="1"/>
          </p:cNvSpPr>
          <p:nvPr>
            <p:ph type="body" sz="quarter" idx="252" hasCustomPrompt="1"/>
          </p:nvPr>
        </p:nvSpPr>
        <p:spPr>
          <a:xfrm>
            <a:off x="11664846"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47" name="Text Placeholder 7">
            <a:extLst>
              <a:ext uri="{FF2B5EF4-FFF2-40B4-BE49-F238E27FC236}">
                <a16:creationId xmlns:a16="http://schemas.microsoft.com/office/drawing/2014/main" id="{2BEF3372-F825-4171-8D56-E658C53C5E8B}"/>
              </a:ext>
            </a:extLst>
          </p:cNvPr>
          <p:cNvSpPr>
            <a:spLocks noGrp="1"/>
          </p:cNvSpPr>
          <p:nvPr>
            <p:ph type="body" sz="quarter" idx="253" hasCustomPrompt="1"/>
          </p:nvPr>
        </p:nvSpPr>
        <p:spPr>
          <a:xfrm>
            <a:off x="11664846"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48" name="Straight Connector 347">
            <a:extLst>
              <a:ext uri="{FF2B5EF4-FFF2-40B4-BE49-F238E27FC236}">
                <a16:creationId xmlns:a16="http://schemas.microsoft.com/office/drawing/2014/main" id="{81F49284-3C0D-45DB-B46A-91C3EDBFAB77}"/>
              </a:ext>
            </a:extLst>
          </p:cNvPr>
          <p:cNvCxnSpPr>
            <a:cxnSpLocks/>
          </p:cNvCxnSpPr>
          <p:nvPr userDrawn="1"/>
        </p:nvCxnSpPr>
        <p:spPr>
          <a:xfrm>
            <a:off x="11664845"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808126"/>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ase Studies-12">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Rectangle: Top Corners Rounded 3">
            <a:extLst>
              <a:ext uri="{FF2B5EF4-FFF2-40B4-BE49-F238E27FC236}">
                <a16:creationId xmlns:a16="http://schemas.microsoft.com/office/drawing/2014/main" id="{791C6299-5EBE-4860-B915-4602FA2FBFF5}"/>
              </a:ext>
            </a:extLst>
          </p:cNvPr>
          <p:cNvSpPr/>
          <p:nvPr userDrawn="1"/>
        </p:nvSpPr>
        <p:spPr>
          <a:xfrm rot="10800000">
            <a:off x="507996"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7" name="Picture Placeholder 4">
            <a:extLst>
              <a:ext uri="{FF2B5EF4-FFF2-40B4-BE49-F238E27FC236}">
                <a16:creationId xmlns:a16="http://schemas.microsoft.com/office/drawing/2014/main" id="{7CD8D313-CDE3-4791-BAAC-E4AF31FD9007}"/>
              </a:ext>
            </a:extLst>
          </p:cNvPr>
          <p:cNvSpPr>
            <a:spLocks noGrp="1"/>
          </p:cNvSpPr>
          <p:nvPr>
            <p:ph type="pic" sz="quarter" idx="11" hasCustomPrompt="1"/>
          </p:nvPr>
        </p:nvSpPr>
        <p:spPr>
          <a:xfrm>
            <a:off x="508000"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 name="Text Placeholder 7">
            <a:extLst>
              <a:ext uri="{FF2B5EF4-FFF2-40B4-BE49-F238E27FC236}">
                <a16:creationId xmlns:a16="http://schemas.microsoft.com/office/drawing/2014/main" id="{F848B3F3-B197-468C-81ED-A9220AB3BD72}"/>
              </a:ext>
            </a:extLst>
          </p:cNvPr>
          <p:cNvSpPr>
            <a:spLocks noGrp="1"/>
          </p:cNvSpPr>
          <p:nvPr>
            <p:ph type="body" sz="quarter" idx="35" hasCustomPrompt="1"/>
          </p:nvPr>
        </p:nvSpPr>
        <p:spPr>
          <a:xfrm>
            <a:off x="580877"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 name="Text Placeholder 7">
            <a:extLst>
              <a:ext uri="{FF2B5EF4-FFF2-40B4-BE49-F238E27FC236}">
                <a16:creationId xmlns:a16="http://schemas.microsoft.com/office/drawing/2014/main" id="{C0B50D42-CABF-4000-894D-D79C8DCE895A}"/>
              </a:ext>
            </a:extLst>
          </p:cNvPr>
          <p:cNvSpPr>
            <a:spLocks noGrp="1"/>
          </p:cNvSpPr>
          <p:nvPr>
            <p:ph type="body" sz="quarter" idx="36" hasCustomPrompt="1"/>
          </p:nvPr>
        </p:nvSpPr>
        <p:spPr>
          <a:xfrm>
            <a:off x="580877"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27" name="Picture Placeholder 4">
            <a:extLst>
              <a:ext uri="{FF2B5EF4-FFF2-40B4-BE49-F238E27FC236}">
                <a16:creationId xmlns:a16="http://schemas.microsoft.com/office/drawing/2014/main" id="{F8D343D3-0DC9-4025-8E73-13B824384837}"/>
              </a:ext>
            </a:extLst>
          </p:cNvPr>
          <p:cNvSpPr>
            <a:spLocks noGrp="1"/>
          </p:cNvSpPr>
          <p:nvPr>
            <p:ph type="pic" sz="quarter" idx="37" hasCustomPrompt="1"/>
          </p:nvPr>
        </p:nvSpPr>
        <p:spPr>
          <a:xfrm>
            <a:off x="2665095"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2" name="Picture Placeholder 4">
            <a:extLst>
              <a:ext uri="{FF2B5EF4-FFF2-40B4-BE49-F238E27FC236}">
                <a16:creationId xmlns:a16="http://schemas.microsoft.com/office/drawing/2014/main" id="{183282C9-D879-4EA0-8159-EB6E5DEA563D}"/>
              </a:ext>
            </a:extLst>
          </p:cNvPr>
          <p:cNvSpPr>
            <a:spLocks noGrp="1"/>
          </p:cNvSpPr>
          <p:nvPr>
            <p:ph type="pic" sz="quarter" idx="41" hasCustomPrompt="1"/>
          </p:nvPr>
        </p:nvSpPr>
        <p:spPr>
          <a:xfrm>
            <a:off x="4822190"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7" name="Picture Placeholder 4">
            <a:extLst>
              <a:ext uri="{FF2B5EF4-FFF2-40B4-BE49-F238E27FC236}">
                <a16:creationId xmlns:a16="http://schemas.microsoft.com/office/drawing/2014/main" id="{1FB25F5B-AB60-4698-B7E8-BE2D2B8A8B82}"/>
              </a:ext>
            </a:extLst>
          </p:cNvPr>
          <p:cNvSpPr>
            <a:spLocks noGrp="1"/>
          </p:cNvSpPr>
          <p:nvPr>
            <p:ph type="pic" sz="quarter" idx="45" hasCustomPrompt="1"/>
          </p:nvPr>
        </p:nvSpPr>
        <p:spPr>
          <a:xfrm>
            <a:off x="6979285"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2" name="Picture Placeholder 4">
            <a:extLst>
              <a:ext uri="{FF2B5EF4-FFF2-40B4-BE49-F238E27FC236}">
                <a16:creationId xmlns:a16="http://schemas.microsoft.com/office/drawing/2014/main" id="{55AFD3DE-FBEB-412A-9B76-F082AE9866D1}"/>
              </a:ext>
            </a:extLst>
          </p:cNvPr>
          <p:cNvSpPr>
            <a:spLocks noGrp="1"/>
          </p:cNvSpPr>
          <p:nvPr>
            <p:ph type="pic" sz="quarter" idx="49" hasCustomPrompt="1"/>
          </p:nvPr>
        </p:nvSpPr>
        <p:spPr>
          <a:xfrm>
            <a:off x="9136380"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7" name="Picture Placeholder 4">
            <a:extLst>
              <a:ext uri="{FF2B5EF4-FFF2-40B4-BE49-F238E27FC236}">
                <a16:creationId xmlns:a16="http://schemas.microsoft.com/office/drawing/2014/main" id="{D674CE6D-57F6-4CEC-AE50-DB3CD6CF8033}"/>
              </a:ext>
            </a:extLst>
          </p:cNvPr>
          <p:cNvSpPr>
            <a:spLocks noGrp="1"/>
          </p:cNvSpPr>
          <p:nvPr>
            <p:ph type="pic" sz="quarter" idx="53" hasCustomPrompt="1"/>
          </p:nvPr>
        </p:nvSpPr>
        <p:spPr>
          <a:xfrm>
            <a:off x="11293475"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69" name="Text Placeholder 7">
            <a:extLst>
              <a:ext uri="{FF2B5EF4-FFF2-40B4-BE49-F238E27FC236}">
                <a16:creationId xmlns:a16="http://schemas.microsoft.com/office/drawing/2014/main" id="{651A8961-29BB-44B1-9465-E9F60D41F2FA}"/>
              </a:ext>
            </a:extLst>
          </p:cNvPr>
          <p:cNvSpPr>
            <a:spLocks noGrp="1"/>
          </p:cNvSpPr>
          <p:nvPr>
            <p:ph type="body" sz="quarter" idx="81" hasCustomPrompt="1"/>
          </p:nvPr>
        </p:nvSpPr>
        <p:spPr>
          <a:xfrm>
            <a:off x="580877"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70" name="Text Placeholder 7">
            <a:extLst>
              <a:ext uri="{FF2B5EF4-FFF2-40B4-BE49-F238E27FC236}">
                <a16:creationId xmlns:a16="http://schemas.microsoft.com/office/drawing/2014/main" id="{32D76551-D572-4220-913D-B33A3C73EEE4}"/>
              </a:ext>
            </a:extLst>
          </p:cNvPr>
          <p:cNvSpPr>
            <a:spLocks noGrp="1"/>
          </p:cNvSpPr>
          <p:nvPr>
            <p:ph type="body" sz="quarter" idx="82" hasCustomPrompt="1"/>
          </p:nvPr>
        </p:nvSpPr>
        <p:spPr>
          <a:xfrm>
            <a:off x="580877"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cxnSp>
        <p:nvCxnSpPr>
          <p:cNvPr id="3" name="Straight Connector 2">
            <a:extLst>
              <a:ext uri="{FF2B5EF4-FFF2-40B4-BE49-F238E27FC236}">
                <a16:creationId xmlns:a16="http://schemas.microsoft.com/office/drawing/2014/main" id="{68FD6E32-4234-4FF9-9389-DFC2AB8448FC}"/>
              </a:ext>
            </a:extLst>
          </p:cNvPr>
          <p:cNvCxnSpPr/>
          <p:nvPr userDrawn="1"/>
        </p:nvCxnSpPr>
        <p:spPr>
          <a:xfrm>
            <a:off x="580877"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0" name="Rectangle: Top Corners Rounded 129">
            <a:extLst>
              <a:ext uri="{FF2B5EF4-FFF2-40B4-BE49-F238E27FC236}">
                <a16:creationId xmlns:a16="http://schemas.microsoft.com/office/drawing/2014/main" id="{490A4FA6-9682-4FA6-80AB-486C2737F5D3}"/>
              </a:ext>
            </a:extLst>
          </p:cNvPr>
          <p:cNvSpPr/>
          <p:nvPr userDrawn="1"/>
        </p:nvSpPr>
        <p:spPr>
          <a:xfrm rot="10800000">
            <a:off x="2665095"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1" name="Text Placeholder 7">
            <a:extLst>
              <a:ext uri="{FF2B5EF4-FFF2-40B4-BE49-F238E27FC236}">
                <a16:creationId xmlns:a16="http://schemas.microsoft.com/office/drawing/2014/main" id="{F035AC26-AD10-4729-A9B1-AE54455AA045}"/>
              </a:ext>
            </a:extLst>
          </p:cNvPr>
          <p:cNvSpPr>
            <a:spLocks noGrp="1"/>
          </p:cNvSpPr>
          <p:nvPr>
            <p:ph type="body" sz="quarter" idx="133" hasCustomPrompt="1"/>
          </p:nvPr>
        </p:nvSpPr>
        <p:spPr>
          <a:xfrm>
            <a:off x="2737976"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33" name="Text Placeholder 7">
            <a:extLst>
              <a:ext uri="{FF2B5EF4-FFF2-40B4-BE49-F238E27FC236}">
                <a16:creationId xmlns:a16="http://schemas.microsoft.com/office/drawing/2014/main" id="{44349F41-DC58-49EA-AD83-3A74FC0B076A}"/>
              </a:ext>
            </a:extLst>
          </p:cNvPr>
          <p:cNvSpPr>
            <a:spLocks noGrp="1"/>
          </p:cNvSpPr>
          <p:nvPr>
            <p:ph type="body" sz="quarter" idx="134" hasCustomPrompt="1"/>
          </p:nvPr>
        </p:nvSpPr>
        <p:spPr>
          <a:xfrm>
            <a:off x="2737976"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34" name="Text Placeholder 7">
            <a:extLst>
              <a:ext uri="{FF2B5EF4-FFF2-40B4-BE49-F238E27FC236}">
                <a16:creationId xmlns:a16="http://schemas.microsoft.com/office/drawing/2014/main" id="{D8D45C32-3AEF-4D51-8BDC-CA3740B69FEE}"/>
              </a:ext>
            </a:extLst>
          </p:cNvPr>
          <p:cNvSpPr>
            <a:spLocks noGrp="1"/>
          </p:cNvSpPr>
          <p:nvPr>
            <p:ph type="body" sz="quarter" idx="135" hasCustomPrompt="1"/>
          </p:nvPr>
        </p:nvSpPr>
        <p:spPr>
          <a:xfrm>
            <a:off x="2737976"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35" name="Text Placeholder 7">
            <a:extLst>
              <a:ext uri="{FF2B5EF4-FFF2-40B4-BE49-F238E27FC236}">
                <a16:creationId xmlns:a16="http://schemas.microsoft.com/office/drawing/2014/main" id="{4925C865-21E2-4D8A-B5C7-70F9C357769A}"/>
              </a:ext>
            </a:extLst>
          </p:cNvPr>
          <p:cNvSpPr>
            <a:spLocks noGrp="1"/>
          </p:cNvSpPr>
          <p:nvPr>
            <p:ph type="body" sz="quarter" idx="136" hasCustomPrompt="1"/>
          </p:nvPr>
        </p:nvSpPr>
        <p:spPr>
          <a:xfrm>
            <a:off x="2737976"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36" name="Straight Connector 135">
            <a:extLst>
              <a:ext uri="{FF2B5EF4-FFF2-40B4-BE49-F238E27FC236}">
                <a16:creationId xmlns:a16="http://schemas.microsoft.com/office/drawing/2014/main" id="{1092F93B-F656-4301-8D19-52FC871A0874}"/>
              </a:ext>
            </a:extLst>
          </p:cNvPr>
          <p:cNvCxnSpPr/>
          <p:nvPr userDrawn="1"/>
        </p:nvCxnSpPr>
        <p:spPr>
          <a:xfrm>
            <a:off x="2737976"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8" name="Rectangle: Top Corners Rounded 137">
            <a:extLst>
              <a:ext uri="{FF2B5EF4-FFF2-40B4-BE49-F238E27FC236}">
                <a16:creationId xmlns:a16="http://schemas.microsoft.com/office/drawing/2014/main" id="{9AE4475F-FA71-4685-AE32-DE6A1DF287CA}"/>
              </a:ext>
            </a:extLst>
          </p:cNvPr>
          <p:cNvSpPr/>
          <p:nvPr userDrawn="1"/>
        </p:nvSpPr>
        <p:spPr>
          <a:xfrm rot="10800000">
            <a:off x="4822190"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9" name="Text Placeholder 7">
            <a:extLst>
              <a:ext uri="{FF2B5EF4-FFF2-40B4-BE49-F238E27FC236}">
                <a16:creationId xmlns:a16="http://schemas.microsoft.com/office/drawing/2014/main" id="{8A4D6AC8-7D58-4F83-8B06-91392C71F8A9}"/>
              </a:ext>
            </a:extLst>
          </p:cNvPr>
          <p:cNvSpPr>
            <a:spLocks noGrp="1"/>
          </p:cNvSpPr>
          <p:nvPr>
            <p:ph type="body" sz="quarter" idx="137" hasCustomPrompt="1"/>
          </p:nvPr>
        </p:nvSpPr>
        <p:spPr>
          <a:xfrm>
            <a:off x="4895071"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0" name="Text Placeholder 7">
            <a:extLst>
              <a:ext uri="{FF2B5EF4-FFF2-40B4-BE49-F238E27FC236}">
                <a16:creationId xmlns:a16="http://schemas.microsoft.com/office/drawing/2014/main" id="{EA7ED693-6DA8-41E0-8B4E-378AEE21DF2B}"/>
              </a:ext>
            </a:extLst>
          </p:cNvPr>
          <p:cNvSpPr>
            <a:spLocks noGrp="1"/>
          </p:cNvSpPr>
          <p:nvPr>
            <p:ph type="body" sz="quarter" idx="138" hasCustomPrompt="1"/>
          </p:nvPr>
        </p:nvSpPr>
        <p:spPr>
          <a:xfrm>
            <a:off x="4895071"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1" name="Text Placeholder 7">
            <a:extLst>
              <a:ext uri="{FF2B5EF4-FFF2-40B4-BE49-F238E27FC236}">
                <a16:creationId xmlns:a16="http://schemas.microsoft.com/office/drawing/2014/main" id="{7416367C-2959-4EC2-B0C7-DEE46ACE8A2E}"/>
              </a:ext>
            </a:extLst>
          </p:cNvPr>
          <p:cNvSpPr>
            <a:spLocks noGrp="1"/>
          </p:cNvSpPr>
          <p:nvPr>
            <p:ph type="body" sz="quarter" idx="139" hasCustomPrompt="1"/>
          </p:nvPr>
        </p:nvSpPr>
        <p:spPr>
          <a:xfrm>
            <a:off x="4895071"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43" name="Text Placeholder 7">
            <a:extLst>
              <a:ext uri="{FF2B5EF4-FFF2-40B4-BE49-F238E27FC236}">
                <a16:creationId xmlns:a16="http://schemas.microsoft.com/office/drawing/2014/main" id="{78BF1CBB-FAD8-44C1-8B37-C726E394ECCA}"/>
              </a:ext>
            </a:extLst>
          </p:cNvPr>
          <p:cNvSpPr>
            <a:spLocks noGrp="1"/>
          </p:cNvSpPr>
          <p:nvPr>
            <p:ph type="body" sz="quarter" idx="140" hasCustomPrompt="1"/>
          </p:nvPr>
        </p:nvSpPr>
        <p:spPr>
          <a:xfrm>
            <a:off x="4895071"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44" name="Straight Connector 143">
            <a:extLst>
              <a:ext uri="{FF2B5EF4-FFF2-40B4-BE49-F238E27FC236}">
                <a16:creationId xmlns:a16="http://schemas.microsoft.com/office/drawing/2014/main" id="{B789520C-4E57-45F7-A8B6-2A9622225B8E}"/>
              </a:ext>
            </a:extLst>
          </p:cNvPr>
          <p:cNvCxnSpPr/>
          <p:nvPr userDrawn="1"/>
        </p:nvCxnSpPr>
        <p:spPr>
          <a:xfrm>
            <a:off x="4895071"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5" name="Rectangle: Top Corners Rounded 144">
            <a:extLst>
              <a:ext uri="{FF2B5EF4-FFF2-40B4-BE49-F238E27FC236}">
                <a16:creationId xmlns:a16="http://schemas.microsoft.com/office/drawing/2014/main" id="{50D686D9-0AA2-4871-969D-DFEA34A96EB9}"/>
              </a:ext>
            </a:extLst>
          </p:cNvPr>
          <p:cNvSpPr/>
          <p:nvPr userDrawn="1"/>
        </p:nvSpPr>
        <p:spPr>
          <a:xfrm rot="10800000">
            <a:off x="6979285"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46" name="Text Placeholder 7">
            <a:extLst>
              <a:ext uri="{FF2B5EF4-FFF2-40B4-BE49-F238E27FC236}">
                <a16:creationId xmlns:a16="http://schemas.microsoft.com/office/drawing/2014/main" id="{53D07D1A-04FA-43D8-A426-FAB342D4AEA7}"/>
              </a:ext>
            </a:extLst>
          </p:cNvPr>
          <p:cNvSpPr>
            <a:spLocks noGrp="1"/>
          </p:cNvSpPr>
          <p:nvPr>
            <p:ph type="body" sz="quarter" idx="141" hasCustomPrompt="1"/>
          </p:nvPr>
        </p:nvSpPr>
        <p:spPr>
          <a:xfrm>
            <a:off x="7052166"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8" name="Text Placeholder 7">
            <a:extLst>
              <a:ext uri="{FF2B5EF4-FFF2-40B4-BE49-F238E27FC236}">
                <a16:creationId xmlns:a16="http://schemas.microsoft.com/office/drawing/2014/main" id="{488E4BF2-3DAE-42D9-96EF-883542353758}"/>
              </a:ext>
            </a:extLst>
          </p:cNvPr>
          <p:cNvSpPr>
            <a:spLocks noGrp="1"/>
          </p:cNvSpPr>
          <p:nvPr>
            <p:ph type="body" sz="quarter" idx="142" hasCustomPrompt="1"/>
          </p:nvPr>
        </p:nvSpPr>
        <p:spPr>
          <a:xfrm>
            <a:off x="7052166"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9" name="Text Placeholder 7">
            <a:extLst>
              <a:ext uri="{FF2B5EF4-FFF2-40B4-BE49-F238E27FC236}">
                <a16:creationId xmlns:a16="http://schemas.microsoft.com/office/drawing/2014/main" id="{49FECD32-C5C7-41AB-A242-BC1D8321368C}"/>
              </a:ext>
            </a:extLst>
          </p:cNvPr>
          <p:cNvSpPr>
            <a:spLocks noGrp="1"/>
          </p:cNvSpPr>
          <p:nvPr>
            <p:ph type="body" sz="quarter" idx="143" hasCustomPrompt="1"/>
          </p:nvPr>
        </p:nvSpPr>
        <p:spPr>
          <a:xfrm>
            <a:off x="7052166"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0" name="Text Placeholder 7">
            <a:extLst>
              <a:ext uri="{FF2B5EF4-FFF2-40B4-BE49-F238E27FC236}">
                <a16:creationId xmlns:a16="http://schemas.microsoft.com/office/drawing/2014/main" id="{DE056CC5-5FB0-420C-A102-6D78C883B988}"/>
              </a:ext>
            </a:extLst>
          </p:cNvPr>
          <p:cNvSpPr>
            <a:spLocks noGrp="1"/>
          </p:cNvSpPr>
          <p:nvPr>
            <p:ph type="body" sz="quarter" idx="144" hasCustomPrompt="1"/>
          </p:nvPr>
        </p:nvSpPr>
        <p:spPr>
          <a:xfrm>
            <a:off x="7052166"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1" name="Straight Connector 150">
            <a:extLst>
              <a:ext uri="{FF2B5EF4-FFF2-40B4-BE49-F238E27FC236}">
                <a16:creationId xmlns:a16="http://schemas.microsoft.com/office/drawing/2014/main" id="{74700CEE-97CD-416A-A852-C3966FFD7758}"/>
              </a:ext>
            </a:extLst>
          </p:cNvPr>
          <p:cNvCxnSpPr/>
          <p:nvPr userDrawn="1"/>
        </p:nvCxnSpPr>
        <p:spPr>
          <a:xfrm>
            <a:off x="7052166"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2" name="Rectangle: Top Corners Rounded 151">
            <a:extLst>
              <a:ext uri="{FF2B5EF4-FFF2-40B4-BE49-F238E27FC236}">
                <a16:creationId xmlns:a16="http://schemas.microsoft.com/office/drawing/2014/main" id="{FA479697-4C3C-4716-87D1-37BFD54BE19E}"/>
              </a:ext>
            </a:extLst>
          </p:cNvPr>
          <p:cNvSpPr/>
          <p:nvPr userDrawn="1"/>
        </p:nvSpPr>
        <p:spPr>
          <a:xfrm rot="10800000">
            <a:off x="9136380"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53" name="Text Placeholder 7">
            <a:extLst>
              <a:ext uri="{FF2B5EF4-FFF2-40B4-BE49-F238E27FC236}">
                <a16:creationId xmlns:a16="http://schemas.microsoft.com/office/drawing/2014/main" id="{FF3E5503-F09F-438F-8051-1ECB8EEFC8CD}"/>
              </a:ext>
            </a:extLst>
          </p:cNvPr>
          <p:cNvSpPr>
            <a:spLocks noGrp="1"/>
          </p:cNvSpPr>
          <p:nvPr>
            <p:ph type="body" sz="quarter" idx="145" hasCustomPrompt="1"/>
          </p:nvPr>
        </p:nvSpPr>
        <p:spPr>
          <a:xfrm>
            <a:off x="9209261"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4" name="Text Placeholder 7">
            <a:extLst>
              <a:ext uri="{FF2B5EF4-FFF2-40B4-BE49-F238E27FC236}">
                <a16:creationId xmlns:a16="http://schemas.microsoft.com/office/drawing/2014/main" id="{857B0E0D-95FB-449D-B006-18B4B0602A1F}"/>
              </a:ext>
            </a:extLst>
          </p:cNvPr>
          <p:cNvSpPr>
            <a:spLocks noGrp="1"/>
          </p:cNvSpPr>
          <p:nvPr>
            <p:ph type="body" sz="quarter" idx="146" hasCustomPrompt="1"/>
          </p:nvPr>
        </p:nvSpPr>
        <p:spPr>
          <a:xfrm>
            <a:off x="9209261"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55" name="Text Placeholder 7">
            <a:extLst>
              <a:ext uri="{FF2B5EF4-FFF2-40B4-BE49-F238E27FC236}">
                <a16:creationId xmlns:a16="http://schemas.microsoft.com/office/drawing/2014/main" id="{9FC691C4-8404-4C2F-9C76-AC81F543F9BC}"/>
              </a:ext>
            </a:extLst>
          </p:cNvPr>
          <p:cNvSpPr>
            <a:spLocks noGrp="1"/>
          </p:cNvSpPr>
          <p:nvPr>
            <p:ph type="body" sz="quarter" idx="147" hasCustomPrompt="1"/>
          </p:nvPr>
        </p:nvSpPr>
        <p:spPr>
          <a:xfrm>
            <a:off x="9209261"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6" name="Text Placeholder 7">
            <a:extLst>
              <a:ext uri="{FF2B5EF4-FFF2-40B4-BE49-F238E27FC236}">
                <a16:creationId xmlns:a16="http://schemas.microsoft.com/office/drawing/2014/main" id="{176BEE91-9BC6-4318-BA63-3DD606C53A5A}"/>
              </a:ext>
            </a:extLst>
          </p:cNvPr>
          <p:cNvSpPr>
            <a:spLocks noGrp="1"/>
          </p:cNvSpPr>
          <p:nvPr>
            <p:ph type="body" sz="quarter" idx="148" hasCustomPrompt="1"/>
          </p:nvPr>
        </p:nvSpPr>
        <p:spPr>
          <a:xfrm>
            <a:off x="9209261"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7" name="Straight Connector 156">
            <a:extLst>
              <a:ext uri="{FF2B5EF4-FFF2-40B4-BE49-F238E27FC236}">
                <a16:creationId xmlns:a16="http://schemas.microsoft.com/office/drawing/2014/main" id="{F0DC835E-4529-43B0-9956-BD9932FF276E}"/>
              </a:ext>
            </a:extLst>
          </p:cNvPr>
          <p:cNvCxnSpPr/>
          <p:nvPr userDrawn="1"/>
        </p:nvCxnSpPr>
        <p:spPr>
          <a:xfrm>
            <a:off x="9209261"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8" name="Rectangle: Top Corners Rounded 157">
            <a:extLst>
              <a:ext uri="{FF2B5EF4-FFF2-40B4-BE49-F238E27FC236}">
                <a16:creationId xmlns:a16="http://schemas.microsoft.com/office/drawing/2014/main" id="{66CF6D5B-8B2B-413D-85FC-3E8417DEB953}"/>
              </a:ext>
            </a:extLst>
          </p:cNvPr>
          <p:cNvSpPr/>
          <p:nvPr userDrawn="1"/>
        </p:nvSpPr>
        <p:spPr>
          <a:xfrm rot="10800000">
            <a:off x="11297920"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59" name="Text Placeholder 7">
            <a:extLst>
              <a:ext uri="{FF2B5EF4-FFF2-40B4-BE49-F238E27FC236}">
                <a16:creationId xmlns:a16="http://schemas.microsoft.com/office/drawing/2014/main" id="{3951A3A3-F16B-40A6-9958-3413B2E017A4}"/>
              </a:ext>
            </a:extLst>
          </p:cNvPr>
          <p:cNvSpPr>
            <a:spLocks noGrp="1"/>
          </p:cNvSpPr>
          <p:nvPr>
            <p:ph type="body" sz="quarter" idx="149" hasCustomPrompt="1"/>
          </p:nvPr>
        </p:nvSpPr>
        <p:spPr>
          <a:xfrm>
            <a:off x="11370801"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60" name="Text Placeholder 7">
            <a:extLst>
              <a:ext uri="{FF2B5EF4-FFF2-40B4-BE49-F238E27FC236}">
                <a16:creationId xmlns:a16="http://schemas.microsoft.com/office/drawing/2014/main" id="{5554A609-CF4E-4ABE-AFFE-452FB5F057ED}"/>
              </a:ext>
            </a:extLst>
          </p:cNvPr>
          <p:cNvSpPr>
            <a:spLocks noGrp="1"/>
          </p:cNvSpPr>
          <p:nvPr>
            <p:ph type="body" sz="quarter" idx="150" hasCustomPrompt="1"/>
          </p:nvPr>
        </p:nvSpPr>
        <p:spPr>
          <a:xfrm>
            <a:off x="11370801"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61" name="Text Placeholder 7">
            <a:extLst>
              <a:ext uri="{FF2B5EF4-FFF2-40B4-BE49-F238E27FC236}">
                <a16:creationId xmlns:a16="http://schemas.microsoft.com/office/drawing/2014/main" id="{46C7A95C-02C6-48A4-AE16-374EB894444C}"/>
              </a:ext>
            </a:extLst>
          </p:cNvPr>
          <p:cNvSpPr>
            <a:spLocks noGrp="1"/>
          </p:cNvSpPr>
          <p:nvPr>
            <p:ph type="body" sz="quarter" idx="151" hasCustomPrompt="1"/>
          </p:nvPr>
        </p:nvSpPr>
        <p:spPr>
          <a:xfrm>
            <a:off x="11370801"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62" name="Text Placeholder 7">
            <a:extLst>
              <a:ext uri="{FF2B5EF4-FFF2-40B4-BE49-F238E27FC236}">
                <a16:creationId xmlns:a16="http://schemas.microsoft.com/office/drawing/2014/main" id="{B47E2633-3E5D-472A-9281-66BE623BF09D}"/>
              </a:ext>
            </a:extLst>
          </p:cNvPr>
          <p:cNvSpPr>
            <a:spLocks noGrp="1"/>
          </p:cNvSpPr>
          <p:nvPr>
            <p:ph type="body" sz="quarter" idx="152" hasCustomPrompt="1"/>
          </p:nvPr>
        </p:nvSpPr>
        <p:spPr>
          <a:xfrm>
            <a:off x="11370801"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63" name="Straight Connector 162">
            <a:extLst>
              <a:ext uri="{FF2B5EF4-FFF2-40B4-BE49-F238E27FC236}">
                <a16:creationId xmlns:a16="http://schemas.microsoft.com/office/drawing/2014/main" id="{D2434701-73F5-4DE3-AFE3-BD8082C45188}"/>
              </a:ext>
            </a:extLst>
          </p:cNvPr>
          <p:cNvCxnSpPr/>
          <p:nvPr userDrawn="1"/>
        </p:nvCxnSpPr>
        <p:spPr>
          <a:xfrm>
            <a:off x="11370801"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1" name="Rectangle: Top Corners Rounded 210">
            <a:extLst>
              <a:ext uri="{FF2B5EF4-FFF2-40B4-BE49-F238E27FC236}">
                <a16:creationId xmlns:a16="http://schemas.microsoft.com/office/drawing/2014/main" id="{B1201D14-8469-4E44-B822-F0411D270780}"/>
              </a:ext>
            </a:extLst>
          </p:cNvPr>
          <p:cNvSpPr/>
          <p:nvPr userDrawn="1"/>
        </p:nvSpPr>
        <p:spPr>
          <a:xfrm rot="10800000">
            <a:off x="507996"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13" name="Text Placeholder 7">
            <a:extLst>
              <a:ext uri="{FF2B5EF4-FFF2-40B4-BE49-F238E27FC236}">
                <a16:creationId xmlns:a16="http://schemas.microsoft.com/office/drawing/2014/main" id="{4A33AB2C-875A-49B7-B919-B87EC70A417F}"/>
              </a:ext>
            </a:extLst>
          </p:cNvPr>
          <p:cNvSpPr>
            <a:spLocks noGrp="1"/>
          </p:cNvSpPr>
          <p:nvPr>
            <p:ph type="body" sz="quarter" idx="154" hasCustomPrompt="1"/>
          </p:nvPr>
        </p:nvSpPr>
        <p:spPr>
          <a:xfrm>
            <a:off x="580877"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14" name="Text Placeholder 7">
            <a:extLst>
              <a:ext uri="{FF2B5EF4-FFF2-40B4-BE49-F238E27FC236}">
                <a16:creationId xmlns:a16="http://schemas.microsoft.com/office/drawing/2014/main" id="{5ECF8E2C-B3C5-4173-BD63-0D6123CF3A81}"/>
              </a:ext>
            </a:extLst>
          </p:cNvPr>
          <p:cNvSpPr>
            <a:spLocks noGrp="1"/>
          </p:cNvSpPr>
          <p:nvPr>
            <p:ph type="body" sz="quarter" idx="155" hasCustomPrompt="1"/>
          </p:nvPr>
        </p:nvSpPr>
        <p:spPr>
          <a:xfrm>
            <a:off x="580877"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0" name="Text Placeholder 7">
            <a:extLst>
              <a:ext uri="{FF2B5EF4-FFF2-40B4-BE49-F238E27FC236}">
                <a16:creationId xmlns:a16="http://schemas.microsoft.com/office/drawing/2014/main" id="{FE318ACF-8083-4170-9E39-E009CCEE5883}"/>
              </a:ext>
            </a:extLst>
          </p:cNvPr>
          <p:cNvSpPr>
            <a:spLocks noGrp="1"/>
          </p:cNvSpPr>
          <p:nvPr>
            <p:ph type="body" sz="quarter" idx="161" hasCustomPrompt="1"/>
          </p:nvPr>
        </p:nvSpPr>
        <p:spPr>
          <a:xfrm>
            <a:off x="580877"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1" name="Text Placeholder 7">
            <a:extLst>
              <a:ext uri="{FF2B5EF4-FFF2-40B4-BE49-F238E27FC236}">
                <a16:creationId xmlns:a16="http://schemas.microsoft.com/office/drawing/2014/main" id="{649232D7-1A3A-497B-8E1E-83F21AD42763}"/>
              </a:ext>
            </a:extLst>
          </p:cNvPr>
          <p:cNvSpPr>
            <a:spLocks noGrp="1"/>
          </p:cNvSpPr>
          <p:nvPr>
            <p:ph type="body" sz="quarter" idx="162" hasCustomPrompt="1"/>
          </p:nvPr>
        </p:nvSpPr>
        <p:spPr>
          <a:xfrm>
            <a:off x="580877"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2" name="Straight Connector 221">
            <a:extLst>
              <a:ext uri="{FF2B5EF4-FFF2-40B4-BE49-F238E27FC236}">
                <a16:creationId xmlns:a16="http://schemas.microsoft.com/office/drawing/2014/main" id="{1CF81A9D-3A03-4F23-A526-69B17B296AAB}"/>
              </a:ext>
            </a:extLst>
          </p:cNvPr>
          <p:cNvCxnSpPr/>
          <p:nvPr userDrawn="1"/>
        </p:nvCxnSpPr>
        <p:spPr>
          <a:xfrm>
            <a:off x="580877"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3" name="Rectangle: Top Corners Rounded 222">
            <a:extLst>
              <a:ext uri="{FF2B5EF4-FFF2-40B4-BE49-F238E27FC236}">
                <a16:creationId xmlns:a16="http://schemas.microsoft.com/office/drawing/2014/main" id="{2C2CF056-C4C2-4B0B-A766-59821FFDDD02}"/>
              </a:ext>
            </a:extLst>
          </p:cNvPr>
          <p:cNvSpPr/>
          <p:nvPr userDrawn="1"/>
        </p:nvSpPr>
        <p:spPr>
          <a:xfrm rot="10800000">
            <a:off x="2665095"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24" name="Text Placeholder 7">
            <a:extLst>
              <a:ext uri="{FF2B5EF4-FFF2-40B4-BE49-F238E27FC236}">
                <a16:creationId xmlns:a16="http://schemas.microsoft.com/office/drawing/2014/main" id="{6931944B-0CFD-403D-9685-EAFFC6D2C002}"/>
              </a:ext>
            </a:extLst>
          </p:cNvPr>
          <p:cNvSpPr>
            <a:spLocks noGrp="1"/>
          </p:cNvSpPr>
          <p:nvPr>
            <p:ph type="body" sz="quarter" idx="163" hasCustomPrompt="1"/>
          </p:nvPr>
        </p:nvSpPr>
        <p:spPr>
          <a:xfrm>
            <a:off x="2737976"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25" name="Text Placeholder 7">
            <a:extLst>
              <a:ext uri="{FF2B5EF4-FFF2-40B4-BE49-F238E27FC236}">
                <a16:creationId xmlns:a16="http://schemas.microsoft.com/office/drawing/2014/main" id="{A031659D-DEBB-4A7E-AAE8-568AE44CC104}"/>
              </a:ext>
            </a:extLst>
          </p:cNvPr>
          <p:cNvSpPr>
            <a:spLocks noGrp="1"/>
          </p:cNvSpPr>
          <p:nvPr>
            <p:ph type="body" sz="quarter" idx="164" hasCustomPrompt="1"/>
          </p:nvPr>
        </p:nvSpPr>
        <p:spPr>
          <a:xfrm>
            <a:off x="2737976"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6" name="Text Placeholder 7">
            <a:extLst>
              <a:ext uri="{FF2B5EF4-FFF2-40B4-BE49-F238E27FC236}">
                <a16:creationId xmlns:a16="http://schemas.microsoft.com/office/drawing/2014/main" id="{9DF4EAE8-B686-40D0-8AEE-FE949F6CBC85}"/>
              </a:ext>
            </a:extLst>
          </p:cNvPr>
          <p:cNvSpPr>
            <a:spLocks noGrp="1"/>
          </p:cNvSpPr>
          <p:nvPr>
            <p:ph type="body" sz="quarter" idx="165" hasCustomPrompt="1"/>
          </p:nvPr>
        </p:nvSpPr>
        <p:spPr>
          <a:xfrm>
            <a:off x="2737976"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7" name="Text Placeholder 7">
            <a:extLst>
              <a:ext uri="{FF2B5EF4-FFF2-40B4-BE49-F238E27FC236}">
                <a16:creationId xmlns:a16="http://schemas.microsoft.com/office/drawing/2014/main" id="{A20AB882-14C5-44DF-AD1F-79D6E561B9C5}"/>
              </a:ext>
            </a:extLst>
          </p:cNvPr>
          <p:cNvSpPr>
            <a:spLocks noGrp="1"/>
          </p:cNvSpPr>
          <p:nvPr>
            <p:ph type="body" sz="quarter" idx="166" hasCustomPrompt="1"/>
          </p:nvPr>
        </p:nvSpPr>
        <p:spPr>
          <a:xfrm>
            <a:off x="2737976"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8" name="Straight Connector 227">
            <a:extLst>
              <a:ext uri="{FF2B5EF4-FFF2-40B4-BE49-F238E27FC236}">
                <a16:creationId xmlns:a16="http://schemas.microsoft.com/office/drawing/2014/main" id="{77F6AADA-E2AD-4729-9B87-548BFE5B29D0}"/>
              </a:ext>
            </a:extLst>
          </p:cNvPr>
          <p:cNvCxnSpPr/>
          <p:nvPr userDrawn="1"/>
        </p:nvCxnSpPr>
        <p:spPr>
          <a:xfrm>
            <a:off x="2737976"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9" name="Rectangle: Top Corners Rounded 228">
            <a:extLst>
              <a:ext uri="{FF2B5EF4-FFF2-40B4-BE49-F238E27FC236}">
                <a16:creationId xmlns:a16="http://schemas.microsoft.com/office/drawing/2014/main" id="{06DE9421-FDF2-4C09-A74B-82FE3C464224}"/>
              </a:ext>
            </a:extLst>
          </p:cNvPr>
          <p:cNvSpPr/>
          <p:nvPr userDrawn="1"/>
        </p:nvSpPr>
        <p:spPr>
          <a:xfrm rot="10800000">
            <a:off x="4822190"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0" name="Text Placeholder 7">
            <a:extLst>
              <a:ext uri="{FF2B5EF4-FFF2-40B4-BE49-F238E27FC236}">
                <a16:creationId xmlns:a16="http://schemas.microsoft.com/office/drawing/2014/main" id="{A6806388-61E4-45C5-B17F-633E432B1BC8}"/>
              </a:ext>
            </a:extLst>
          </p:cNvPr>
          <p:cNvSpPr>
            <a:spLocks noGrp="1"/>
          </p:cNvSpPr>
          <p:nvPr>
            <p:ph type="body" sz="quarter" idx="167" hasCustomPrompt="1"/>
          </p:nvPr>
        </p:nvSpPr>
        <p:spPr>
          <a:xfrm>
            <a:off x="4895071"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1" name="Text Placeholder 7">
            <a:extLst>
              <a:ext uri="{FF2B5EF4-FFF2-40B4-BE49-F238E27FC236}">
                <a16:creationId xmlns:a16="http://schemas.microsoft.com/office/drawing/2014/main" id="{2ABBBE0D-BBB9-44F9-8C12-0AA9772CBC48}"/>
              </a:ext>
            </a:extLst>
          </p:cNvPr>
          <p:cNvSpPr>
            <a:spLocks noGrp="1"/>
          </p:cNvSpPr>
          <p:nvPr>
            <p:ph type="body" sz="quarter" idx="168" hasCustomPrompt="1"/>
          </p:nvPr>
        </p:nvSpPr>
        <p:spPr>
          <a:xfrm>
            <a:off x="4895071"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2" name="Text Placeholder 7">
            <a:extLst>
              <a:ext uri="{FF2B5EF4-FFF2-40B4-BE49-F238E27FC236}">
                <a16:creationId xmlns:a16="http://schemas.microsoft.com/office/drawing/2014/main" id="{31F50071-A6E9-4E48-8DB7-0518C3EEF8BB}"/>
              </a:ext>
            </a:extLst>
          </p:cNvPr>
          <p:cNvSpPr>
            <a:spLocks noGrp="1"/>
          </p:cNvSpPr>
          <p:nvPr>
            <p:ph type="body" sz="quarter" idx="169" hasCustomPrompt="1"/>
          </p:nvPr>
        </p:nvSpPr>
        <p:spPr>
          <a:xfrm>
            <a:off x="4895071"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3" name="Text Placeholder 7">
            <a:extLst>
              <a:ext uri="{FF2B5EF4-FFF2-40B4-BE49-F238E27FC236}">
                <a16:creationId xmlns:a16="http://schemas.microsoft.com/office/drawing/2014/main" id="{2DA0D5AE-6BE5-4248-8F1B-3C6A4D576701}"/>
              </a:ext>
            </a:extLst>
          </p:cNvPr>
          <p:cNvSpPr>
            <a:spLocks noGrp="1"/>
          </p:cNvSpPr>
          <p:nvPr>
            <p:ph type="body" sz="quarter" idx="170" hasCustomPrompt="1"/>
          </p:nvPr>
        </p:nvSpPr>
        <p:spPr>
          <a:xfrm>
            <a:off x="4895071"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34" name="Straight Connector 233">
            <a:extLst>
              <a:ext uri="{FF2B5EF4-FFF2-40B4-BE49-F238E27FC236}">
                <a16:creationId xmlns:a16="http://schemas.microsoft.com/office/drawing/2014/main" id="{EAB9FF9A-37FF-4001-A05E-9A2FF4275C16}"/>
              </a:ext>
            </a:extLst>
          </p:cNvPr>
          <p:cNvCxnSpPr/>
          <p:nvPr userDrawn="1"/>
        </p:nvCxnSpPr>
        <p:spPr>
          <a:xfrm>
            <a:off x="4895071"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35" name="Rectangle: Top Corners Rounded 234">
            <a:extLst>
              <a:ext uri="{FF2B5EF4-FFF2-40B4-BE49-F238E27FC236}">
                <a16:creationId xmlns:a16="http://schemas.microsoft.com/office/drawing/2014/main" id="{52940CF9-CC2D-4762-8460-DC1507544C89}"/>
              </a:ext>
            </a:extLst>
          </p:cNvPr>
          <p:cNvSpPr/>
          <p:nvPr userDrawn="1"/>
        </p:nvSpPr>
        <p:spPr>
          <a:xfrm rot="10800000">
            <a:off x="6979285"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6" name="Text Placeholder 7">
            <a:extLst>
              <a:ext uri="{FF2B5EF4-FFF2-40B4-BE49-F238E27FC236}">
                <a16:creationId xmlns:a16="http://schemas.microsoft.com/office/drawing/2014/main" id="{10FDC395-CE46-4FF7-BFF3-E5A7F1665EEE}"/>
              </a:ext>
            </a:extLst>
          </p:cNvPr>
          <p:cNvSpPr>
            <a:spLocks noGrp="1"/>
          </p:cNvSpPr>
          <p:nvPr>
            <p:ph type="body" sz="quarter" idx="171" hasCustomPrompt="1"/>
          </p:nvPr>
        </p:nvSpPr>
        <p:spPr>
          <a:xfrm>
            <a:off x="7052166"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7" name="Text Placeholder 7">
            <a:extLst>
              <a:ext uri="{FF2B5EF4-FFF2-40B4-BE49-F238E27FC236}">
                <a16:creationId xmlns:a16="http://schemas.microsoft.com/office/drawing/2014/main" id="{88B8DEE2-7360-4CA5-8C23-52417A8BA2A1}"/>
              </a:ext>
            </a:extLst>
          </p:cNvPr>
          <p:cNvSpPr>
            <a:spLocks noGrp="1"/>
          </p:cNvSpPr>
          <p:nvPr>
            <p:ph type="body" sz="quarter" idx="172" hasCustomPrompt="1"/>
          </p:nvPr>
        </p:nvSpPr>
        <p:spPr>
          <a:xfrm>
            <a:off x="7052166"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8" name="Text Placeholder 7">
            <a:extLst>
              <a:ext uri="{FF2B5EF4-FFF2-40B4-BE49-F238E27FC236}">
                <a16:creationId xmlns:a16="http://schemas.microsoft.com/office/drawing/2014/main" id="{A5A63509-0A32-429A-89F5-C6F2D7D9DE77}"/>
              </a:ext>
            </a:extLst>
          </p:cNvPr>
          <p:cNvSpPr>
            <a:spLocks noGrp="1"/>
          </p:cNvSpPr>
          <p:nvPr>
            <p:ph type="body" sz="quarter" idx="173" hasCustomPrompt="1"/>
          </p:nvPr>
        </p:nvSpPr>
        <p:spPr>
          <a:xfrm>
            <a:off x="7052166"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9" name="Text Placeholder 7">
            <a:extLst>
              <a:ext uri="{FF2B5EF4-FFF2-40B4-BE49-F238E27FC236}">
                <a16:creationId xmlns:a16="http://schemas.microsoft.com/office/drawing/2014/main" id="{1D7E2C49-F83C-4C41-B73B-FA6119562F8D}"/>
              </a:ext>
            </a:extLst>
          </p:cNvPr>
          <p:cNvSpPr>
            <a:spLocks noGrp="1"/>
          </p:cNvSpPr>
          <p:nvPr>
            <p:ph type="body" sz="quarter" idx="174" hasCustomPrompt="1"/>
          </p:nvPr>
        </p:nvSpPr>
        <p:spPr>
          <a:xfrm>
            <a:off x="7052166"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40" name="Straight Connector 239">
            <a:extLst>
              <a:ext uri="{FF2B5EF4-FFF2-40B4-BE49-F238E27FC236}">
                <a16:creationId xmlns:a16="http://schemas.microsoft.com/office/drawing/2014/main" id="{8A4F88DE-0CBA-47B2-946E-9CFF6DBB4799}"/>
              </a:ext>
            </a:extLst>
          </p:cNvPr>
          <p:cNvCxnSpPr/>
          <p:nvPr userDrawn="1"/>
        </p:nvCxnSpPr>
        <p:spPr>
          <a:xfrm>
            <a:off x="7052166"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41" name="Rectangle: Top Corners Rounded 240">
            <a:extLst>
              <a:ext uri="{FF2B5EF4-FFF2-40B4-BE49-F238E27FC236}">
                <a16:creationId xmlns:a16="http://schemas.microsoft.com/office/drawing/2014/main" id="{AACBF7E7-4F25-46EE-B6ED-7BAF5023F8CF}"/>
              </a:ext>
            </a:extLst>
          </p:cNvPr>
          <p:cNvSpPr/>
          <p:nvPr userDrawn="1"/>
        </p:nvSpPr>
        <p:spPr>
          <a:xfrm rot="10800000">
            <a:off x="9136380"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42" name="Text Placeholder 7">
            <a:extLst>
              <a:ext uri="{FF2B5EF4-FFF2-40B4-BE49-F238E27FC236}">
                <a16:creationId xmlns:a16="http://schemas.microsoft.com/office/drawing/2014/main" id="{C47BDE3D-1E27-49FA-8780-C7D9040645DE}"/>
              </a:ext>
            </a:extLst>
          </p:cNvPr>
          <p:cNvSpPr>
            <a:spLocks noGrp="1"/>
          </p:cNvSpPr>
          <p:nvPr>
            <p:ph type="body" sz="quarter" idx="175" hasCustomPrompt="1"/>
          </p:nvPr>
        </p:nvSpPr>
        <p:spPr>
          <a:xfrm>
            <a:off x="9209261"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43" name="Text Placeholder 7">
            <a:extLst>
              <a:ext uri="{FF2B5EF4-FFF2-40B4-BE49-F238E27FC236}">
                <a16:creationId xmlns:a16="http://schemas.microsoft.com/office/drawing/2014/main" id="{F21B0484-7436-4C34-95D4-57F1ED24A9EF}"/>
              </a:ext>
            </a:extLst>
          </p:cNvPr>
          <p:cNvSpPr>
            <a:spLocks noGrp="1"/>
          </p:cNvSpPr>
          <p:nvPr>
            <p:ph type="body" sz="quarter" idx="176" hasCustomPrompt="1"/>
          </p:nvPr>
        </p:nvSpPr>
        <p:spPr>
          <a:xfrm>
            <a:off x="9209261"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44" name="Text Placeholder 7">
            <a:extLst>
              <a:ext uri="{FF2B5EF4-FFF2-40B4-BE49-F238E27FC236}">
                <a16:creationId xmlns:a16="http://schemas.microsoft.com/office/drawing/2014/main" id="{1D3EDF1E-F553-4B35-9525-400B5F8B4BBD}"/>
              </a:ext>
            </a:extLst>
          </p:cNvPr>
          <p:cNvSpPr>
            <a:spLocks noGrp="1"/>
          </p:cNvSpPr>
          <p:nvPr>
            <p:ph type="body" sz="quarter" idx="177" hasCustomPrompt="1"/>
          </p:nvPr>
        </p:nvSpPr>
        <p:spPr>
          <a:xfrm>
            <a:off x="9209261"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45" name="Text Placeholder 7">
            <a:extLst>
              <a:ext uri="{FF2B5EF4-FFF2-40B4-BE49-F238E27FC236}">
                <a16:creationId xmlns:a16="http://schemas.microsoft.com/office/drawing/2014/main" id="{DF7E2C35-B933-4E51-B03F-5D1D8B4E9EED}"/>
              </a:ext>
            </a:extLst>
          </p:cNvPr>
          <p:cNvSpPr>
            <a:spLocks noGrp="1"/>
          </p:cNvSpPr>
          <p:nvPr>
            <p:ph type="body" sz="quarter" idx="178" hasCustomPrompt="1"/>
          </p:nvPr>
        </p:nvSpPr>
        <p:spPr>
          <a:xfrm>
            <a:off x="9209261"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46" name="Straight Connector 245">
            <a:extLst>
              <a:ext uri="{FF2B5EF4-FFF2-40B4-BE49-F238E27FC236}">
                <a16:creationId xmlns:a16="http://schemas.microsoft.com/office/drawing/2014/main" id="{B726AC48-C846-4948-8C9F-BE82C2CC1D1C}"/>
              </a:ext>
            </a:extLst>
          </p:cNvPr>
          <p:cNvCxnSpPr/>
          <p:nvPr userDrawn="1"/>
        </p:nvCxnSpPr>
        <p:spPr>
          <a:xfrm>
            <a:off x="9209261"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47" name="Rectangle: Top Corners Rounded 246">
            <a:extLst>
              <a:ext uri="{FF2B5EF4-FFF2-40B4-BE49-F238E27FC236}">
                <a16:creationId xmlns:a16="http://schemas.microsoft.com/office/drawing/2014/main" id="{EEB7C6F9-E54C-4F01-819A-9442433261D1}"/>
              </a:ext>
            </a:extLst>
          </p:cNvPr>
          <p:cNvSpPr/>
          <p:nvPr userDrawn="1"/>
        </p:nvSpPr>
        <p:spPr>
          <a:xfrm rot="10800000">
            <a:off x="11297920"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48" name="Text Placeholder 7">
            <a:extLst>
              <a:ext uri="{FF2B5EF4-FFF2-40B4-BE49-F238E27FC236}">
                <a16:creationId xmlns:a16="http://schemas.microsoft.com/office/drawing/2014/main" id="{6B3330C0-63A7-410A-99C4-32B233AFD52E}"/>
              </a:ext>
            </a:extLst>
          </p:cNvPr>
          <p:cNvSpPr>
            <a:spLocks noGrp="1"/>
          </p:cNvSpPr>
          <p:nvPr>
            <p:ph type="body" sz="quarter" idx="179" hasCustomPrompt="1"/>
          </p:nvPr>
        </p:nvSpPr>
        <p:spPr>
          <a:xfrm>
            <a:off x="11370801"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49" name="Text Placeholder 7">
            <a:extLst>
              <a:ext uri="{FF2B5EF4-FFF2-40B4-BE49-F238E27FC236}">
                <a16:creationId xmlns:a16="http://schemas.microsoft.com/office/drawing/2014/main" id="{B359FD71-468F-41A7-A5B7-24DF7C6F2C6D}"/>
              </a:ext>
            </a:extLst>
          </p:cNvPr>
          <p:cNvSpPr>
            <a:spLocks noGrp="1"/>
          </p:cNvSpPr>
          <p:nvPr>
            <p:ph type="body" sz="quarter" idx="180" hasCustomPrompt="1"/>
          </p:nvPr>
        </p:nvSpPr>
        <p:spPr>
          <a:xfrm>
            <a:off x="11370801"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50" name="Text Placeholder 7">
            <a:extLst>
              <a:ext uri="{FF2B5EF4-FFF2-40B4-BE49-F238E27FC236}">
                <a16:creationId xmlns:a16="http://schemas.microsoft.com/office/drawing/2014/main" id="{BDFA9735-EB62-4B4B-9B7A-94BE1EE81A68}"/>
              </a:ext>
            </a:extLst>
          </p:cNvPr>
          <p:cNvSpPr>
            <a:spLocks noGrp="1"/>
          </p:cNvSpPr>
          <p:nvPr>
            <p:ph type="body" sz="quarter" idx="181" hasCustomPrompt="1"/>
          </p:nvPr>
        </p:nvSpPr>
        <p:spPr>
          <a:xfrm>
            <a:off x="11370801"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51" name="Text Placeholder 7">
            <a:extLst>
              <a:ext uri="{FF2B5EF4-FFF2-40B4-BE49-F238E27FC236}">
                <a16:creationId xmlns:a16="http://schemas.microsoft.com/office/drawing/2014/main" id="{58C0E455-B5E3-4ED9-B4CF-881EF572CAC3}"/>
              </a:ext>
            </a:extLst>
          </p:cNvPr>
          <p:cNvSpPr>
            <a:spLocks noGrp="1"/>
          </p:cNvSpPr>
          <p:nvPr>
            <p:ph type="body" sz="quarter" idx="182" hasCustomPrompt="1"/>
          </p:nvPr>
        </p:nvSpPr>
        <p:spPr>
          <a:xfrm>
            <a:off x="11370801"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52" name="Straight Connector 251">
            <a:extLst>
              <a:ext uri="{FF2B5EF4-FFF2-40B4-BE49-F238E27FC236}">
                <a16:creationId xmlns:a16="http://schemas.microsoft.com/office/drawing/2014/main" id="{3F931BAC-42DE-41A6-8F58-B4A5D2EAB63B}"/>
              </a:ext>
            </a:extLst>
          </p:cNvPr>
          <p:cNvCxnSpPr/>
          <p:nvPr userDrawn="1"/>
        </p:nvCxnSpPr>
        <p:spPr>
          <a:xfrm>
            <a:off x="11370801"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53" name="Picture Placeholder 4">
            <a:extLst>
              <a:ext uri="{FF2B5EF4-FFF2-40B4-BE49-F238E27FC236}">
                <a16:creationId xmlns:a16="http://schemas.microsoft.com/office/drawing/2014/main" id="{D4AA8787-F2A7-4949-94CD-ED14C4DC8CAE}"/>
              </a:ext>
            </a:extLst>
          </p:cNvPr>
          <p:cNvSpPr>
            <a:spLocks noGrp="1"/>
          </p:cNvSpPr>
          <p:nvPr>
            <p:ph type="pic" sz="quarter" idx="183" hasCustomPrompt="1"/>
          </p:nvPr>
        </p:nvSpPr>
        <p:spPr>
          <a:xfrm>
            <a:off x="508000"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4" name="Picture Placeholder 4">
            <a:extLst>
              <a:ext uri="{FF2B5EF4-FFF2-40B4-BE49-F238E27FC236}">
                <a16:creationId xmlns:a16="http://schemas.microsoft.com/office/drawing/2014/main" id="{B5A2AAB4-BE7F-4BC5-992F-6AE5DE259236}"/>
              </a:ext>
            </a:extLst>
          </p:cNvPr>
          <p:cNvSpPr>
            <a:spLocks noGrp="1"/>
          </p:cNvSpPr>
          <p:nvPr>
            <p:ph type="pic" sz="quarter" idx="184" hasCustomPrompt="1"/>
          </p:nvPr>
        </p:nvSpPr>
        <p:spPr>
          <a:xfrm>
            <a:off x="2665095"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5" name="Picture Placeholder 4">
            <a:extLst>
              <a:ext uri="{FF2B5EF4-FFF2-40B4-BE49-F238E27FC236}">
                <a16:creationId xmlns:a16="http://schemas.microsoft.com/office/drawing/2014/main" id="{EA6292C1-E8F9-44CF-9999-21E569090614}"/>
              </a:ext>
            </a:extLst>
          </p:cNvPr>
          <p:cNvSpPr>
            <a:spLocks noGrp="1"/>
          </p:cNvSpPr>
          <p:nvPr>
            <p:ph type="pic" sz="quarter" idx="185" hasCustomPrompt="1"/>
          </p:nvPr>
        </p:nvSpPr>
        <p:spPr>
          <a:xfrm>
            <a:off x="4822190"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6" name="Picture Placeholder 4">
            <a:extLst>
              <a:ext uri="{FF2B5EF4-FFF2-40B4-BE49-F238E27FC236}">
                <a16:creationId xmlns:a16="http://schemas.microsoft.com/office/drawing/2014/main" id="{370C1DF9-E66A-44C5-8EDA-B5C1F4F90D6E}"/>
              </a:ext>
            </a:extLst>
          </p:cNvPr>
          <p:cNvSpPr>
            <a:spLocks noGrp="1"/>
          </p:cNvSpPr>
          <p:nvPr>
            <p:ph type="pic" sz="quarter" idx="186" hasCustomPrompt="1"/>
          </p:nvPr>
        </p:nvSpPr>
        <p:spPr>
          <a:xfrm>
            <a:off x="6979285"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7" name="Picture Placeholder 4">
            <a:extLst>
              <a:ext uri="{FF2B5EF4-FFF2-40B4-BE49-F238E27FC236}">
                <a16:creationId xmlns:a16="http://schemas.microsoft.com/office/drawing/2014/main" id="{368F83A7-D1ED-4F44-B864-9BA2674BB14E}"/>
              </a:ext>
            </a:extLst>
          </p:cNvPr>
          <p:cNvSpPr>
            <a:spLocks noGrp="1"/>
          </p:cNvSpPr>
          <p:nvPr>
            <p:ph type="pic" sz="quarter" idx="187" hasCustomPrompt="1"/>
          </p:nvPr>
        </p:nvSpPr>
        <p:spPr>
          <a:xfrm>
            <a:off x="9136380"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8" name="Picture Placeholder 4">
            <a:extLst>
              <a:ext uri="{FF2B5EF4-FFF2-40B4-BE49-F238E27FC236}">
                <a16:creationId xmlns:a16="http://schemas.microsoft.com/office/drawing/2014/main" id="{C7EC0DEE-89A5-4B41-B7CF-2B10C24E5D6A}"/>
              </a:ext>
            </a:extLst>
          </p:cNvPr>
          <p:cNvSpPr>
            <a:spLocks noGrp="1"/>
          </p:cNvSpPr>
          <p:nvPr>
            <p:ph type="pic" sz="quarter" idx="188" hasCustomPrompt="1"/>
          </p:nvPr>
        </p:nvSpPr>
        <p:spPr>
          <a:xfrm>
            <a:off x="11293475"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Tree>
    <p:extLst>
      <p:ext uri="{BB962C8B-B14F-4D97-AF65-F5344CB8AC3E}">
        <p14:creationId xmlns:p14="http://schemas.microsoft.com/office/powerpoint/2010/main" val="961298365"/>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ase Studies-11">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Rectangle: Top Corners Rounded 3">
            <a:extLst>
              <a:ext uri="{FF2B5EF4-FFF2-40B4-BE49-F238E27FC236}">
                <a16:creationId xmlns:a16="http://schemas.microsoft.com/office/drawing/2014/main" id="{791C6299-5EBE-4860-B915-4602FA2FBFF5}"/>
              </a:ext>
            </a:extLst>
          </p:cNvPr>
          <p:cNvSpPr/>
          <p:nvPr userDrawn="1"/>
        </p:nvSpPr>
        <p:spPr>
          <a:xfrm rot="10800000">
            <a:off x="507996"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7" name="Picture Placeholder 4">
            <a:extLst>
              <a:ext uri="{FF2B5EF4-FFF2-40B4-BE49-F238E27FC236}">
                <a16:creationId xmlns:a16="http://schemas.microsoft.com/office/drawing/2014/main" id="{7CD8D313-CDE3-4791-BAAC-E4AF31FD9007}"/>
              </a:ext>
            </a:extLst>
          </p:cNvPr>
          <p:cNvSpPr>
            <a:spLocks noGrp="1"/>
          </p:cNvSpPr>
          <p:nvPr>
            <p:ph type="pic" sz="quarter" idx="11" hasCustomPrompt="1"/>
          </p:nvPr>
        </p:nvSpPr>
        <p:spPr>
          <a:xfrm>
            <a:off x="508000"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 name="Text Placeholder 7">
            <a:extLst>
              <a:ext uri="{FF2B5EF4-FFF2-40B4-BE49-F238E27FC236}">
                <a16:creationId xmlns:a16="http://schemas.microsoft.com/office/drawing/2014/main" id="{F848B3F3-B197-468C-81ED-A9220AB3BD72}"/>
              </a:ext>
            </a:extLst>
          </p:cNvPr>
          <p:cNvSpPr>
            <a:spLocks noGrp="1"/>
          </p:cNvSpPr>
          <p:nvPr>
            <p:ph type="body" sz="quarter" idx="35" hasCustomPrompt="1"/>
          </p:nvPr>
        </p:nvSpPr>
        <p:spPr>
          <a:xfrm>
            <a:off x="580877"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 name="Text Placeholder 7">
            <a:extLst>
              <a:ext uri="{FF2B5EF4-FFF2-40B4-BE49-F238E27FC236}">
                <a16:creationId xmlns:a16="http://schemas.microsoft.com/office/drawing/2014/main" id="{C0B50D42-CABF-4000-894D-D79C8DCE895A}"/>
              </a:ext>
            </a:extLst>
          </p:cNvPr>
          <p:cNvSpPr>
            <a:spLocks noGrp="1"/>
          </p:cNvSpPr>
          <p:nvPr>
            <p:ph type="body" sz="quarter" idx="36" hasCustomPrompt="1"/>
          </p:nvPr>
        </p:nvSpPr>
        <p:spPr>
          <a:xfrm>
            <a:off x="580877"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27" name="Picture Placeholder 4">
            <a:extLst>
              <a:ext uri="{FF2B5EF4-FFF2-40B4-BE49-F238E27FC236}">
                <a16:creationId xmlns:a16="http://schemas.microsoft.com/office/drawing/2014/main" id="{F8D343D3-0DC9-4025-8E73-13B824384837}"/>
              </a:ext>
            </a:extLst>
          </p:cNvPr>
          <p:cNvSpPr>
            <a:spLocks noGrp="1"/>
          </p:cNvSpPr>
          <p:nvPr>
            <p:ph type="pic" sz="quarter" idx="37" hasCustomPrompt="1"/>
          </p:nvPr>
        </p:nvSpPr>
        <p:spPr>
          <a:xfrm>
            <a:off x="2665095"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2" name="Picture Placeholder 4">
            <a:extLst>
              <a:ext uri="{FF2B5EF4-FFF2-40B4-BE49-F238E27FC236}">
                <a16:creationId xmlns:a16="http://schemas.microsoft.com/office/drawing/2014/main" id="{183282C9-D879-4EA0-8159-EB6E5DEA563D}"/>
              </a:ext>
            </a:extLst>
          </p:cNvPr>
          <p:cNvSpPr>
            <a:spLocks noGrp="1"/>
          </p:cNvSpPr>
          <p:nvPr>
            <p:ph type="pic" sz="quarter" idx="41" hasCustomPrompt="1"/>
          </p:nvPr>
        </p:nvSpPr>
        <p:spPr>
          <a:xfrm>
            <a:off x="4822190"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7" name="Picture Placeholder 4">
            <a:extLst>
              <a:ext uri="{FF2B5EF4-FFF2-40B4-BE49-F238E27FC236}">
                <a16:creationId xmlns:a16="http://schemas.microsoft.com/office/drawing/2014/main" id="{1FB25F5B-AB60-4698-B7E8-BE2D2B8A8B82}"/>
              </a:ext>
            </a:extLst>
          </p:cNvPr>
          <p:cNvSpPr>
            <a:spLocks noGrp="1"/>
          </p:cNvSpPr>
          <p:nvPr>
            <p:ph type="pic" sz="quarter" idx="45" hasCustomPrompt="1"/>
          </p:nvPr>
        </p:nvSpPr>
        <p:spPr>
          <a:xfrm>
            <a:off x="6979285"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2" name="Picture Placeholder 4">
            <a:extLst>
              <a:ext uri="{FF2B5EF4-FFF2-40B4-BE49-F238E27FC236}">
                <a16:creationId xmlns:a16="http://schemas.microsoft.com/office/drawing/2014/main" id="{55AFD3DE-FBEB-412A-9B76-F082AE9866D1}"/>
              </a:ext>
            </a:extLst>
          </p:cNvPr>
          <p:cNvSpPr>
            <a:spLocks noGrp="1"/>
          </p:cNvSpPr>
          <p:nvPr>
            <p:ph type="pic" sz="quarter" idx="49" hasCustomPrompt="1"/>
          </p:nvPr>
        </p:nvSpPr>
        <p:spPr>
          <a:xfrm>
            <a:off x="9136380"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7" name="Picture Placeholder 4">
            <a:extLst>
              <a:ext uri="{FF2B5EF4-FFF2-40B4-BE49-F238E27FC236}">
                <a16:creationId xmlns:a16="http://schemas.microsoft.com/office/drawing/2014/main" id="{D674CE6D-57F6-4CEC-AE50-DB3CD6CF8033}"/>
              </a:ext>
            </a:extLst>
          </p:cNvPr>
          <p:cNvSpPr>
            <a:spLocks noGrp="1"/>
          </p:cNvSpPr>
          <p:nvPr>
            <p:ph type="pic" sz="quarter" idx="53" hasCustomPrompt="1"/>
          </p:nvPr>
        </p:nvSpPr>
        <p:spPr>
          <a:xfrm>
            <a:off x="11293475"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69" name="Text Placeholder 7">
            <a:extLst>
              <a:ext uri="{FF2B5EF4-FFF2-40B4-BE49-F238E27FC236}">
                <a16:creationId xmlns:a16="http://schemas.microsoft.com/office/drawing/2014/main" id="{651A8961-29BB-44B1-9465-E9F60D41F2FA}"/>
              </a:ext>
            </a:extLst>
          </p:cNvPr>
          <p:cNvSpPr>
            <a:spLocks noGrp="1"/>
          </p:cNvSpPr>
          <p:nvPr>
            <p:ph type="body" sz="quarter" idx="81" hasCustomPrompt="1"/>
          </p:nvPr>
        </p:nvSpPr>
        <p:spPr>
          <a:xfrm>
            <a:off x="580877"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70" name="Text Placeholder 7">
            <a:extLst>
              <a:ext uri="{FF2B5EF4-FFF2-40B4-BE49-F238E27FC236}">
                <a16:creationId xmlns:a16="http://schemas.microsoft.com/office/drawing/2014/main" id="{32D76551-D572-4220-913D-B33A3C73EEE4}"/>
              </a:ext>
            </a:extLst>
          </p:cNvPr>
          <p:cNvSpPr>
            <a:spLocks noGrp="1"/>
          </p:cNvSpPr>
          <p:nvPr>
            <p:ph type="body" sz="quarter" idx="82" hasCustomPrompt="1"/>
          </p:nvPr>
        </p:nvSpPr>
        <p:spPr>
          <a:xfrm>
            <a:off x="580877"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cxnSp>
        <p:nvCxnSpPr>
          <p:cNvPr id="3" name="Straight Connector 2">
            <a:extLst>
              <a:ext uri="{FF2B5EF4-FFF2-40B4-BE49-F238E27FC236}">
                <a16:creationId xmlns:a16="http://schemas.microsoft.com/office/drawing/2014/main" id="{68FD6E32-4234-4FF9-9389-DFC2AB8448FC}"/>
              </a:ext>
            </a:extLst>
          </p:cNvPr>
          <p:cNvCxnSpPr/>
          <p:nvPr userDrawn="1"/>
        </p:nvCxnSpPr>
        <p:spPr>
          <a:xfrm>
            <a:off x="580877"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0" name="Rectangle: Top Corners Rounded 129">
            <a:extLst>
              <a:ext uri="{FF2B5EF4-FFF2-40B4-BE49-F238E27FC236}">
                <a16:creationId xmlns:a16="http://schemas.microsoft.com/office/drawing/2014/main" id="{490A4FA6-9682-4FA6-80AB-486C2737F5D3}"/>
              </a:ext>
            </a:extLst>
          </p:cNvPr>
          <p:cNvSpPr/>
          <p:nvPr userDrawn="1"/>
        </p:nvSpPr>
        <p:spPr>
          <a:xfrm rot="10800000">
            <a:off x="2665095"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1" name="Text Placeholder 7">
            <a:extLst>
              <a:ext uri="{FF2B5EF4-FFF2-40B4-BE49-F238E27FC236}">
                <a16:creationId xmlns:a16="http://schemas.microsoft.com/office/drawing/2014/main" id="{F035AC26-AD10-4729-A9B1-AE54455AA045}"/>
              </a:ext>
            </a:extLst>
          </p:cNvPr>
          <p:cNvSpPr>
            <a:spLocks noGrp="1"/>
          </p:cNvSpPr>
          <p:nvPr>
            <p:ph type="body" sz="quarter" idx="133" hasCustomPrompt="1"/>
          </p:nvPr>
        </p:nvSpPr>
        <p:spPr>
          <a:xfrm>
            <a:off x="2737976"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33" name="Text Placeholder 7">
            <a:extLst>
              <a:ext uri="{FF2B5EF4-FFF2-40B4-BE49-F238E27FC236}">
                <a16:creationId xmlns:a16="http://schemas.microsoft.com/office/drawing/2014/main" id="{44349F41-DC58-49EA-AD83-3A74FC0B076A}"/>
              </a:ext>
            </a:extLst>
          </p:cNvPr>
          <p:cNvSpPr>
            <a:spLocks noGrp="1"/>
          </p:cNvSpPr>
          <p:nvPr>
            <p:ph type="body" sz="quarter" idx="134" hasCustomPrompt="1"/>
          </p:nvPr>
        </p:nvSpPr>
        <p:spPr>
          <a:xfrm>
            <a:off x="2737976"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34" name="Text Placeholder 7">
            <a:extLst>
              <a:ext uri="{FF2B5EF4-FFF2-40B4-BE49-F238E27FC236}">
                <a16:creationId xmlns:a16="http://schemas.microsoft.com/office/drawing/2014/main" id="{D8D45C32-3AEF-4D51-8BDC-CA3740B69FEE}"/>
              </a:ext>
            </a:extLst>
          </p:cNvPr>
          <p:cNvSpPr>
            <a:spLocks noGrp="1"/>
          </p:cNvSpPr>
          <p:nvPr>
            <p:ph type="body" sz="quarter" idx="135" hasCustomPrompt="1"/>
          </p:nvPr>
        </p:nvSpPr>
        <p:spPr>
          <a:xfrm>
            <a:off x="2737976"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35" name="Text Placeholder 7">
            <a:extLst>
              <a:ext uri="{FF2B5EF4-FFF2-40B4-BE49-F238E27FC236}">
                <a16:creationId xmlns:a16="http://schemas.microsoft.com/office/drawing/2014/main" id="{4925C865-21E2-4D8A-B5C7-70F9C357769A}"/>
              </a:ext>
            </a:extLst>
          </p:cNvPr>
          <p:cNvSpPr>
            <a:spLocks noGrp="1"/>
          </p:cNvSpPr>
          <p:nvPr>
            <p:ph type="body" sz="quarter" idx="136" hasCustomPrompt="1"/>
          </p:nvPr>
        </p:nvSpPr>
        <p:spPr>
          <a:xfrm>
            <a:off x="2737976"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36" name="Straight Connector 135">
            <a:extLst>
              <a:ext uri="{FF2B5EF4-FFF2-40B4-BE49-F238E27FC236}">
                <a16:creationId xmlns:a16="http://schemas.microsoft.com/office/drawing/2014/main" id="{1092F93B-F656-4301-8D19-52FC871A0874}"/>
              </a:ext>
            </a:extLst>
          </p:cNvPr>
          <p:cNvCxnSpPr/>
          <p:nvPr userDrawn="1"/>
        </p:nvCxnSpPr>
        <p:spPr>
          <a:xfrm>
            <a:off x="2737976"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8" name="Rectangle: Top Corners Rounded 137">
            <a:extLst>
              <a:ext uri="{FF2B5EF4-FFF2-40B4-BE49-F238E27FC236}">
                <a16:creationId xmlns:a16="http://schemas.microsoft.com/office/drawing/2014/main" id="{9AE4475F-FA71-4685-AE32-DE6A1DF287CA}"/>
              </a:ext>
            </a:extLst>
          </p:cNvPr>
          <p:cNvSpPr/>
          <p:nvPr userDrawn="1"/>
        </p:nvSpPr>
        <p:spPr>
          <a:xfrm rot="10800000">
            <a:off x="4822190"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9" name="Text Placeholder 7">
            <a:extLst>
              <a:ext uri="{FF2B5EF4-FFF2-40B4-BE49-F238E27FC236}">
                <a16:creationId xmlns:a16="http://schemas.microsoft.com/office/drawing/2014/main" id="{8A4D6AC8-7D58-4F83-8B06-91392C71F8A9}"/>
              </a:ext>
            </a:extLst>
          </p:cNvPr>
          <p:cNvSpPr>
            <a:spLocks noGrp="1"/>
          </p:cNvSpPr>
          <p:nvPr>
            <p:ph type="body" sz="quarter" idx="137" hasCustomPrompt="1"/>
          </p:nvPr>
        </p:nvSpPr>
        <p:spPr>
          <a:xfrm>
            <a:off x="4895071"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0" name="Text Placeholder 7">
            <a:extLst>
              <a:ext uri="{FF2B5EF4-FFF2-40B4-BE49-F238E27FC236}">
                <a16:creationId xmlns:a16="http://schemas.microsoft.com/office/drawing/2014/main" id="{EA7ED693-6DA8-41E0-8B4E-378AEE21DF2B}"/>
              </a:ext>
            </a:extLst>
          </p:cNvPr>
          <p:cNvSpPr>
            <a:spLocks noGrp="1"/>
          </p:cNvSpPr>
          <p:nvPr>
            <p:ph type="body" sz="quarter" idx="138" hasCustomPrompt="1"/>
          </p:nvPr>
        </p:nvSpPr>
        <p:spPr>
          <a:xfrm>
            <a:off x="4895071"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1" name="Text Placeholder 7">
            <a:extLst>
              <a:ext uri="{FF2B5EF4-FFF2-40B4-BE49-F238E27FC236}">
                <a16:creationId xmlns:a16="http://schemas.microsoft.com/office/drawing/2014/main" id="{7416367C-2959-4EC2-B0C7-DEE46ACE8A2E}"/>
              </a:ext>
            </a:extLst>
          </p:cNvPr>
          <p:cNvSpPr>
            <a:spLocks noGrp="1"/>
          </p:cNvSpPr>
          <p:nvPr>
            <p:ph type="body" sz="quarter" idx="139" hasCustomPrompt="1"/>
          </p:nvPr>
        </p:nvSpPr>
        <p:spPr>
          <a:xfrm>
            <a:off x="4895071"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43" name="Text Placeholder 7">
            <a:extLst>
              <a:ext uri="{FF2B5EF4-FFF2-40B4-BE49-F238E27FC236}">
                <a16:creationId xmlns:a16="http://schemas.microsoft.com/office/drawing/2014/main" id="{78BF1CBB-FAD8-44C1-8B37-C726E394ECCA}"/>
              </a:ext>
            </a:extLst>
          </p:cNvPr>
          <p:cNvSpPr>
            <a:spLocks noGrp="1"/>
          </p:cNvSpPr>
          <p:nvPr>
            <p:ph type="body" sz="quarter" idx="140" hasCustomPrompt="1"/>
          </p:nvPr>
        </p:nvSpPr>
        <p:spPr>
          <a:xfrm>
            <a:off x="4895071"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44" name="Straight Connector 143">
            <a:extLst>
              <a:ext uri="{FF2B5EF4-FFF2-40B4-BE49-F238E27FC236}">
                <a16:creationId xmlns:a16="http://schemas.microsoft.com/office/drawing/2014/main" id="{B789520C-4E57-45F7-A8B6-2A9622225B8E}"/>
              </a:ext>
            </a:extLst>
          </p:cNvPr>
          <p:cNvCxnSpPr/>
          <p:nvPr userDrawn="1"/>
        </p:nvCxnSpPr>
        <p:spPr>
          <a:xfrm>
            <a:off x="4895071"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5" name="Rectangle: Top Corners Rounded 144">
            <a:extLst>
              <a:ext uri="{FF2B5EF4-FFF2-40B4-BE49-F238E27FC236}">
                <a16:creationId xmlns:a16="http://schemas.microsoft.com/office/drawing/2014/main" id="{50D686D9-0AA2-4871-969D-DFEA34A96EB9}"/>
              </a:ext>
            </a:extLst>
          </p:cNvPr>
          <p:cNvSpPr/>
          <p:nvPr userDrawn="1"/>
        </p:nvSpPr>
        <p:spPr>
          <a:xfrm rot="10800000">
            <a:off x="6979285"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46" name="Text Placeholder 7">
            <a:extLst>
              <a:ext uri="{FF2B5EF4-FFF2-40B4-BE49-F238E27FC236}">
                <a16:creationId xmlns:a16="http://schemas.microsoft.com/office/drawing/2014/main" id="{53D07D1A-04FA-43D8-A426-FAB342D4AEA7}"/>
              </a:ext>
            </a:extLst>
          </p:cNvPr>
          <p:cNvSpPr>
            <a:spLocks noGrp="1"/>
          </p:cNvSpPr>
          <p:nvPr>
            <p:ph type="body" sz="quarter" idx="141" hasCustomPrompt="1"/>
          </p:nvPr>
        </p:nvSpPr>
        <p:spPr>
          <a:xfrm>
            <a:off x="7052166"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8" name="Text Placeholder 7">
            <a:extLst>
              <a:ext uri="{FF2B5EF4-FFF2-40B4-BE49-F238E27FC236}">
                <a16:creationId xmlns:a16="http://schemas.microsoft.com/office/drawing/2014/main" id="{488E4BF2-3DAE-42D9-96EF-883542353758}"/>
              </a:ext>
            </a:extLst>
          </p:cNvPr>
          <p:cNvSpPr>
            <a:spLocks noGrp="1"/>
          </p:cNvSpPr>
          <p:nvPr>
            <p:ph type="body" sz="quarter" idx="142" hasCustomPrompt="1"/>
          </p:nvPr>
        </p:nvSpPr>
        <p:spPr>
          <a:xfrm>
            <a:off x="7052166"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9" name="Text Placeholder 7">
            <a:extLst>
              <a:ext uri="{FF2B5EF4-FFF2-40B4-BE49-F238E27FC236}">
                <a16:creationId xmlns:a16="http://schemas.microsoft.com/office/drawing/2014/main" id="{49FECD32-C5C7-41AB-A242-BC1D8321368C}"/>
              </a:ext>
            </a:extLst>
          </p:cNvPr>
          <p:cNvSpPr>
            <a:spLocks noGrp="1"/>
          </p:cNvSpPr>
          <p:nvPr>
            <p:ph type="body" sz="quarter" idx="143" hasCustomPrompt="1"/>
          </p:nvPr>
        </p:nvSpPr>
        <p:spPr>
          <a:xfrm>
            <a:off x="7052166"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0" name="Text Placeholder 7">
            <a:extLst>
              <a:ext uri="{FF2B5EF4-FFF2-40B4-BE49-F238E27FC236}">
                <a16:creationId xmlns:a16="http://schemas.microsoft.com/office/drawing/2014/main" id="{DE056CC5-5FB0-420C-A102-6D78C883B988}"/>
              </a:ext>
            </a:extLst>
          </p:cNvPr>
          <p:cNvSpPr>
            <a:spLocks noGrp="1"/>
          </p:cNvSpPr>
          <p:nvPr>
            <p:ph type="body" sz="quarter" idx="144" hasCustomPrompt="1"/>
          </p:nvPr>
        </p:nvSpPr>
        <p:spPr>
          <a:xfrm>
            <a:off x="7052166"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1" name="Straight Connector 150">
            <a:extLst>
              <a:ext uri="{FF2B5EF4-FFF2-40B4-BE49-F238E27FC236}">
                <a16:creationId xmlns:a16="http://schemas.microsoft.com/office/drawing/2014/main" id="{74700CEE-97CD-416A-A852-C3966FFD7758}"/>
              </a:ext>
            </a:extLst>
          </p:cNvPr>
          <p:cNvCxnSpPr/>
          <p:nvPr userDrawn="1"/>
        </p:nvCxnSpPr>
        <p:spPr>
          <a:xfrm>
            <a:off x="7052166"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2" name="Rectangle: Top Corners Rounded 151">
            <a:extLst>
              <a:ext uri="{FF2B5EF4-FFF2-40B4-BE49-F238E27FC236}">
                <a16:creationId xmlns:a16="http://schemas.microsoft.com/office/drawing/2014/main" id="{FA479697-4C3C-4716-87D1-37BFD54BE19E}"/>
              </a:ext>
            </a:extLst>
          </p:cNvPr>
          <p:cNvSpPr/>
          <p:nvPr userDrawn="1"/>
        </p:nvSpPr>
        <p:spPr>
          <a:xfrm rot="10800000">
            <a:off x="9136380"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53" name="Text Placeholder 7">
            <a:extLst>
              <a:ext uri="{FF2B5EF4-FFF2-40B4-BE49-F238E27FC236}">
                <a16:creationId xmlns:a16="http://schemas.microsoft.com/office/drawing/2014/main" id="{FF3E5503-F09F-438F-8051-1ECB8EEFC8CD}"/>
              </a:ext>
            </a:extLst>
          </p:cNvPr>
          <p:cNvSpPr>
            <a:spLocks noGrp="1"/>
          </p:cNvSpPr>
          <p:nvPr>
            <p:ph type="body" sz="quarter" idx="145" hasCustomPrompt="1"/>
          </p:nvPr>
        </p:nvSpPr>
        <p:spPr>
          <a:xfrm>
            <a:off x="9209261"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4" name="Text Placeholder 7">
            <a:extLst>
              <a:ext uri="{FF2B5EF4-FFF2-40B4-BE49-F238E27FC236}">
                <a16:creationId xmlns:a16="http://schemas.microsoft.com/office/drawing/2014/main" id="{857B0E0D-95FB-449D-B006-18B4B0602A1F}"/>
              </a:ext>
            </a:extLst>
          </p:cNvPr>
          <p:cNvSpPr>
            <a:spLocks noGrp="1"/>
          </p:cNvSpPr>
          <p:nvPr>
            <p:ph type="body" sz="quarter" idx="146" hasCustomPrompt="1"/>
          </p:nvPr>
        </p:nvSpPr>
        <p:spPr>
          <a:xfrm>
            <a:off x="9209261"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55" name="Text Placeholder 7">
            <a:extLst>
              <a:ext uri="{FF2B5EF4-FFF2-40B4-BE49-F238E27FC236}">
                <a16:creationId xmlns:a16="http://schemas.microsoft.com/office/drawing/2014/main" id="{9FC691C4-8404-4C2F-9C76-AC81F543F9BC}"/>
              </a:ext>
            </a:extLst>
          </p:cNvPr>
          <p:cNvSpPr>
            <a:spLocks noGrp="1"/>
          </p:cNvSpPr>
          <p:nvPr>
            <p:ph type="body" sz="quarter" idx="147" hasCustomPrompt="1"/>
          </p:nvPr>
        </p:nvSpPr>
        <p:spPr>
          <a:xfrm>
            <a:off x="9209261"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6" name="Text Placeholder 7">
            <a:extLst>
              <a:ext uri="{FF2B5EF4-FFF2-40B4-BE49-F238E27FC236}">
                <a16:creationId xmlns:a16="http://schemas.microsoft.com/office/drawing/2014/main" id="{176BEE91-9BC6-4318-BA63-3DD606C53A5A}"/>
              </a:ext>
            </a:extLst>
          </p:cNvPr>
          <p:cNvSpPr>
            <a:spLocks noGrp="1"/>
          </p:cNvSpPr>
          <p:nvPr>
            <p:ph type="body" sz="quarter" idx="148" hasCustomPrompt="1"/>
          </p:nvPr>
        </p:nvSpPr>
        <p:spPr>
          <a:xfrm>
            <a:off x="9209261"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7" name="Straight Connector 156">
            <a:extLst>
              <a:ext uri="{FF2B5EF4-FFF2-40B4-BE49-F238E27FC236}">
                <a16:creationId xmlns:a16="http://schemas.microsoft.com/office/drawing/2014/main" id="{F0DC835E-4529-43B0-9956-BD9932FF276E}"/>
              </a:ext>
            </a:extLst>
          </p:cNvPr>
          <p:cNvCxnSpPr/>
          <p:nvPr userDrawn="1"/>
        </p:nvCxnSpPr>
        <p:spPr>
          <a:xfrm>
            <a:off x="9209261"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8" name="Rectangle: Top Corners Rounded 157">
            <a:extLst>
              <a:ext uri="{FF2B5EF4-FFF2-40B4-BE49-F238E27FC236}">
                <a16:creationId xmlns:a16="http://schemas.microsoft.com/office/drawing/2014/main" id="{66CF6D5B-8B2B-413D-85FC-3E8417DEB953}"/>
              </a:ext>
            </a:extLst>
          </p:cNvPr>
          <p:cNvSpPr/>
          <p:nvPr userDrawn="1"/>
        </p:nvSpPr>
        <p:spPr>
          <a:xfrm rot="10800000">
            <a:off x="11297920"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59" name="Text Placeholder 7">
            <a:extLst>
              <a:ext uri="{FF2B5EF4-FFF2-40B4-BE49-F238E27FC236}">
                <a16:creationId xmlns:a16="http://schemas.microsoft.com/office/drawing/2014/main" id="{3951A3A3-F16B-40A6-9958-3413B2E017A4}"/>
              </a:ext>
            </a:extLst>
          </p:cNvPr>
          <p:cNvSpPr>
            <a:spLocks noGrp="1"/>
          </p:cNvSpPr>
          <p:nvPr>
            <p:ph type="body" sz="quarter" idx="149" hasCustomPrompt="1"/>
          </p:nvPr>
        </p:nvSpPr>
        <p:spPr>
          <a:xfrm>
            <a:off x="11370801"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60" name="Text Placeholder 7">
            <a:extLst>
              <a:ext uri="{FF2B5EF4-FFF2-40B4-BE49-F238E27FC236}">
                <a16:creationId xmlns:a16="http://schemas.microsoft.com/office/drawing/2014/main" id="{5554A609-CF4E-4ABE-AFFE-452FB5F057ED}"/>
              </a:ext>
            </a:extLst>
          </p:cNvPr>
          <p:cNvSpPr>
            <a:spLocks noGrp="1"/>
          </p:cNvSpPr>
          <p:nvPr>
            <p:ph type="body" sz="quarter" idx="150" hasCustomPrompt="1"/>
          </p:nvPr>
        </p:nvSpPr>
        <p:spPr>
          <a:xfrm>
            <a:off x="11370801"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61" name="Text Placeholder 7">
            <a:extLst>
              <a:ext uri="{FF2B5EF4-FFF2-40B4-BE49-F238E27FC236}">
                <a16:creationId xmlns:a16="http://schemas.microsoft.com/office/drawing/2014/main" id="{46C7A95C-02C6-48A4-AE16-374EB894444C}"/>
              </a:ext>
            </a:extLst>
          </p:cNvPr>
          <p:cNvSpPr>
            <a:spLocks noGrp="1"/>
          </p:cNvSpPr>
          <p:nvPr>
            <p:ph type="body" sz="quarter" idx="151" hasCustomPrompt="1"/>
          </p:nvPr>
        </p:nvSpPr>
        <p:spPr>
          <a:xfrm>
            <a:off x="11370801"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62" name="Text Placeholder 7">
            <a:extLst>
              <a:ext uri="{FF2B5EF4-FFF2-40B4-BE49-F238E27FC236}">
                <a16:creationId xmlns:a16="http://schemas.microsoft.com/office/drawing/2014/main" id="{B47E2633-3E5D-472A-9281-66BE623BF09D}"/>
              </a:ext>
            </a:extLst>
          </p:cNvPr>
          <p:cNvSpPr>
            <a:spLocks noGrp="1"/>
          </p:cNvSpPr>
          <p:nvPr>
            <p:ph type="body" sz="quarter" idx="152" hasCustomPrompt="1"/>
          </p:nvPr>
        </p:nvSpPr>
        <p:spPr>
          <a:xfrm>
            <a:off x="11370801"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63" name="Straight Connector 162">
            <a:extLst>
              <a:ext uri="{FF2B5EF4-FFF2-40B4-BE49-F238E27FC236}">
                <a16:creationId xmlns:a16="http://schemas.microsoft.com/office/drawing/2014/main" id="{D2434701-73F5-4DE3-AFE3-BD8082C45188}"/>
              </a:ext>
            </a:extLst>
          </p:cNvPr>
          <p:cNvCxnSpPr/>
          <p:nvPr userDrawn="1"/>
        </p:nvCxnSpPr>
        <p:spPr>
          <a:xfrm>
            <a:off x="11370801"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1" name="Rectangle: Top Corners Rounded 210">
            <a:extLst>
              <a:ext uri="{FF2B5EF4-FFF2-40B4-BE49-F238E27FC236}">
                <a16:creationId xmlns:a16="http://schemas.microsoft.com/office/drawing/2014/main" id="{B1201D14-8469-4E44-B822-F0411D270780}"/>
              </a:ext>
            </a:extLst>
          </p:cNvPr>
          <p:cNvSpPr/>
          <p:nvPr userDrawn="1"/>
        </p:nvSpPr>
        <p:spPr>
          <a:xfrm rot="10800000">
            <a:off x="1582596"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13" name="Text Placeholder 7">
            <a:extLst>
              <a:ext uri="{FF2B5EF4-FFF2-40B4-BE49-F238E27FC236}">
                <a16:creationId xmlns:a16="http://schemas.microsoft.com/office/drawing/2014/main" id="{4A33AB2C-875A-49B7-B919-B87EC70A417F}"/>
              </a:ext>
            </a:extLst>
          </p:cNvPr>
          <p:cNvSpPr>
            <a:spLocks noGrp="1"/>
          </p:cNvSpPr>
          <p:nvPr>
            <p:ph type="body" sz="quarter" idx="154" hasCustomPrompt="1"/>
          </p:nvPr>
        </p:nvSpPr>
        <p:spPr>
          <a:xfrm>
            <a:off x="1655477"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14" name="Text Placeholder 7">
            <a:extLst>
              <a:ext uri="{FF2B5EF4-FFF2-40B4-BE49-F238E27FC236}">
                <a16:creationId xmlns:a16="http://schemas.microsoft.com/office/drawing/2014/main" id="{5ECF8E2C-B3C5-4173-BD63-0D6123CF3A81}"/>
              </a:ext>
            </a:extLst>
          </p:cNvPr>
          <p:cNvSpPr>
            <a:spLocks noGrp="1"/>
          </p:cNvSpPr>
          <p:nvPr>
            <p:ph type="body" sz="quarter" idx="155" hasCustomPrompt="1"/>
          </p:nvPr>
        </p:nvSpPr>
        <p:spPr>
          <a:xfrm>
            <a:off x="1655477"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0" name="Text Placeholder 7">
            <a:extLst>
              <a:ext uri="{FF2B5EF4-FFF2-40B4-BE49-F238E27FC236}">
                <a16:creationId xmlns:a16="http://schemas.microsoft.com/office/drawing/2014/main" id="{FE318ACF-8083-4170-9E39-E009CCEE5883}"/>
              </a:ext>
            </a:extLst>
          </p:cNvPr>
          <p:cNvSpPr>
            <a:spLocks noGrp="1"/>
          </p:cNvSpPr>
          <p:nvPr>
            <p:ph type="body" sz="quarter" idx="161" hasCustomPrompt="1"/>
          </p:nvPr>
        </p:nvSpPr>
        <p:spPr>
          <a:xfrm>
            <a:off x="1655477"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1" name="Text Placeholder 7">
            <a:extLst>
              <a:ext uri="{FF2B5EF4-FFF2-40B4-BE49-F238E27FC236}">
                <a16:creationId xmlns:a16="http://schemas.microsoft.com/office/drawing/2014/main" id="{649232D7-1A3A-497B-8E1E-83F21AD42763}"/>
              </a:ext>
            </a:extLst>
          </p:cNvPr>
          <p:cNvSpPr>
            <a:spLocks noGrp="1"/>
          </p:cNvSpPr>
          <p:nvPr>
            <p:ph type="body" sz="quarter" idx="162" hasCustomPrompt="1"/>
          </p:nvPr>
        </p:nvSpPr>
        <p:spPr>
          <a:xfrm>
            <a:off x="1655477"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2" name="Straight Connector 221">
            <a:extLst>
              <a:ext uri="{FF2B5EF4-FFF2-40B4-BE49-F238E27FC236}">
                <a16:creationId xmlns:a16="http://schemas.microsoft.com/office/drawing/2014/main" id="{1CF81A9D-3A03-4F23-A526-69B17B296AAB}"/>
              </a:ext>
            </a:extLst>
          </p:cNvPr>
          <p:cNvCxnSpPr/>
          <p:nvPr userDrawn="1"/>
        </p:nvCxnSpPr>
        <p:spPr>
          <a:xfrm>
            <a:off x="1655477"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3" name="Rectangle: Top Corners Rounded 222">
            <a:extLst>
              <a:ext uri="{FF2B5EF4-FFF2-40B4-BE49-F238E27FC236}">
                <a16:creationId xmlns:a16="http://schemas.microsoft.com/office/drawing/2014/main" id="{2C2CF056-C4C2-4B0B-A766-59821FFDDD02}"/>
              </a:ext>
            </a:extLst>
          </p:cNvPr>
          <p:cNvSpPr/>
          <p:nvPr userDrawn="1"/>
        </p:nvSpPr>
        <p:spPr>
          <a:xfrm rot="10800000">
            <a:off x="3739695"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24" name="Text Placeholder 7">
            <a:extLst>
              <a:ext uri="{FF2B5EF4-FFF2-40B4-BE49-F238E27FC236}">
                <a16:creationId xmlns:a16="http://schemas.microsoft.com/office/drawing/2014/main" id="{6931944B-0CFD-403D-9685-EAFFC6D2C002}"/>
              </a:ext>
            </a:extLst>
          </p:cNvPr>
          <p:cNvSpPr>
            <a:spLocks noGrp="1"/>
          </p:cNvSpPr>
          <p:nvPr>
            <p:ph type="body" sz="quarter" idx="163" hasCustomPrompt="1"/>
          </p:nvPr>
        </p:nvSpPr>
        <p:spPr>
          <a:xfrm>
            <a:off x="3812576"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25" name="Text Placeholder 7">
            <a:extLst>
              <a:ext uri="{FF2B5EF4-FFF2-40B4-BE49-F238E27FC236}">
                <a16:creationId xmlns:a16="http://schemas.microsoft.com/office/drawing/2014/main" id="{A031659D-DEBB-4A7E-AAE8-568AE44CC104}"/>
              </a:ext>
            </a:extLst>
          </p:cNvPr>
          <p:cNvSpPr>
            <a:spLocks noGrp="1"/>
          </p:cNvSpPr>
          <p:nvPr>
            <p:ph type="body" sz="quarter" idx="164" hasCustomPrompt="1"/>
          </p:nvPr>
        </p:nvSpPr>
        <p:spPr>
          <a:xfrm>
            <a:off x="3812576"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6" name="Text Placeholder 7">
            <a:extLst>
              <a:ext uri="{FF2B5EF4-FFF2-40B4-BE49-F238E27FC236}">
                <a16:creationId xmlns:a16="http://schemas.microsoft.com/office/drawing/2014/main" id="{9DF4EAE8-B686-40D0-8AEE-FE949F6CBC85}"/>
              </a:ext>
            </a:extLst>
          </p:cNvPr>
          <p:cNvSpPr>
            <a:spLocks noGrp="1"/>
          </p:cNvSpPr>
          <p:nvPr>
            <p:ph type="body" sz="quarter" idx="165" hasCustomPrompt="1"/>
          </p:nvPr>
        </p:nvSpPr>
        <p:spPr>
          <a:xfrm>
            <a:off x="3812576"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7" name="Text Placeholder 7">
            <a:extLst>
              <a:ext uri="{FF2B5EF4-FFF2-40B4-BE49-F238E27FC236}">
                <a16:creationId xmlns:a16="http://schemas.microsoft.com/office/drawing/2014/main" id="{A20AB882-14C5-44DF-AD1F-79D6E561B9C5}"/>
              </a:ext>
            </a:extLst>
          </p:cNvPr>
          <p:cNvSpPr>
            <a:spLocks noGrp="1"/>
          </p:cNvSpPr>
          <p:nvPr>
            <p:ph type="body" sz="quarter" idx="166" hasCustomPrompt="1"/>
          </p:nvPr>
        </p:nvSpPr>
        <p:spPr>
          <a:xfrm>
            <a:off x="3812576"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8" name="Straight Connector 227">
            <a:extLst>
              <a:ext uri="{FF2B5EF4-FFF2-40B4-BE49-F238E27FC236}">
                <a16:creationId xmlns:a16="http://schemas.microsoft.com/office/drawing/2014/main" id="{77F6AADA-E2AD-4729-9B87-548BFE5B29D0}"/>
              </a:ext>
            </a:extLst>
          </p:cNvPr>
          <p:cNvCxnSpPr/>
          <p:nvPr userDrawn="1"/>
        </p:nvCxnSpPr>
        <p:spPr>
          <a:xfrm>
            <a:off x="3812576"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9" name="Rectangle: Top Corners Rounded 228">
            <a:extLst>
              <a:ext uri="{FF2B5EF4-FFF2-40B4-BE49-F238E27FC236}">
                <a16:creationId xmlns:a16="http://schemas.microsoft.com/office/drawing/2014/main" id="{06DE9421-FDF2-4C09-A74B-82FE3C464224}"/>
              </a:ext>
            </a:extLst>
          </p:cNvPr>
          <p:cNvSpPr/>
          <p:nvPr userDrawn="1"/>
        </p:nvSpPr>
        <p:spPr>
          <a:xfrm rot="10800000">
            <a:off x="5896790"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0" name="Text Placeholder 7">
            <a:extLst>
              <a:ext uri="{FF2B5EF4-FFF2-40B4-BE49-F238E27FC236}">
                <a16:creationId xmlns:a16="http://schemas.microsoft.com/office/drawing/2014/main" id="{A6806388-61E4-45C5-B17F-633E432B1BC8}"/>
              </a:ext>
            </a:extLst>
          </p:cNvPr>
          <p:cNvSpPr>
            <a:spLocks noGrp="1"/>
          </p:cNvSpPr>
          <p:nvPr>
            <p:ph type="body" sz="quarter" idx="167" hasCustomPrompt="1"/>
          </p:nvPr>
        </p:nvSpPr>
        <p:spPr>
          <a:xfrm>
            <a:off x="5969671"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1" name="Text Placeholder 7">
            <a:extLst>
              <a:ext uri="{FF2B5EF4-FFF2-40B4-BE49-F238E27FC236}">
                <a16:creationId xmlns:a16="http://schemas.microsoft.com/office/drawing/2014/main" id="{2ABBBE0D-BBB9-44F9-8C12-0AA9772CBC48}"/>
              </a:ext>
            </a:extLst>
          </p:cNvPr>
          <p:cNvSpPr>
            <a:spLocks noGrp="1"/>
          </p:cNvSpPr>
          <p:nvPr>
            <p:ph type="body" sz="quarter" idx="168" hasCustomPrompt="1"/>
          </p:nvPr>
        </p:nvSpPr>
        <p:spPr>
          <a:xfrm>
            <a:off x="5969671"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2" name="Text Placeholder 7">
            <a:extLst>
              <a:ext uri="{FF2B5EF4-FFF2-40B4-BE49-F238E27FC236}">
                <a16:creationId xmlns:a16="http://schemas.microsoft.com/office/drawing/2014/main" id="{31F50071-A6E9-4E48-8DB7-0518C3EEF8BB}"/>
              </a:ext>
            </a:extLst>
          </p:cNvPr>
          <p:cNvSpPr>
            <a:spLocks noGrp="1"/>
          </p:cNvSpPr>
          <p:nvPr>
            <p:ph type="body" sz="quarter" idx="169" hasCustomPrompt="1"/>
          </p:nvPr>
        </p:nvSpPr>
        <p:spPr>
          <a:xfrm>
            <a:off x="5969671"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3" name="Text Placeholder 7">
            <a:extLst>
              <a:ext uri="{FF2B5EF4-FFF2-40B4-BE49-F238E27FC236}">
                <a16:creationId xmlns:a16="http://schemas.microsoft.com/office/drawing/2014/main" id="{2DA0D5AE-6BE5-4248-8F1B-3C6A4D576701}"/>
              </a:ext>
            </a:extLst>
          </p:cNvPr>
          <p:cNvSpPr>
            <a:spLocks noGrp="1"/>
          </p:cNvSpPr>
          <p:nvPr>
            <p:ph type="body" sz="quarter" idx="170" hasCustomPrompt="1"/>
          </p:nvPr>
        </p:nvSpPr>
        <p:spPr>
          <a:xfrm>
            <a:off x="5969671"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34" name="Straight Connector 233">
            <a:extLst>
              <a:ext uri="{FF2B5EF4-FFF2-40B4-BE49-F238E27FC236}">
                <a16:creationId xmlns:a16="http://schemas.microsoft.com/office/drawing/2014/main" id="{EAB9FF9A-37FF-4001-A05E-9A2FF4275C16}"/>
              </a:ext>
            </a:extLst>
          </p:cNvPr>
          <p:cNvCxnSpPr/>
          <p:nvPr userDrawn="1"/>
        </p:nvCxnSpPr>
        <p:spPr>
          <a:xfrm>
            <a:off x="5969671"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35" name="Rectangle: Top Corners Rounded 234">
            <a:extLst>
              <a:ext uri="{FF2B5EF4-FFF2-40B4-BE49-F238E27FC236}">
                <a16:creationId xmlns:a16="http://schemas.microsoft.com/office/drawing/2014/main" id="{52940CF9-CC2D-4762-8460-DC1507544C89}"/>
              </a:ext>
            </a:extLst>
          </p:cNvPr>
          <p:cNvSpPr/>
          <p:nvPr userDrawn="1"/>
        </p:nvSpPr>
        <p:spPr>
          <a:xfrm rot="10800000">
            <a:off x="8053885"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6" name="Text Placeholder 7">
            <a:extLst>
              <a:ext uri="{FF2B5EF4-FFF2-40B4-BE49-F238E27FC236}">
                <a16:creationId xmlns:a16="http://schemas.microsoft.com/office/drawing/2014/main" id="{10FDC395-CE46-4FF7-BFF3-E5A7F1665EEE}"/>
              </a:ext>
            </a:extLst>
          </p:cNvPr>
          <p:cNvSpPr>
            <a:spLocks noGrp="1"/>
          </p:cNvSpPr>
          <p:nvPr>
            <p:ph type="body" sz="quarter" idx="171" hasCustomPrompt="1"/>
          </p:nvPr>
        </p:nvSpPr>
        <p:spPr>
          <a:xfrm>
            <a:off x="8126766"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7" name="Text Placeholder 7">
            <a:extLst>
              <a:ext uri="{FF2B5EF4-FFF2-40B4-BE49-F238E27FC236}">
                <a16:creationId xmlns:a16="http://schemas.microsoft.com/office/drawing/2014/main" id="{88B8DEE2-7360-4CA5-8C23-52417A8BA2A1}"/>
              </a:ext>
            </a:extLst>
          </p:cNvPr>
          <p:cNvSpPr>
            <a:spLocks noGrp="1"/>
          </p:cNvSpPr>
          <p:nvPr>
            <p:ph type="body" sz="quarter" idx="172" hasCustomPrompt="1"/>
          </p:nvPr>
        </p:nvSpPr>
        <p:spPr>
          <a:xfrm>
            <a:off x="8126766"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8" name="Text Placeholder 7">
            <a:extLst>
              <a:ext uri="{FF2B5EF4-FFF2-40B4-BE49-F238E27FC236}">
                <a16:creationId xmlns:a16="http://schemas.microsoft.com/office/drawing/2014/main" id="{A5A63509-0A32-429A-89F5-C6F2D7D9DE77}"/>
              </a:ext>
            </a:extLst>
          </p:cNvPr>
          <p:cNvSpPr>
            <a:spLocks noGrp="1"/>
          </p:cNvSpPr>
          <p:nvPr>
            <p:ph type="body" sz="quarter" idx="173" hasCustomPrompt="1"/>
          </p:nvPr>
        </p:nvSpPr>
        <p:spPr>
          <a:xfrm>
            <a:off x="8126766"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9" name="Text Placeholder 7">
            <a:extLst>
              <a:ext uri="{FF2B5EF4-FFF2-40B4-BE49-F238E27FC236}">
                <a16:creationId xmlns:a16="http://schemas.microsoft.com/office/drawing/2014/main" id="{1D7E2C49-F83C-4C41-B73B-FA6119562F8D}"/>
              </a:ext>
            </a:extLst>
          </p:cNvPr>
          <p:cNvSpPr>
            <a:spLocks noGrp="1"/>
          </p:cNvSpPr>
          <p:nvPr>
            <p:ph type="body" sz="quarter" idx="174" hasCustomPrompt="1"/>
          </p:nvPr>
        </p:nvSpPr>
        <p:spPr>
          <a:xfrm>
            <a:off x="8126766"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40" name="Straight Connector 239">
            <a:extLst>
              <a:ext uri="{FF2B5EF4-FFF2-40B4-BE49-F238E27FC236}">
                <a16:creationId xmlns:a16="http://schemas.microsoft.com/office/drawing/2014/main" id="{8A4F88DE-0CBA-47B2-946E-9CFF6DBB4799}"/>
              </a:ext>
            </a:extLst>
          </p:cNvPr>
          <p:cNvCxnSpPr/>
          <p:nvPr userDrawn="1"/>
        </p:nvCxnSpPr>
        <p:spPr>
          <a:xfrm>
            <a:off x="8126766"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41" name="Rectangle: Top Corners Rounded 240">
            <a:extLst>
              <a:ext uri="{FF2B5EF4-FFF2-40B4-BE49-F238E27FC236}">
                <a16:creationId xmlns:a16="http://schemas.microsoft.com/office/drawing/2014/main" id="{AACBF7E7-4F25-46EE-B6ED-7BAF5023F8CF}"/>
              </a:ext>
            </a:extLst>
          </p:cNvPr>
          <p:cNvSpPr/>
          <p:nvPr userDrawn="1"/>
        </p:nvSpPr>
        <p:spPr>
          <a:xfrm rot="10800000">
            <a:off x="10210980"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42" name="Text Placeholder 7">
            <a:extLst>
              <a:ext uri="{FF2B5EF4-FFF2-40B4-BE49-F238E27FC236}">
                <a16:creationId xmlns:a16="http://schemas.microsoft.com/office/drawing/2014/main" id="{C47BDE3D-1E27-49FA-8780-C7D9040645DE}"/>
              </a:ext>
            </a:extLst>
          </p:cNvPr>
          <p:cNvSpPr>
            <a:spLocks noGrp="1"/>
          </p:cNvSpPr>
          <p:nvPr>
            <p:ph type="body" sz="quarter" idx="175" hasCustomPrompt="1"/>
          </p:nvPr>
        </p:nvSpPr>
        <p:spPr>
          <a:xfrm>
            <a:off x="10283861"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43" name="Text Placeholder 7">
            <a:extLst>
              <a:ext uri="{FF2B5EF4-FFF2-40B4-BE49-F238E27FC236}">
                <a16:creationId xmlns:a16="http://schemas.microsoft.com/office/drawing/2014/main" id="{F21B0484-7436-4C34-95D4-57F1ED24A9EF}"/>
              </a:ext>
            </a:extLst>
          </p:cNvPr>
          <p:cNvSpPr>
            <a:spLocks noGrp="1"/>
          </p:cNvSpPr>
          <p:nvPr>
            <p:ph type="body" sz="quarter" idx="176" hasCustomPrompt="1"/>
          </p:nvPr>
        </p:nvSpPr>
        <p:spPr>
          <a:xfrm>
            <a:off x="10283861"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44" name="Text Placeholder 7">
            <a:extLst>
              <a:ext uri="{FF2B5EF4-FFF2-40B4-BE49-F238E27FC236}">
                <a16:creationId xmlns:a16="http://schemas.microsoft.com/office/drawing/2014/main" id="{1D3EDF1E-F553-4B35-9525-400B5F8B4BBD}"/>
              </a:ext>
            </a:extLst>
          </p:cNvPr>
          <p:cNvSpPr>
            <a:spLocks noGrp="1"/>
          </p:cNvSpPr>
          <p:nvPr>
            <p:ph type="body" sz="quarter" idx="177" hasCustomPrompt="1"/>
          </p:nvPr>
        </p:nvSpPr>
        <p:spPr>
          <a:xfrm>
            <a:off x="10283861"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45" name="Text Placeholder 7">
            <a:extLst>
              <a:ext uri="{FF2B5EF4-FFF2-40B4-BE49-F238E27FC236}">
                <a16:creationId xmlns:a16="http://schemas.microsoft.com/office/drawing/2014/main" id="{DF7E2C35-B933-4E51-B03F-5D1D8B4E9EED}"/>
              </a:ext>
            </a:extLst>
          </p:cNvPr>
          <p:cNvSpPr>
            <a:spLocks noGrp="1"/>
          </p:cNvSpPr>
          <p:nvPr>
            <p:ph type="body" sz="quarter" idx="178" hasCustomPrompt="1"/>
          </p:nvPr>
        </p:nvSpPr>
        <p:spPr>
          <a:xfrm>
            <a:off x="10283861"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46" name="Straight Connector 245">
            <a:extLst>
              <a:ext uri="{FF2B5EF4-FFF2-40B4-BE49-F238E27FC236}">
                <a16:creationId xmlns:a16="http://schemas.microsoft.com/office/drawing/2014/main" id="{B726AC48-C846-4948-8C9F-BE82C2CC1D1C}"/>
              </a:ext>
            </a:extLst>
          </p:cNvPr>
          <p:cNvCxnSpPr/>
          <p:nvPr userDrawn="1"/>
        </p:nvCxnSpPr>
        <p:spPr>
          <a:xfrm>
            <a:off x="10283861"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53" name="Picture Placeholder 4">
            <a:extLst>
              <a:ext uri="{FF2B5EF4-FFF2-40B4-BE49-F238E27FC236}">
                <a16:creationId xmlns:a16="http://schemas.microsoft.com/office/drawing/2014/main" id="{D4AA8787-F2A7-4949-94CD-ED14C4DC8CAE}"/>
              </a:ext>
            </a:extLst>
          </p:cNvPr>
          <p:cNvSpPr>
            <a:spLocks noGrp="1"/>
          </p:cNvSpPr>
          <p:nvPr>
            <p:ph type="pic" sz="quarter" idx="183" hasCustomPrompt="1"/>
          </p:nvPr>
        </p:nvSpPr>
        <p:spPr>
          <a:xfrm>
            <a:off x="1582600"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4" name="Picture Placeholder 4">
            <a:extLst>
              <a:ext uri="{FF2B5EF4-FFF2-40B4-BE49-F238E27FC236}">
                <a16:creationId xmlns:a16="http://schemas.microsoft.com/office/drawing/2014/main" id="{B5A2AAB4-BE7F-4BC5-992F-6AE5DE259236}"/>
              </a:ext>
            </a:extLst>
          </p:cNvPr>
          <p:cNvSpPr>
            <a:spLocks noGrp="1"/>
          </p:cNvSpPr>
          <p:nvPr>
            <p:ph type="pic" sz="quarter" idx="184" hasCustomPrompt="1"/>
          </p:nvPr>
        </p:nvSpPr>
        <p:spPr>
          <a:xfrm>
            <a:off x="3739695"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5" name="Picture Placeholder 4">
            <a:extLst>
              <a:ext uri="{FF2B5EF4-FFF2-40B4-BE49-F238E27FC236}">
                <a16:creationId xmlns:a16="http://schemas.microsoft.com/office/drawing/2014/main" id="{EA6292C1-E8F9-44CF-9999-21E569090614}"/>
              </a:ext>
            </a:extLst>
          </p:cNvPr>
          <p:cNvSpPr>
            <a:spLocks noGrp="1"/>
          </p:cNvSpPr>
          <p:nvPr>
            <p:ph type="pic" sz="quarter" idx="185" hasCustomPrompt="1"/>
          </p:nvPr>
        </p:nvSpPr>
        <p:spPr>
          <a:xfrm>
            <a:off x="5896790"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6" name="Picture Placeholder 4">
            <a:extLst>
              <a:ext uri="{FF2B5EF4-FFF2-40B4-BE49-F238E27FC236}">
                <a16:creationId xmlns:a16="http://schemas.microsoft.com/office/drawing/2014/main" id="{370C1DF9-E66A-44C5-8EDA-B5C1F4F90D6E}"/>
              </a:ext>
            </a:extLst>
          </p:cNvPr>
          <p:cNvSpPr>
            <a:spLocks noGrp="1"/>
          </p:cNvSpPr>
          <p:nvPr>
            <p:ph type="pic" sz="quarter" idx="186" hasCustomPrompt="1"/>
          </p:nvPr>
        </p:nvSpPr>
        <p:spPr>
          <a:xfrm>
            <a:off x="8053885"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7" name="Picture Placeholder 4">
            <a:extLst>
              <a:ext uri="{FF2B5EF4-FFF2-40B4-BE49-F238E27FC236}">
                <a16:creationId xmlns:a16="http://schemas.microsoft.com/office/drawing/2014/main" id="{368F83A7-D1ED-4F44-B864-9BA2674BB14E}"/>
              </a:ext>
            </a:extLst>
          </p:cNvPr>
          <p:cNvSpPr>
            <a:spLocks noGrp="1"/>
          </p:cNvSpPr>
          <p:nvPr>
            <p:ph type="pic" sz="quarter" idx="187" hasCustomPrompt="1"/>
          </p:nvPr>
        </p:nvSpPr>
        <p:spPr>
          <a:xfrm>
            <a:off x="10210980"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Tree>
    <p:extLst>
      <p:ext uri="{BB962C8B-B14F-4D97-AF65-F5344CB8AC3E}">
        <p14:creationId xmlns:p14="http://schemas.microsoft.com/office/powerpoint/2010/main" val="982318275"/>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ase Studies-10">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Rectangle: Top Corners Rounded 3">
            <a:extLst>
              <a:ext uri="{FF2B5EF4-FFF2-40B4-BE49-F238E27FC236}">
                <a16:creationId xmlns:a16="http://schemas.microsoft.com/office/drawing/2014/main" id="{791C6299-5EBE-4860-B915-4602FA2FBFF5}"/>
              </a:ext>
            </a:extLst>
          </p:cNvPr>
          <p:cNvSpPr/>
          <p:nvPr userDrawn="1"/>
        </p:nvSpPr>
        <p:spPr>
          <a:xfrm rot="10800000">
            <a:off x="1579852"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7" name="Picture Placeholder 4">
            <a:extLst>
              <a:ext uri="{FF2B5EF4-FFF2-40B4-BE49-F238E27FC236}">
                <a16:creationId xmlns:a16="http://schemas.microsoft.com/office/drawing/2014/main" id="{7CD8D313-CDE3-4791-BAAC-E4AF31FD9007}"/>
              </a:ext>
            </a:extLst>
          </p:cNvPr>
          <p:cNvSpPr>
            <a:spLocks noGrp="1"/>
          </p:cNvSpPr>
          <p:nvPr>
            <p:ph type="pic" sz="quarter" idx="11" hasCustomPrompt="1"/>
          </p:nvPr>
        </p:nvSpPr>
        <p:spPr>
          <a:xfrm>
            <a:off x="1579856"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 name="Text Placeholder 7">
            <a:extLst>
              <a:ext uri="{FF2B5EF4-FFF2-40B4-BE49-F238E27FC236}">
                <a16:creationId xmlns:a16="http://schemas.microsoft.com/office/drawing/2014/main" id="{F848B3F3-B197-468C-81ED-A9220AB3BD72}"/>
              </a:ext>
            </a:extLst>
          </p:cNvPr>
          <p:cNvSpPr>
            <a:spLocks noGrp="1"/>
          </p:cNvSpPr>
          <p:nvPr>
            <p:ph type="body" sz="quarter" idx="35" hasCustomPrompt="1"/>
          </p:nvPr>
        </p:nvSpPr>
        <p:spPr>
          <a:xfrm>
            <a:off x="1652733"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 name="Text Placeholder 7">
            <a:extLst>
              <a:ext uri="{FF2B5EF4-FFF2-40B4-BE49-F238E27FC236}">
                <a16:creationId xmlns:a16="http://schemas.microsoft.com/office/drawing/2014/main" id="{C0B50D42-CABF-4000-894D-D79C8DCE895A}"/>
              </a:ext>
            </a:extLst>
          </p:cNvPr>
          <p:cNvSpPr>
            <a:spLocks noGrp="1"/>
          </p:cNvSpPr>
          <p:nvPr>
            <p:ph type="body" sz="quarter" idx="36" hasCustomPrompt="1"/>
          </p:nvPr>
        </p:nvSpPr>
        <p:spPr>
          <a:xfrm>
            <a:off x="1652733"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27" name="Picture Placeholder 4">
            <a:extLst>
              <a:ext uri="{FF2B5EF4-FFF2-40B4-BE49-F238E27FC236}">
                <a16:creationId xmlns:a16="http://schemas.microsoft.com/office/drawing/2014/main" id="{F8D343D3-0DC9-4025-8E73-13B824384837}"/>
              </a:ext>
            </a:extLst>
          </p:cNvPr>
          <p:cNvSpPr>
            <a:spLocks noGrp="1"/>
          </p:cNvSpPr>
          <p:nvPr>
            <p:ph type="pic" sz="quarter" idx="37" hasCustomPrompt="1"/>
          </p:nvPr>
        </p:nvSpPr>
        <p:spPr>
          <a:xfrm>
            <a:off x="3736951"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2" name="Picture Placeholder 4">
            <a:extLst>
              <a:ext uri="{FF2B5EF4-FFF2-40B4-BE49-F238E27FC236}">
                <a16:creationId xmlns:a16="http://schemas.microsoft.com/office/drawing/2014/main" id="{183282C9-D879-4EA0-8159-EB6E5DEA563D}"/>
              </a:ext>
            </a:extLst>
          </p:cNvPr>
          <p:cNvSpPr>
            <a:spLocks noGrp="1"/>
          </p:cNvSpPr>
          <p:nvPr>
            <p:ph type="pic" sz="quarter" idx="41" hasCustomPrompt="1"/>
          </p:nvPr>
        </p:nvSpPr>
        <p:spPr>
          <a:xfrm>
            <a:off x="5894046"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7" name="Picture Placeholder 4">
            <a:extLst>
              <a:ext uri="{FF2B5EF4-FFF2-40B4-BE49-F238E27FC236}">
                <a16:creationId xmlns:a16="http://schemas.microsoft.com/office/drawing/2014/main" id="{1FB25F5B-AB60-4698-B7E8-BE2D2B8A8B82}"/>
              </a:ext>
            </a:extLst>
          </p:cNvPr>
          <p:cNvSpPr>
            <a:spLocks noGrp="1"/>
          </p:cNvSpPr>
          <p:nvPr>
            <p:ph type="pic" sz="quarter" idx="45" hasCustomPrompt="1"/>
          </p:nvPr>
        </p:nvSpPr>
        <p:spPr>
          <a:xfrm>
            <a:off x="8051141"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2" name="Picture Placeholder 4">
            <a:extLst>
              <a:ext uri="{FF2B5EF4-FFF2-40B4-BE49-F238E27FC236}">
                <a16:creationId xmlns:a16="http://schemas.microsoft.com/office/drawing/2014/main" id="{55AFD3DE-FBEB-412A-9B76-F082AE9866D1}"/>
              </a:ext>
            </a:extLst>
          </p:cNvPr>
          <p:cNvSpPr>
            <a:spLocks noGrp="1"/>
          </p:cNvSpPr>
          <p:nvPr>
            <p:ph type="pic" sz="quarter" idx="49" hasCustomPrompt="1"/>
          </p:nvPr>
        </p:nvSpPr>
        <p:spPr>
          <a:xfrm>
            <a:off x="10208236"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69" name="Text Placeholder 7">
            <a:extLst>
              <a:ext uri="{FF2B5EF4-FFF2-40B4-BE49-F238E27FC236}">
                <a16:creationId xmlns:a16="http://schemas.microsoft.com/office/drawing/2014/main" id="{651A8961-29BB-44B1-9465-E9F60D41F2FA}"/>
              </a:ext>
            </a:extLst>
          </p:cNvPr>
          <p:cNvSpPr>
            <a:spLocks noGrp="1"/>
          </p:cNvSpPr>
          <p:nvPr>
            <p:ph type="body" sz="quarter" idx="81" hasCustomPrompt="1"/>
          </p:nvPr>
        </p:nvSpPr>
        <p:spPr>
          <a:xfrm>
            <a:off x="1652733"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70" name="Text Placeholder 7">
            <a:extLst>
              <a:ext uri="{FF2B5EF4-FFF2-40B4-BE49-F238E27FC236}">
                <a16:creationId xmlns:a16="http://schemas.microsoft.com/office/drawing/2014/main" id="{32D76551-D572-4220-913D-B33A3C73EEE4}"/>
              </a:ext>
            </a:extLst>
          </p:cNvPr>
          <p:cNvSpPr>
            <a:spLocks noGrp="1"/>
          </p:cNvSpPr>
          <p:nvPr>
            <p:ph type="body" sz="quarter" idx="82" hasCustomPrompt="1"/>
          </p:nvPr>
        </p:nvSpPr>
        <p:spPr>
          <a:xfrm>
            <a:off x="1652733"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cxnSp>
        <p:nvCxnSpPr>
          <p:cNvPr id="3" name="Straight Connector 2">
            <a:extLst>
              <a:ext uri="{FF2B5EF4-FFF2-40B4-BE49-F238E27FC236}">
                <a16:creationId xmlns:a16="http://schemas.microsoft.com/office/drawing/2014/main" id="{68FD6E32-4234-4FF9-9389-DFC2AB8448FC}"/>
              </a:ext>
            </a:extLst>
          </p:cNvPr>
          <p:cNvCxnSpPr/>
          <p:nvPr userDrawn="1"/>
        </p:nvCxnSpPr>
        <p:spPr>
          <a:xfrm>
            <a:off x="1652733"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0" name="Rectangle: Top Corners Rounded 129">
            <a:extLst>
              <a:ext uri="{FF2B5EF4-FFF2-40B4-BE49-F238E27FC236}">
                <a16:creationId xmlns:a16="http://schemas.microsoft.com/office/drawing/2014/main" id="{490A4FA6-9682-4FA6-80AB-486C2737F5D3}"/>
              </a:ext>
            </a:extLst>
          </p:cNvPr>
          <p:cNvSpPr/>
          <p:nvPr userDrawn="1"/>
        </p:nvSpPr>
        <p:spPr>
          <a:xfrm rot="10800000">
            <a:off x="3736951"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1" name="Text Placeholder 7">
            <a:extLst>
              <a:ext uri="{FF2B5EF4-FFF2-40B4-BE49-F238E27FC236}">
                <a16:creationId xmlns:a16="http://schemas.microsoft.com/office/drawing/2014/main" id="{F035AC26-AD10-4729-A9B1-AE54455AA045}"/>
              </a:ext>
            </a:extLst>
          </p:cNvPr>
          <p:cNvSpPr>
            <a:spLocks noGrp="1"/>
          </p:cNvSpPr>
          <p:nvPr>
            <p:ph type="body" sz="quarter" idx="133" hasCustomPrompt="1"/>
          </p:nvPr>
        </p:nvSpPr>
        <p:spPr>
          <a:xfrm>
            <a:off x="3809832"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33" name="Text Placeholder 7">
            <a:extLst>
              <a:ext uri="{FF2B5EF4-FFF2-40B4-BE49-F238E27FC236}">
                <a16:creationId xmlns:a16="http://schemas.microsoft.com/office/drawing/2014/main" id="{44349F41-DC58-49EA-AD83-3A74FC0B076A}"/>
              </a:ext>
            </a:extLst>
          </p:cNvPr>
          <p:cNvSpPr>
            <a:spLocks noGrp="1"/>
          </p:cNvSpPr>
          <p:nvPr>
            <p:ph type="body" sz="quarter" idx="134" hasCustomPrompt="1"/>
          </p:nvPr>
        </p:nvSpPr>
        <p:spPr>
          <a:xfrm>
            <a:off x="3809832"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34" name="Text Placeholder 7">
            <a:extLst>
              <a:ext uri="{FF2B5EF4-FFF2-40B4-BE49-F238E27FC236}">
                <a16:creationId xmlns:a16="http://schemas.microsoft.com/office/drawing/2014/main" id="{D8D45C32-3AEF-4D51-8BDC-CA3740B69FEE}"/>
              </a:ext>
            </a:extLst>
          </p:cNvPr>
          <p:cNvSpPr>
            <a:spLocks noGrp="1"/>
          </p:cNvSpPr>
          <p:nvPr>
            <p:ph type="body" sz="quarter" idx="135" hasCustomPrompt="1"/>
          </p:nvPr>
        </p:nvSpPr>
        <p:spPr>
          <a:xfrm>
            <a:off x="3809832"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35" name="Text Placeholder 7">
            <a:extLst>
              <a:ext uri="{FF2B5EF4-FFF2-40B4-BE49-F238E27FC236}">
                <a16:creationId xmlns:a16="http://schemas.microsoft.com/office/drawing/2014/main" id="{4925C865-21E2-4D8A-B5C7-70F9C357769A}"/>
              </a:ext>
            </a:extLst>
          </p:cNvPr>
          <p:cNvSpPr>
            <a:spLocks noGrp="1"/>
          </p:cNvSpPr>
          <p:nvPr>
            <p:ph type="body" sz="quarter" idx="136" hasCustomPrompt="1"/>
          </p:nvPr>
        </p:nvSpPr>
        <p:spPr>
          <a:xfrm>
            <a:off x="3809832"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36" name="Straight Connector 135">
            <a:extLst>
              <a:ext uri="{FF2B5EF4-FFF2-40B4-BE49-F238E27FC236}">
                <a16:creationId xmlns:a16="http://schemas.microsoft.com/office/drawing/2014/main" id="{1092F93B-F656-4301-8D19-52FC871A0874}"/>
              </a:ext>
            </a:extLst>
          </p:cNvPr>
          <p:cNvCxnSpPr/>
          <p:nvPr userDrawn="1"/>
        </p:nvCxnSpPr>
        <p:spPr>
          <a:xfrm>
            <a:off x="3809832"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8" name="Rectangle: Top Corners Rounded 137">
            <a:extLst>
              <a:ext uri="{FF2B5EF4-FFF2-40B4-BE49-F238E27FC236}">
                <a16:creationId xmlns:a16="http://schemas.microsoft.com/office/drawing/2014/main" id="{9AE4475F-FA71-4685-AE32-DE6A1DF287CA}"/>
              </a:ext>
            </a:extLst>
          </p:cNvPr>
          <p:cNvSpPr/>
          <p:nvPr userDrawn="1"/>
        </p:nvSpPr>
        <p:spPr>
          <a:xfrm rot="10800000">
            <a:off x="5894046"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9" name="Text Placeholder 7">
            <a:extLst>
              <a:ext uri="{FF2B5EF4-FFF2-40B4-BE49-F238E27FC236}">
                <a16:creationId xmlns:a16="http://schemas.microsoft.com/office/drawing/2014/main" id="{8A4D6AC8-7D58-4F83-8B06-91392C71F8A9}"/>
              </a:ext>
            </a:extLst>
          </p:cNvPr>
          <p:cNvSpPr>
            <a:spLocks noGrp="1"/>
          </p:cNvSpPr>
          <p:nvPr>
            <p:ph type="body" sz="quarter" idx="137" hasCustomPrompt="1"/>
          </p:nvPr>
        </p:nvSpPr>
        <p:spPr>
          <a:xfrm>
            <a:off x="5966927"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0" name="Text Placeholder 7">
            <a:extLst>
              <a:ext uri="{FF2B5EF4-FFF2-40B4-BE49-F238E27FC236}">
                <a16:creationId xmlns:a16="http://schemas.microsoft.com/office/drawing/2014/main" id="{EA7ED693-6DA8-41E0-8B4E-378AEE21DF2B}"/>
              </a:ext>
            </a:extLst>
          </p:cNvPr>
          <p:cNvSpPr>
            <a:spLocks noGrp="1"/>
          </p:cNvSpPr>
          <p:nvPr>
            <p:ph type="body" sz="quarter" idx="138" hasCustomPrompt="1"/>
          </p:nvPr>
        </p:nvSpPr>
        <p:spPr>
          <a:xfrm>
            <a:off x="5966927"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1" name="Text Placeholder 7">
            <a:extLst>
              <a:ext uri="{FF2B5EF4-FFF2-40B4-BE49-F238E27FC236}">
                <a16:creationId xmlns:a16="http://schemas.microsoft.com/office/drawing/2014/main" id="{7416367C-2959-4EC2-B0C7-DEE46ACE8A2E}"/>
              </a:ext>
            </a:extLst>
          </p:cNvPr>
          <p:cNvSpPr>
            <a:spLocks noGrp="1"/>
          </p:cNvSpPr>
          <p:nvPr>
            <p:ph type="body" sz="quarter" idx="139" hasCustomPrompt="1"/>
          </p:nvPr>
        </p:nvSpPr>
        <p:spPr>
          <a:xfrm>
            <a:off x="5966927"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43" name="Text Placeholder 7">
            <a:extLst>
              <a:ext uri="{FF2B5EF4-FFF2-40B4-BE49-F238E27FC236}">
                <a16:creationId xmlns:a16="http://schemas.microsoft.com/office/drawing/2014/main" id="{78BF1CBB-FAD8-44C1-8B37-C726E394ECCA}"/>
              </a:ext>
            </a:extLst>
          </p:cNvPr>
          <p:cNvSpPr>
            <a:spLocks noGrp="1"/>
          </p:cNvSpPr>
          <p:nvPr>
            <p:ph type="body" sz="quarter" idx="140" hasCustomPrompt="1"/>
          </p:nvPr>
        </p:nvSpPr>
        <p:spPr>
          <a:xfrm>
            <a:off x="5966927"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44" name="Straight Connector 143">
            <a:extLst>
              <a:ext uri="{FF2B5EF4-FFF2-40B4-BE49-F238E27FC236}">
                <a16:creationId xmlns:a16="http://schemas.microsoft.com/office/drawing/2014/main" id="{B789520C-4E57-45F7-A8B6-2A9622225B8E}"/>
              </a:ext>
            </a:extLst>
          </p:cNvPr>
          <p:cNvCxnSpPr/>
          <p:nvPr userDrawn="1"/>
        </p:nvCxnSpPr>
        <p:spPr>
          <a:xfrm>
            <a:off x="5966927"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5" name="Rectangle: Top Corners Rounded 144">
            <a:extLst>
              <a:ext uri="{FF2B5EF4-FFF2-40B4-BE49-F238E27FC236}">
                <a16:creationId xmlns:a16="http://schemas.microsoft.com/office/drawing/2014/main" id="{50D686D9-0AA2-4871-969D-DFEA34A96EB9}"/>
              </a:ext>
            </a:extLst>
          </p:cNvPr>
          <p:cNvSpPr/>
          <p:nvPr userDrawn="1"/>
        </p:nvSpPr>
        <p:spPr>
          <a:xfrm rot="10800000">
            <a:off x="8051141"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46" name="Text Placeholder 7">
            <a:extLst>
              <a:ext uri="{FF2B5EF4-FFF2-40B4-BE49-F238E27FC236}">
                <a16:creationId xmlns:a16="http://schemas.microsoft.com/office/drawing/2014/main" id="{53D07D1A-04FA-43D8-A426-FAB342D4AEA7}"/>
              </a:ext>
            </a:extLst>
          </p:cNvPr>
          <p:cNvSpPr>
            <a:spLocks noGrp="1"/>
          </p:cNvSpPr>
          <p:nvPr>
            <p:ph type="body" sz="quarter" idx="141" hasCustomPrompt="1"/>
          </p:nvPr>
        </p:nvSpPr>
        <p:spPr>
          <a:xfrm>
            <a:off x="8124022"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8" name="Text Placeholder 7">
            <a:extLst>
              <a:ext uri="{FF2B5EF4-FFF2-40B4-BE49-F238E27FC236}">
                <a16:creationId xmlns:a16="http://schemas.microsoft.com/office/drawing/2014/main" id="{488E4BF2-3DAE-42D9-96EF-883542353758}"/>
              </a:ext>
            </a:extLst>
          </p:cNvPr>
          <p:cNvSpPr>
            <a:spLocks noGrp="1"/>
          </p:cNvSpPr>
          <p:nvPr>
            <p:ph type="body" sz="quarter" idx="142" hasCustomPrompt="1"/>
          </p:nvPr>
        </p:nvSpPr>
        <p:spPr>
          <a:xfrm>
            <a:off x="8124022"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9" name="Text Placeholder 7">
            <a:extLst>
              <a:ext uri="{FF2B5EF4-FFF2-40B4-BE49-F238E27FC236}">
                <a16:creationId xmlns:a16="http://schemas.microsoft.com/office/drawing/2014/main" id="{49FECD32-C5C7-41AB-A242-BC1D8321368C}"/>
              </a:ext>
            </a:extLst>
          </p:cNvPr>
          <p:cNvSpPr>
            <a:spLocks noGrp="1"/>
          </p:cNvSpPr>
          <p:nvPr>
            <p:ph type="body" sz="quarter" idx="143" hasCustomPrompt="1"/>
          </p:nvPr>
        </p:nvSpPr>
        <p:spPr>
          <a:xfrm>
            <a:off x="8124022"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0" name="Text Placeholder 7">
            <a:extLst>
              <a:ext uri="{FF2B5EF4-FFF2-40B4-BE49-F238E27FC236}">
                <a16:creationId xmlns:a16="http://schemas.microsoft.com/office/drawing/2014/main" id="{DE056CC5-5FB0-420C-A102-6D78C883B988}"/>
              </a:ext>
            </a:extLst>
          </p:cNvPr>
          <p:cNvSpPr>
            <a:spLocks noGrp="1"/>
          </p:cNvSpPr>
          <p:nvPr>
            <p:ph type="body" sz="quarter" idx="144" hasCustomPrompt="1"/>
          </p:nvPr>
        </p:nvSpPr>
        <p:spPr>
          <a:xfrm>
            <a:off x="8124022"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1" name="Straight Connector 150">
            <a:extLst>
              <a:ext uri="{FF2B5EF4-FFF2-40B4-BE49-F238E27FC236}">
                <a16:creationId xmlns:a16="http://schemas.microsoft.com/office/drawing/2014/main" id="{74700CEE-97CD-416A-A852-C3966FFD7758}"/>
              </a:ext>
            </a:extLst>
          </p:cNvPr>
          <p:cNvCxnSpPr/>
          <p:nvPr userDrawn="1"/>
        </p:nvCxnSpPr>
        <p:spPr>
          <a:xfrm>
            <a:off x="8124022"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2" name="Rectangle: Top Corners Rounded 151">
            <a:extLst>
              <a:ext uri="{FF2B5EF4-FFF2-40B4-BE49-F238E27FC236}">
                <a16:creationId xmlns:a16="http://schemas.microsoft.com/office/drawing/2014/main" id="{FA479697-4C3C-4716-87D1-37BFD54BE19E}"/>
              </a:ext>
            </a:extLst>
          </p:cNvPr>
          <p:cNvSpPr/>
          <p:nvPr userDrawn="1"/>
        </p:nvSpPr>
        <p:spPr>
          <a:xfrm rot="10800000">
            <a:off x="10208236"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53" name="Text Placeholder 7">
            <a:extLst>
              <a:ext uri="{FF2B5EF4-FFF2-40B4-BE49-F238E27FC236}">
                <a16:creationId xmlns:a16="http://schemas.microsoft.com/office/drawing/2014/main" id="{FF3E5503-F09F-438F-8051-1ECB8EEFC8CD}"/>
              </a:ext>
            </a:extLst>
          </p:cNvPr>
          <p:cNvSpPr>
            <a:spLocks noGrp="1"/>
          </p:cNvSpPr>
          <p:nvPr>
            <p:ph type="body" sz="quarter" idx="145" hasCustomPrompt="1"/>
          </p:nvPr>
        </p:nvSpPr>
        <p:spPr>
          <a:xfrm>
            <a:off x="10281117"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4" name="Text Placeholder 7">
            <a:extLst>
              <a:ext uri="{FF2B5EF4-FFF2-40B4-BE49-F238E27FC236}">
                <a16:creationId xmlns:a16="http://schemas.microsoft.com/office/drawing/2014/main" id="{857B0E0D-95FB-449D-B006-18B4B0602A1F}"/>
              </a:ext>
            </a:extLst>
          </p:cNvPr>
          <p:cNvSpPr>
            <a:spLocks noGrp="1"/>
          </p:cNvSpPr>
          <p:nvPr>
            <p:ph type="body" sz="quarter" idx="146" hasCustomPrompt="1"/>
          </p:nvPr>
        </p:nvSpPr>
        <p:spPr>
          <a:xfrm>
            <a:off x="10281117"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55" name="Text Placeholder 7">
            <a:extLst>
              <a:ext uri="{FF2B5EF4-FFF2-40B4-BE49-F238E27FC236}">
                <a16:creationId xmlns:a16="http://schemas.microsoft.com/office/drawing/2014/main" id="{9FC691C4-8404-4C2F-9C76-AC81F543F9BC}"/>
              </a:ext>
            </a:extLst>
          </p:cNvPr>
          <p:cNvSpPr>
            <a:spLocks noGrp="1"/>
          </p:cNvSpPr>
          <p:nvPr>
            <p:ph type="body" sz="quarter" idx="147" hasCustomPrompt="1"/>
          </p:nvPr>
        </p:nvSpPr>
        <p:spPr>
          <a:xfrm>
            <a:off x="10281117"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6" name="Text Placeholder 7">
            <a:extLst>
              <a:ext uri="{FF2B5EF4-FFF2-40B4-BE49-F238E27FC236}">
                <a16:creationId xmlns:a16="http://schemas.microsoft.com/office/drawing/2014/main" id="{176BEE91-9BC6-4318-BA63-3DD606C53A5A}"/>
              </a:ext>
            </a:extLst>
          </p:cNvPr>
          <p:cNvSpPr>
            <a:spLocks noGrp="1"/>
          </p:cNvSpPr>
          <p:nvPr>
            <p:ph type="body" sz="quarter" idx="148" hasCustomPrompt="1"/>
          </p:nvPr>
        </p:nvSpPr>
        <p:spPr>
          <a:xfrm>
            <a:off x="10281117"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7" name="Straight Connector 156">
            <a:extLst>
              <a:ext uri="{FF2B5EF4-FFF2-40B4-BE49-F238E27FC236}">
                <a16:creationId xmlns:a16="http://schemas.microsoft.com/office/drawing/2014/main" id="{F0DC835E-4529-43B0-9956-BD9932FF276E}"/>
              </a:ext>
            </a:extLst>
          </p:cNvPr>
          <p:cNvCxnSpPr/>
          <p:nvPr userDrawn="1"/>
        </p:nvCxnSpPr>
        <p:spPr>
          <a:xfrm>
            <a:off x="10281117"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1" name="Rectangle: Top Corners Rounded 210">
            <a:extLst>
              <a:ext uri="{FF2B5EF4-FFF2-40B4-BE49-F238E27FC236}">
                <a16:creationId xmlns:a16="http://schemas.microsoft.com/office/drawing/2014/main" id="{B1201D14-8469-4E44-B822-F0411D270780}"/>
              </a:ext>
            </a:extLst>
          </p:cNvPr>
          <p:cNvSpPr/>
          <p:nvPr userDrawn="1"/>
        </p:nvSpPr>
        <p:spPr>
          <a:xfrm rot="10800000">
            <a:off x="1579847"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13" name="Text Placeholder 7">
            <a:extLst>
              <a:ext uri="{FF2B5EF4-FFF2-40B4-BE49-F238E27FC236}">
                <a16:creationId xmlns:a16="http://schemas.microsoft.com/office/drawing/2014/main" id="{4A33AB2C-875A-49B7-B919-B87EC70A417F}"/>
              </a:ext>
            </a:extLst>
          </p:cNvPr>
          <p:cNvSpPr>
            <a:spLocks noGrp="1"/>
          </p:cNvSpPr>
          <p:nvPr>
            <p:ph type="body" sz="quarter" idx="154" hasCustomPrompt="1"/>
          </p:nvPr>
        </p:nvSpPr>
        <p:spPr>
          <a:xfrm>
            <a:off x="1652728"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14" name="Text Placeholder 7">
            <a:extLst>
              <a:ext uri="{FF2B5EF4-FFF2-40B4-BE49-F238E27FC236}">
                <a16:creationId xmlns:a16="http://schemas.microsoft.com/office/drawing/2014/main" id="{5ECF8E2C-B3C5-4173-BD63-0D6123CF3A81}"/>
              </a:ext>
            </a:extLst>
          </p:cNvPr>
          <p:cNvSpPr>
            <a:spLocks noGrp="1"/>
          </p:cNvSpPr>
          <p:nvPr>
            <p:ph type="body" sz="quarter" idx="155" hasCustomPrompt="1"/>
          </p:nvPr>
        </p:nvSpPr>
        <p:spPr>
          <a:xfrm>
            <a:off x="1652728"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0" name="Text Placeholder 7">
            <a:extLst>
              <a:ext uri="{FF2B5EF4-FFF2-40B4-BE49-F238E27FC236}">
                <a16:creationId xmlns:a16="http://schemas.microsoft.com/office/drawing/2014/main" id="{FE318ACF-8083-4170-9E39-E009CCEE5883}"/>
              </a:ext>
            </a:extLst>
          </p:cNvPr>
          <p:cNvSpPr>
            <a:spLocks noGrp="1"/>
          </p:cNvSpPr>
          <p:nvPr>
            <p:ph type="body" sz="quarter" idx="161" hasCustomPrompt="1"/>
          </p:nvPr>
        </p:nvSpPr>
        <p:spPr>
          <a:xfrm>
            <a:off x="1652728"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1" name="Text Placeholder 7">
            <a:extLst>
              <a:ext uri="{FF2B5EF4-FFF2-40B4-BE49-F238E27FC236}">
                <a16:creationId xmlns:a16="http://schemas.microsoft.com/office/drawing/2014/main" id="{649232D7-1A3A-497B-8E1E-83F21AD42763}"/>
              </a:ext>
            </a:extLst>
          </p:cNvPr>
          <p:cNvSpPr>
            <a:spLocks noGrp="1"/>
          </p:cNvSpPr>
          <p:nvPr>
            <p:ph type="body" sz="quarter" idx="162" hasCustomPrompt="1"/>
          </p:nvPr>
        </p:nvSpPr>
        <p:spPr>
          <a:xfrm>
            <a:off x="1652728"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2" name="Straight Connector 221">
            <a:extLst>
              <a:ext uri="{FF2B5EF4-FFF2-40B4-BE49-F238E27FC236}">
                <a16:creationId xmlns:a16="http://schemas.microsoft.com/office/drawing/2014/main" id="{1CF81A9D-3A03-4F23-A526-69B17B296AAB}"/>
              </a:ext>
            </a:extLst>
          </p:cNvPr>
          <p:cNvCxnSpPr/>
          <p:nvPr userDrawn="1"/>
        </p:nvCxnSpPr>
        <p:spPr>
          <a:xfrm>
            <a:off x="1652728"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3" name="Rectangle: Top Corners Rounded 222">
            <a:extLst>
              <a:ext uri="{FF2B5EF4-FFF2-40B4-BE49-F238E27FC236}">
                <a16:creationId xmlns:a16="http://schemas.microsoft.com/office/drawing/2014/main" id="{2C2CF056-C4C2-4B0B-A766-59821FFDDD02}"/>
              </a:ext>
            </a:extLst>
          </p:cNvPr>
          <p:cNvSpPr/>
          <p:nvPr userDrawn="1"/>
        </p:nvSpPr>
        <p:spPr>
          <a:xfrm rot="10800000">
            <a:off x="3736946"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24" name="Text Placeholder 7">
            <a:extLst>
              <a:ext uri="{FF2B5EF4-FFF2-40B4-BE49-F238E27FC236}">
                <a16:creationId xmlns:a16="http://schemas.microsoft.com/office/drawing/2014/main" id="{6931944B-0CFD-403D-9685-EAFFC6D2C002}"/>
              </a:ext>
            </a:extLst>
          </p:cNvPr>
          <p:cNvSpPr>
            <a:spLocks noGrp="1"/>
          </p:cNvSpPr>
          <p:nvPr>
            <p:ph type="body" sz="quarter" idx="163" hasCustomPrompt="1"/>
          </p:nvPr>
        </p:nvSpPr>
        <p:spPr>
          <a:xfrm>
            <a:off x="3809827"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25" name="Text Placeholder 7">
            <a:extLst>
              <a:ext uri="{FF2B5EF4-FFF2-40B4-BE49-F238E27FC236}">
                <a16:creationId xmlns:a16="http://schemas.microsoft.com/office/drawing/2014/main" id="{A031659D-DEBB-4A7E-AAE8-568AE44CC104}"/>
              </a:ext>
            </a:extLst>
          </p:cNvPr>
          <p:cNvSpPr>
            <a:spLocks noGrp="1"/>
          </p:cNvSpPr>
          <p:nvPr>
            <p:ph type="body" sz="quarter" idx="164" hasCustomPrompt="1"/>
          </p:nvPr>
        </p:nvSpPr>
        <p:spPr>
          <a:xfrm>
            <a:off x="3809827"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6" name="Text Placeholder 7">
            <a:extLst>
              <a:ext uri="{FF2B5EF4-FFF2-40B4-BE49-F238E27FC236}">
                <a16:creationId xmlns:a16="http://schemas.microsoft.com/office/drawing/2014/main" id="{9DF4EAE8-B686-40D0-8AEE-FE949F6CBC85}"/>
              </a:ext>
            </a:extLst>
          </p:cNvPr>
          <p:cNvSpPr>
            <a:spLocks noGrp="1"/>
          </p:cNvSpPr>
          <p:nvPr>
            <p:ph type="body" sz="quarter" idx="165" hasCustomPrompt="1"/>
          </p:nvPr>
        </p:nvSpPr>
        <p:spPr>
          <a:xfrm>
            <a:off x="3809827"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7" name="Text Placeholder 7">
            <a:extLst>
              <a:ext uri="{FF2B5EF4-FFF2-40B4-BE49-F238E27FC236}">
                <a16:creationId xmlns:a16="http://schemas.microsoft.com/office/drawing/2014/main" id="{A20AB882-14C5-44DF-AD1F-79D6E561B9C5}"/>
              </a:ext>
            </a:extLst>
          </p:cNvPr>
          <p:cNvSpPr>
            <a:spLocks noGrp="1"/>
          </p:cNvSpPr>
          <p:nvPr>
            <p:ph type="body" sz="quarter" idx="166" hasCustomPrompt="1"/>
          </p:nvPr>
        </p:nvSpPr>
        <p:spPr>
          <a:xfrm>
            <a:off x="3809827"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8" name="Straight Connector 227">
            <a:extLst>
              <a:ext uri="{FF2B5EF4-FFF2-40B4-BE49-F238E27FC236}">
                <a16:creationId xmlns:a16="http://schemas.microsoft.com/office/drawing/2014/main" id="{77F6AADA-E2AD-4729-9B87-548BFE5B29D0}"/>
              </a:ext>
            </a:extLst>
          </p:cNvPr>
          <p:cNvCxnSpPr/>
          <p:nvPr userDrawn="1"/>
        </p:nvCxnSpPr>
        <p:spPr>
          <a:xfrm>
            <a:off x="3809827"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9" name="Rectangle: Top Corners Rounded 228">
            <a:extLst>
              <a:ext uri="{FF2B5EF4-FFF2-40B4-BE49-F238E27FC236}">
                <a16:creationId xmlns:a16="http://schemas.microsoft.com/office/drawing/2014/main" id="{06DE9421-FDF2-4C09-A74B-82FE3C464224}"/>
              </a:ext>
            </a:extLst>
          </p:cNvPr>
          <p:cNvSpPr/>
          <p:nvPr userDrawn="1"/>
        </p:nvSpPr>
        <p:spPr>
          <a:xfrm rot="10800000">
            <a:off x="5894041"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0" name="Text Placeholder 7">
            <a:extLst>
              <a:ext uri="{FF2B5EF4-FFF2-40B4-BE49-F238E27FC236}">
                <a16:creationId xmlns:a16="http://schemas.microsoft.com/office/drawing/2014/main" id="{A6806388-61E4-45C5-B17F-633E432B1BC8}"/>
              </a:ext>
            </a:extLst>
          </p:cNvPr>
          <p:cNvSpPr>
            <a:spLocks noGrp="1"/>
          </p:cNvSpPr>
          <p:nvPr>
            <p:ph type="body" sz="quarter" idx="167" hasCustomPrompt="1"/>
          </p:nvPr>
        </p:nvSpPr>
        <p:spPr>
          <a:xfrm>
            <a:off x="5966922"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1" name="Text Placeholder 7">
            <a:extLst>
              <a:ext uri="{FF2B5EF4-FFF2-40B4-BE49-F238E27FC236}">
                <a16:creationId xmlns:a16="http://schemas.microsoft.com/office/drawing/2014/main" id="{2ABBBE0D-BBB9-44F9-8C12-0AA9772CBC48}"/>
              </a:ext>
            </a:extLst>
          </p:cNvPr>
          <p:cNvSpPr>
            <a:spLocks noGrp="1"/>
          </p:cNvSpPr>
          <p:nvPr>
            <p:ph type="body" sz="quarter" idx="168" hasCustomPrompt="1"/>
          </p:nvPr>
        </p:nvSpPr>
        <p:spPr>
          <a:xfrm>
            <a:off x="5966922"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2" name="Text Placeholder 7">
            <a:extLst>
              <a:ext uri="{FF2B5EF4-FFF2-40B4-BE49-F238E27FC236}">
                <a16:creationId xmlns:a16="http://schemas.microsoft.com/office/drawing/2014/main" id="{31F50071-A6E9-4E48-8DB7-0518C3EEF8BB}"/>
              </a:ext>
            </a:extLst>
          </p:cNvPr>
          <p:cNvSpPr>
            <a:spLocks noGrp="1"/>
          </p:cNvSpPr>
          <p:nvPr>
            <p:ph type="body" sz="quarter" idx="169" hasCustomPrompt="1"/>
          </p:nvPr>
        </p:nvSpPr>
        <p:spPr>
          <a:xfrm>
            <a:off x="5966922"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3" name="Text Placeholder 7">
            <a:extLst>
              <a:ext uri="{FF2B5EF4-FFF2-40B4-BE49-F238E27FC236}">
                <a16:creationId xmlns:a16="http://schemas.microsoft.com/office/drawing/2014/main" id="{2DA0D5AE-6BE5-4248-8F1B-3C6A4D576701}"/>
              </a:ext>
            </a:extLst>
          </p:cNvPr>
          <p:cNvSpPr>
            <a:spLocks noGrp="1"/>
          </p:cNvSpPr>
          <p:nvPr>
            <p:ph type="body" sz="quarter" idx="170" hasCustomPrompt="1"/>
          </p:nvPr>
        </p:nvSpPr>
        <p:spPr>
          <a:xfrm>
            <a:off x="5966922"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34" name="Straight Connector 233">
            <a:extLst>
              <a:ext uri="{FF2B5EF4-FFF2-40B4-BE49-F238E27FC236}">
                <a16:creationId xmlns:a16="http://schemas.microsoft.com/office/drawing/2014/main" id="{EAB9FF9A-37FF-4001-A05E-9A2FF4275C16}"/>
              </a:ext>
            </a:extLst>
          </p:cNvPr>
          <p:cNvCxnSpPr/>
          <p:nvPr userDrawn="1"/>
        </p:nvCxnSpPr>
        <p:spPr>
          <a:xfrm>
            <a:off x="5966922"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35" name="Rectangle: Top Corners Rounded 234">
            <a:extLst>
              <a:ext uri="{FF2B5EF4-FFF2-40B4-BE49-F238E27FC236}">
                <a16:creationId xmlns:a16="http://schemas.microsoft.com/office/drawing/2014/main" id="{52940CF9-CC2D-4762-8460-DC1507544C89}"/>
              </a:ext>
            </a:extLst>
          </p:cNvPr>
          <p:cNvSpPr/>
          <p:nvPr userDrawn="1"/>
        </p:nvSpPr>
        <p:spPr>
          <a:xfrm rot="10800000">
            <a:off x="8051136"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6" name="Text Placeholder 7">
            <a:extLst>
              <a:ext uri="{FF2B5EF4-FFF2-40B4-BE49-F238E27FC236}">
                <a16:creationId xmlns:a16="http://schemas.microsoft.com/office/drawing/2014/main" id="{10FDC395-CE46-4FF7-BFF3-E5A7F1665EEE}"/>
              </a:ext>
            </a:extLst>
          </p:cNvPr>
          <p:cNvSpPr>
            <a:spLocks noGrp="1"/>
          </p:cNvSpPr>
          <p:nvPr>
            <p:ph type="body" sz="quarter" idx="171" hasCustomPrompt="1"/>
          </p:nvPr>
        </p:nvSpPr>
        <p:spPr>
          <a:xfrm>
            <a:off x="8124017"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7" name="Text Placeholder 7">
            <a:extLst>
              <a:ext uri="{FF2B5EF4-FFF2-40B4-BE49-F238E27FC236}">
                <a16:creationId xmlns:a16="http://schemas.microsoft.com/office/drawing/2014/main" id="{88B8DEE2-7360-4CA5-8C23-52417A8BA2A1}"/>
              </a:ext>
            </a:extLst>
          </p:cNvPr>
          <p:cNvSpPr>
            <a:spLocks noGrp="1"/>
          </p:cNvSpPr>
          <p:nvPr>
            <p:ph type="body" sz="quarter" idx="172" hasCustomPrompt="1"/>
          </p:nvPr>
        </p:nvSpPr>
        <p:spPr>
          <a:xfrm>
            <a:off x="8124017"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8" name="Text Placeholder 7">
            <a:extLst>
              <a:ext uri="{FF2B5EF4-FFF2-40B4-BE49-F238E27FC236}">
                <a16:creationId xmlns:a16="http://schemas.microsoft.com/office/drawing/2014/main" id="{A5A63509-0A32-429A-89F5-C6F2D7D9DE77}"/>
              </a:ext>
            </a:extLst>
          </p:cNvPr>
          <p:cNvSpPr>
            <a:spLocks noGrp="1"/>
          </p:cNvSpPr>
          <p:nvPr>
            <p:ph type="body" sz="quarter" idx="173" hasCustomPrompt="1"/>
          </p:nvPr>
        </p:nvSpPr>
        <p:spPr>
          <a:xfrm>
            <a:off x="8124017"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9" name="Text Placeholder 7">
            <a:extLst>
              <a:ext uri="{FF2B5EF4-FFF2-40B4-BE49-F238E27FC236}">
                <a16:creationId xmlns:a16="http://schemas.microsoft.com/office/drawing/2014/main" id="{1D7E2C49-F83C-4C41-B73B-FA6119562F8D}"/>
              </a:ext>
            </a:extLst>
          </p:cNvPr>
          <p:cNvSpPr>
            <a:spLocks noGrp="1"/>
          </p:cNvSpPr>
          <p:nvPr>
            <p:ph type="body" sz="quarter" idx="174" hasCustomPrompt="1"/>
          </p:nvPr>
        </p:nvSpPr>
        <p:spPr>
          <a:xfrm>
            <a:off x="8124017"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40" name="Straight Connector 239">
            <a:extLst>
              <a:ext uri="{FF2B5EF4-FFF2-40B4-BE49-F238E27FC236}">
                <a16:creationId xmlns:a16="http://schemas.microsoft.com/office/drawing/2014/main" id="{8A4F88DE-0CBA-47B2-946E-9CFF6DBB4799}"/>
              </a:ext>
            </a:extLst>
          </p:cNvPr>
          <p:cNvCxnSpPr/>
          <p:nvPr userDrawn="1"/>
        </p:nvCxnSpPr>
        <p:spPr>
          <a:xfrm>
            <a:off x="8124017"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53" name="Picture Placeholder 4">
            <a:extLst>
              <a:ext uri="{FF2B5EF4-FFF2-40B4-BE49-F238E27FC236}">
                <a16:creationId xmlns:a16="http://schemas.microsoft.com/office/drawing/2014/main" id="{D4AA8787-F2A7-4949-94CD-ED14C4DC8CAE}"/>
              </a:ext>
            </a:extLst>
          </p:cNvPr>
          <p:cNvSpPr>
            <a:spLocks noGrp="1"/>
          </p:cNvSpPr>
          <p:nvPr>
            <p:ph type="pic" sz="quarter" idx="183" hasCustomPrompt="1"/>
          </p:nvPr>
        </p:nvSpPr>
        <p:spPr>
          <a:xfrm>
            <a:off x="1579851"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4" name="Picture Placeholder 4">
            <a:extLst>
              <a:ext uri="{FF2B5EF4-FFF2-40B4-BE49-F238E27FC236}">
                <a16:creationId xmlns:a16="http://schemas.microsoft.com/office/drawing/2014/main" id="{B5A2AAB4-BE7F-4BC5-992F-6AE5DE259236}"/>
              </a:ext>
            </a:extLst>
          </p:cNvPr>
          <p:cNvSpPr>
            <a:spLocks noGrp="1"/>
          </p:cNvSpPr>
          <p:nvPr>
            <p:ph type="pic" sz="quarter" idx="184" hasCustomPrompt="1"/>
          </p:nvPr>
        </p:nvSpPr>
        <p:spPr>
          <a:xfrm>
            <a:off x="3736946"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5" name="Picture Placeholder 4">
            <a:extLst>
              <a:ext uri="{FF2B5EF4-FFF2-40B4-BE49-F238E27FC236}">
                <a16:creationId xmlns:a16="http://schemas.microsoft.com/office/drawing/2014/main" id="{EA6292C1-E8F9-44CF-9999-21E569090614}"/>
              </a:ext>
            </a:extLst>
          </p:cNvPr>
          <p:cNvSpPr>
            <a:spLocks noGrp="1"/>
          </p:cNvSpPr>
          <p:nvPr>
            <p:ph type="pic" sz="quarter" idx="185" hasCustomPrompt="1"/>
          </p:nvPr>
        </p:nvSpPr>
        <p:spPr>
          <a:xfrm>
            <a:off x="5894041"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6" name="Picture Placeholder 4">
            <a:extLst>
              <a:ext uri="{FF2B5EF4-FFF2-40B4-BE49-F238E27FC236}">
                <a16:creationId xmlns:a16="http://schemas.microsoft.com/office/drawing/2014/main" id="{370C1DF9-E66A-44C5-8EDA-B5C1F4F90D6E}"/>
              </a:ext>
            </a:extLst>
          </p:cNvPr>
          <p:cNvSpPr>
            <a:spLocks noGrp="1"/>
          </p:cNvSpPr>
          <p:nvPr>
            <p:ph type="pic" sz="quarter" idx="186" hasCustomPrompt="1"/>
          </p:nvPr>
        </p:nvSpPr>
        <p:spPr>
          <a:xfrm>
            <a:off x="8051136"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68" name="Rectangle: Top Corners Rounded 67">
            <a:extLst>
              <a:ext uri="{FF2B5EF4-FFF2-40B4-BE49-F238E27FC236}">
                <a16:creationId xmlns:a16="http://schemas.microsoft.com/office/drawing/2014/main" id="{D20BB5E6-9860-46C1-8DC3-3E288FA145FC}"/>
              </a:ext>
            </a:extLst>
          </p:cNvPr>
          <p:cNvSpPr/>
          <p:nvPr userDrawn="1"/>
        </p:nvSpPr>
        <p:spPr>
          <a:xfrm rot="10800000">
            <a:off x="10208231"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71" name="Text Placeholder 7">
            <a:extLst>
              <a:ext uri="{FF2B5EF4-FFF2-40B4-BE49-F238E27FC236}">
                <a16:creationId xmlns:a16="http://schemas.microsoft.com/office/drawing/2014/main" id="{E1D48F2F-D1CA-4D70-ABC0-624C1092E7D5}"/>
              </a:ext>
            </a:extLst>
          </p:cNvPr>
          <p:cNvSpPr>
            <a:spLocks noGrp="1"/>
          </p:cNvSpPr>
          <p:nvPr>
            <p:ph type="body" sz="quarter" idx="187" hasCustomPrompt="1"/>
          </p:nvPr>
        </p:nvSpPr>
        <p:spPr>
          <a:xfrm>
            <a:off x="10281112"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72" name="Text Placeholder 7">
            <a:extLst>
              <a:ext uri="{FF2B5EF4-FFF2-40B4-BE49-F238E27FC236}">
                <a16:creationId xmlns:a16="http://schemas.microsoft.com/office/drawing/2014/main" id="{1C2C79DE-8E6A-42D5-B4A3-8B03305FCD7E}"/>
              </a:ext>
            </a:extLst>
          </p:cNvPr>
          <p:cNvSpPr>
            <a:spLocks noGrp="1"/>
          </p:cNvSpPr>
          <p:nvPr>
            <p:ph type="body" sz="quarter" idx="188" hasCustomPrompt="1"/>
          </p:nvPr>
        </p:nvSpPr>
        <p:spPr>
          <a:xfrm>
            <a:off x="10281112"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73" name="Text Placeholder 7">
            <a:extLst>
              <a:ext uri="{FF2B5EF4-FFF2-40B4-BE49-F238E27FC236}">
                <a16:creationId xmlns:a16="http://schemas.microsoft.com/office/drawing/2014/main" id="{5FD2481B-8F85-4EFC-B653-6089CAA82506}"/>
              </a:ext>
            </a:extLst>
          </p:cNvPr>
          <p:cNvSpPr>
            <a:spLocks noGrp="1"/>
          </p:cNvSpPr>
          <p:nvPr>
            <p:ph type="body" sz="quarter" idx="189" hasCustomPrompt="1"/>
          </p:nvPr>
        </p:nvSpPr>
        <p:spPr>
          <a:xfrm>
            <a:off x="10281112"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74" name="Text Placeholder 7">
            <a:extLst>
              <a:ext uri="{FF2B5EF4-FFF2-40B4-BE49-F238E27FC236}">
                <a16:creationId xmlns:a16="http://schemas.microsoft.com/office/drawing/2014/main" id="{DABCE3DC-3D8D-4377-8129-9FDC3A420EF4}"/>
              </a:ext>
            </a:extLst>
          </p:cNvPr>
          <p:cNvSpPr>
            <a:spLocks noGrp="1"/>
          </p:cNvSpPr>
          <p:nvPr>
            <p:ph type="body" sz="quarter" idx="190" hasCustomPrompt="1"/>
          </p:nvPr>
        </p:nvSpPr>
        <p:spPr>
          <a:xfrm>
            <a:off x="10281112"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75" name="Straight Connector 74">
            <a:extLst>
              <a:ext uri="{FF2B5EF4-FFF2-40B4-BE49-F238E27FC236}">
                <a16:creationId xmlns:a16="http://schemas.microsoft.com/office/drawing/2014/main" id="{5EEF7ACF-AEE1-4654-83D0-6192162AE08E}"/>
              </a:ext>
            </a:extLst>
          </p:cNvPr>
          <p:cNvCxnSpPr/>
          <p:nvPr userDrawn="1"/>
        </p:nvCxnSpPr>
        <p:spPr>
          <a:xfrm>
            <a:off x="10281112"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76" name="Picture Placeholder 4">
            <a:extLst>
              <a:ext uri="{FF2B5EF4-FFF2-40B4-BE49-F238E27FC236}">
                <a16:creationId xmlns:a16="http://schemas.microsoft.com/office/drawing/2014/main" id="{848A5AB3-676A-4604-B896-52B561266450}"/>
              </a:ext>
            </a:extLst>
          </p:cNvPr>
          <p:cNvSpPr>
            <a:spLocks noGrp="1"/>
          </p:cNvSpPr>
          <p:nvPr>
            <p:ph type="pic" sz="quarter" idx="191" hasCustomPrompt="1"/>
          </p:nvPr>
        </p:nvSpPr>
        <p:spPr>
          <a:xfrm>
            <a:off x="10208231"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Tree>
    <p:extLst>
      <p:ext uri="{BB962C8B-B14F-4D97-AF65-F5344CB8AC3E}">
        <p14:creationId xmlns:p14="http://schemas.microsoft.com/office/powerpoint/2010/main" val="2449169421"/>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ase Studies-9">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Rectangle: Top Corners Rounded 3">
            <a:extLst>
              <a:ext uri="{FF2B5EF4-FFF2-40B4-BE49-F238E27FC236}">
                <a16:creationId xmlns:a16="http://schemas.microsoft.com/office/drawing/2014/main" id="{791C6299-5EBE-4860-B915-4602FA2FBFF5}"/>
              </a:ext>
            </a:extLst>
          </p:cNvPr>
          <p:cNvSpPr/>
          <p:nvPr userDrawn="1"/>
        </p:nvSpPr>
        <p:spPr>
          <a:xfrm rot="10800000">
            <a:off x="1579852"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7" name="Picture Placeholder 4">
            <a:extLst>
              <a:ext uri="{FF2B5EF4-FFF2-40B4-BE49-F238E27FC236}">
                <a16:creationId xmlns:a16="http://schemas.microsoft.com/office/drawing/2014/main" id="{7CD8D313-CDE3-4791-BAAC-E4AF31FD9007}"/>
              </a:ext>
            </a:extLst>
          </p:cNvPr>
          <p:cNvSpPr>
            <a:spLocks noGrp="1"/>
          </p:cNvSpPr>
          <p:nvPr>
            <p:ph type="pic" sz="quarter" idx="11" hasCustomPrompt="1"/>
          </p:nvPr>
        </p:nvSpPr>
        <p:spPr>
          <a:xfrm>
            <a:off x="1579856"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 name="Text Placeholder 7">
            <a:extLst>
              <a:ext uri="{FF2B5EF4-FFF2-40B4-BE49-F238E27FC236}">
                <a16:creationId xmlns:a16="http://schemas.microsoft.com/office/drawing/2014/main" id="{F848B3F3-B197-468C-81ED-A9220AB3BD72}"/>
              </a:ext>
            </a:extLst>
          </p:cNvPr>
          <p:cNvSpPr>
            <a:spLocks noGrp="1"/>
          </p:cNvSpPr>
          <p:nvPr>
            <p:ph type="body" sz="quarter" idx="35" hasCustomPrompt="1"/>
          </p:nvPr>
        </p:nvSpPr>
        <p:spPr>
          <a:xfrm>
            <a:off x="1652733"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 name="Text Placeholder 7">
            <a:extLst>
              <a:ext uri="{FF2B5EF4-FFF2-40B4-BE49-F238E27FC236}">
                <a16:creationId xmlns:a16="http://schemas.microsoft.com/office/drawing/2014/main" id="{C0B50D42-CABF-4000-894D-D79C8DCE895A}"/>
              </a:ext>
            </a:extLst>
          </p:cNvPr>
          <p:cNvSpPr>
            <a:spLocks noGrp="1"/>
          </p:cNvSpPr>
          <p:nvPr>
            <p:ph type="body" sz="quarter" idx="36" hasCustomPrompt="1"/>
          </p:nvPr>
        </p:nvSpPr>
        <p:spPr>
          <a:xfrm>
            <a:off x="1652733"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27" name="Picture Placeholder 4">
            <a:extLst>
              <a:ext uri="{FF2B5EF4-FFF2-40B4-BE49-F238E27FC236}">
                <a16:creationId xmlns:a16="http://schemas.microsoft.com/office/drawing/2014/main" id="{F8D343D3-0DC9-4025-8E73-13B824384837}"/>
              </a:ext>
            </a:extLst>
          </p:cNvPr>
          <p:cNvSpPr>
            <a:spLocks noGrp="1"/>
          </p:cNvSpPr>
          <p:nvPr>
            <p:ph type="pic" sz="quarter" idx="37" hasCustomPrompt="1"/>
          </p:nvPr>
        </p:nvSpPr>
        <p:spPr>
          <a:xfrm>
            <a:off x="3736951"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2" name="Picture Placeholder 4">
            <a:extLst>
              <a:ext uri="{FF2B5EF4-FFF2-40B4-BE49-F238E27FC236}">
                <a16:creationId xmlns:a16="http://schemas.microsoft.com/office/drawing/2014/main" id="{183282C9-D879-4EA0-8159-EB6E5DEA563D}"/>
              </a:ext>
            </a:extLst>
          </p:cNvPr>
          <p:cNvSpPr>
            <a:spLocks noGrp="1"/>
          </p:cNvSpPr>
          <p:nvPr>
            <p:ph type="pic" sz="quarter" idx="41" hasCustomPrompt="1"/>
          </p:nvPr>
        </p:nvSpPr>
        <p:spPr>
          <a:xfrm>
            <a:off x="5894046"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7" name="Picture Placeholder 4">
            <a:extLst>
              <a:ext uri="{FF2B5EF4-FFF2-40B4-BE49-F238E27FC236}">
                <a16:creationId xmlns:a16="http://schemas.microsoft.com/office/drawing/2014/main" id="{1FB25F5B-AB60-4698-B7E8-BE2D2B8A8B82}"/>
              </a:ext>
            </a:extLst>
          </p:cNvPr>
          <p:cNvSpPr>
            <a:spLocks noGrp="1"/>
          </p:cNvSpPr>
          <p:nvPr>
            <p:ph type="pic" sz="quarter" idx="45" hasCustomPrompt="1"/>
          </p:nvPr>
        </p:nvSpPr>
        <p:spPr>
          <a:xfrm>
            <a:off x="8051141"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2" name="Picture Placeholder 4">
            <a:extLst>
              <a:ext uri="{FF2B5EF4-FFF2-40B4-BE49-F238E27FC236}">
                <a16:creationId xmlns:a16="http://schemas.microsoft.com/office/drawing/2014/main" id="{55AFD3DE-FBEB-412A-9B76-F082AE9866D1}"/>
              </a:ext>
            </a:extLst>
          </p:cNvPr>
          <p:cNvSpPr>
            <a:spLocks noGrp="1"/>
          </p:cNvSpPr>
          <p:nvPr>
            <p:ph type="pic" sz="quarter" idx="49" hasCustomPrompt="1"/>
          </p:nvPr>
        </p:nvSpPr>
        <p:spPr>
          <a:xfrm>
            <a:off x="10208236"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69" name="Text Placeholder 7">
            <a:extLst>
              <a:ext uri="{FF2B5EF4-FFF2-40B4-BE49-F238E27FC236}">
                <a16:creationId xmlns:a16="http://schemas.microsoft.com/office/drawing/2014/main" id="{651A8961-29BB-44B1-9465-E9F60D41F2FA}"/>
              </a:ext>
            </a:extLst>
          </p:cNvPr>
          <p:cNvSpPr>
            <a:spLocks noGrp="1"/>
          </p:cNvSpPr>
          <p:nvPr>
            <p:ph type="body" sz="quarter" idx="81" hasCustomPrompt="1"/>
          </p:nvPr>
        </p:nvSpPr>
        <p:spPr>
          <a:xfrm>
            <a:off x="1652733"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70" name="Text Placeholder 7">
            <a:extLst>
              <a:ext uri="{FF2B5EF4-FFF2-40B4-BE49-F238E27FC236}">
                <a16:creationId xmlns:a16="http://schemas.microsoft.com/office/drawing/2014/main" id="{32D76551-D572-4220-913D-B33A3C73EEE4}"/>
              </a:ext>
            </a:extLst>
          </p:cNvPr>
          <p:cNvSpPr>
            <a:spLocks noGrp="1"/>
          </p:cNvSpPr>
          <p:nvPr>
            <p:ph type="body" sz="quarter" idx="82" hasCustomPrompt="1"/>
          </p:nvPr>
        </p:nvSpPr>
        <p:spPr>
          <a:xfrm>
            <a:off x="1652733"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cxnSp>
        <p:nvCxnSpPr>
          <p:cNvPr id="3" name="Straight Connector 2">
            <a:extLst>
              <a:ext uri="{FF2B5EF4-FFF2-40B4-BE49-F238E27FC236}">
                <a16:creationId xmlns:a16="http://schemas.microsoft.com/office/drawing/2014/main" id="{68FD6E32-4234-4FF9-9389-DFC2AB8448FC}"/>
              </a:ext>
            </a:extLst>
          </p:cNvPr>
          <p:cNvCxnSpPr/>
          <p:nvPr userDrawn="1"/>
        </p:nvCxnSpPr>
        <p:spPr>
          <a:xfrm>
            <a:off x="1652733"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0" name="Rectangle: Top Corners Rounded 129">
            <a:extLst>
              <a:ext uri="{FF2B5EF4-FFF2-40B4-BE49-F238E27FC236}">
                <a16:creationId xmlns:a16="http://schemas.microsoft.com/office/drawing/2014/main" id="{490A4FA6-9682-4FA6-80AB-486C2737F5D3}"/>
              </a:ext>
            </a:extLst>
          </p:cNvPr>
          <p:cNvSpPr/>
          <p:nvPr userDrawn="1"/>
        </p:nvSpPr>
        <p:spPr>
          <a:xfrm rot="10800000">
            <a:off x="3736951"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1" name="Text Placeholder 7">
            <a:extLst>
              <a:ext uri="{FF2B5EF4-FFF2-40B4-BE49-F238E27FC236}">
                <a16:creationId xmlns:a16="http://schemas.microsoft.com/office/drawing/2014/main" id="{F035AC26-AD10-4729-A9B1-AE54455AA045}"/>
              </a:ext>
            </a:extLst>
          </p:cNvPr>
          <p:cNvSpPr>
            <a:spLocks noGrp="1"/>
          </p:cNvSpPr>
          <p:nvPr>
            <p:ph type="body" sz="quarter" idx="133" hasCustomPrompt="1"/>
          </p:nvPr>
        </p:nvSpPr>
        <p:spPr>
          <a:xfrm>
            <a:off x="3809832"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33" name="Text Placeholder 7">
            <a:extLst>
              <a:ext uri="{FF2B5EF4-FFF2-40B4-BE49-F238E27FC236}">
                <a16:creationId xmlns:a16="http://schemas.microsoft.com/office/drawing/2014/main" id="{44349F41-DC58-49EA-AD83-3A74FC0B076A}"/>
              </a:ext>
            </a:extLst>
          </p:cNvPr>
          <p:cNvSpPr>
            <a:spLocks noGrp="1"/>
          </p:cNvSpPr>
          <p:nvPr>
            <p:ph type="body" sz="quarter" idx="134" hasCustomPrompt="1"/>
          </p:nvPr>
        </p:nvSpPr>
        <p:spPr>
          <a:xfrm>
            <a:off x="3809832"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34" name="Text Placeholder 7">
            <a:extLst>
              <a:ext uri="{FF2B5EF4-FFF2-40B4-BE49-F238E27FC236}">
                <a16:creationId xmlns:a16="http://schemas.microsoft.com/office/drawing/2014/main" id="{D8D45C32-3AEF-4D51-8BDC-CA3740B69FEE}"/>
              </a:ext>
            </a:extLst>
          </p:cNvPr>
          <p:cNvSpPr>
            <a:spLocks noGrp="1"/>
          </p:cNvSpPr>
          <p:nvPr>
            <p:ph type="body" sz="quarter" idx="135" hasCustomPrompt="1"/>
          </p:nvPr>
        </p:nvSpPr>
        <p:spPr>
          <a:xfrm>
            <a:off x="3809832"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35" name="Text Placeholder 7">
            <a:extLst>
              <a:ext uri="{FF2B5EF4-FFF2-40B4-BE49-F238E27FC236}">
                <a16:creationId xmlns:a16="http://schemas.microsoft.com/office/drawing/2014/main" id="{4925C865-21E2-4D8A-B5C7-70F9C357769A}"/>
              </a:ext>
            </a:extLst>
          </p:cNvPr>
          <p:cNvSpPr>
            <a:spLocks noGrp="1"/>
          </p:cNvSpPr>
          <p:nvPr>
            <p:ph type="body" sz="quarter" idx="136" hasCustomPrompt="1"/>
          </p:nvPr>
        </p:nvSpPr>
        <p:spPr>
          <a:xfrm>
            <a:off x="3809832"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36" name="Straight Connector 135">
            <a:extLst>
              <a:ext uri="{FF2B5EF4-FFF2-40B4-BE49-F238E27FC236}">
                <a16:creationId xmlns:a16="http://schemas.microsoft.com/office/drawing/2014/main" id="{1092F93B-F656-4301-8D19-52FC871A0874}"/>
              </a:ext>
            </a:extLst>
          </p:cNvPr>
          <p:cNvCxnSpPr/>
          <p:nvPr userDrawn="1"/>
        </p:nvCxnSpPr>
        <p:spPr>
          <a:xfrm>
            <a:off x="3809832"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8" name="Rectangle: Top Corners Rounded 137">
            <a:extLst>
              <a:ext uri="{FF2B5EF4-FFF2-40B4-BE49-F238E27FC236}">
                <a16:creationId xmlns:a16="http://schemas.microsoft.com/office/drawing/2014/main" id="{9AE4475F-FA71-4685-AE32-DE6A1DF287CA}"/>
              </a:ext>
            </a:extLst>
          </p:cNvPr>
          <p:cNvSpPr/>
          <p:nvPr userDrawn="1"/>
        </p:nvSpPr>
        <p:spPr>
          <a:xfrm rot="10800000">
            <a:off x="5894046"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9" name="Text Placeholder 7">
            <a:extLst>
              <a:ext uri="{FF2B5EF4-FFF2-40B4-BE49-F238E27FC236}">
                <a16:creationId xmlns:a16="http://schemas.microsoft.com/office/drawing/2014/main" id="{8A4D6AC8-7D58-4F83-8B06-91392C71F8A9}"/>
              </a:ext>
            </a:extLst>
          </p:cNvPr>
          <p:cNvSpPr>
            <a:spLocks noGrp="1"/>
          </p:cNvSpPr>
          <p:nvPr>
            <p:ph type="body" sz="quarter" idx="137" hasCustomPrompt="1"/>
          </p:nvPr>
        </p:nvSpPr>
        <p:spPr>
          <a:xfrm>
            <a:off x="5966927"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0" name="Text Placeholder 7">
            <a:extLst>
              <a:ext uri="{FF2B5EF4-FFF2-40B4-BE49-F238E27FC236}">
                <a16:creationId xmlns:a16="http://schemas.microsoft.com/office/drawing/2014/main" id="{EA7ED693-6DA8-41E0-8B4E-378AEE21DF2B}"/>
              </a:ext>
            </a:extLst>
          </p:cNvPr>
          <p:cNvSpPr>
            <a:spLocks noGrp="1"/>
          </p:cNvSpPr>
          <p:nvPr>
            <p:ph type="body" sz="quarter" idx="138" hasCustomPrompt="1"/>
          </p:nvPr>
        </p:nvSpPr>
        <p:spPr>
          <a:xfrm>
            <a:off x="5966927"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1" name="Text Placeholder 7">
            <a:extLst>
              <a:ext uri="{FF2B5EF4-FFF2-40B4-BE49-F238E27FC236}">
                <a16:creationId xmlns:a16="http://schemas.microsoft.com/office/drawing/2014/main" id="{7416367C-2959-4EC2-B0C7-DEE46ACE8A2E}"/>
              </a:ext>
            </a:extLst>
          </p:cNvPr>
          <p:cNvSpPr>
            <a:spLocks noGrp="1"/>
          </p:cNvSpPr>
          <p:nvPr>
            <p:ph type="body" sz="quarter" idx="139" hasCustomPrompt="1"/>
          </p:nvPr>
        </p:nvSpPr>
        <p:spPr>
          <a:xfrm>
            <a:off x="5966927"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43" name="Text Placeholder 7">
            <a:extLst>
              <a:ext uri="{FF2B5EF4-FFF2-40B4-BE49-F238E27FC236}">
                <a16:creationId xmlns:a16="http://schemas.microsoft.com/office/drawing/2014/main" id="{78BF1CBB-FAD8-44C1-8B37-C726E394ECCA}"/>
              </a:ext>
            </a:extLst>
          </p:cNvPr>
          <p:cNvSpPr>
            <a:spLocks noGrp="1"/>
          </p:cNvSpPr>
          <p:nvPr>
            <p:ph type="body" sz="quarter" idx="140" hasCustomPrompt="1"/>
          </p:nvPr>
        </p:nvSpPr>
        <p:spPr>
          <a:xfrm>
            <a:off x="5966927"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44" name="Straight Connector 143">
            <a:extLst>
              <a:ext uri="{FF2B5EF4-FFF2-40B4-BE49-F238E27FC236}">
                <a16:creationId xmlns:a16="http://schemas.microsoft.com/office/drawing/2014/main" id="{B789520C-4E57-45F7-A8B6-2A9622225B8E}"/>
              </a:ext>
            </a:extLst>
          </p:cNvPr>
          <p:cNvCxnSpPr/>
          <p:nvPr userDrawn="1"/>
        </p:nvCxnSpPr>
        <p:spPr>
          <a:xfrm>
            <a:off x="5966927"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5" name="Rectangle: Top Corners Rounded 144">
            <a:extLst>
              <a:ext uri="{FF2B5EF4-FFF2-40B4-BE49-F238E27FC236}">
                <a16:creationId xmlns:a16="http://schemas.microsoft.com/office/drawing/2014/main" id="{50D686D9-0AA2-4871-969D-DFEA34A96EB9}"/>
              </a:ext>
            </a:extLst>
          </p:cNvPr>
          <p:cNvSpPr/>
          <p:nvPr userDrawn="1"/>
        </p:nvSpPr>
        <p:spPr>
          <a:xfrm rot="10800000">
            <a:off x="8051141"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46" name="Text Placeholder 7">
            <a:extLst>
              <a:ext uri="{FF2B5EF4-FFF2-40B4-BE49-F238E27FC236}">
                <a16:creationId xmlns:a16="http://schemas.microsoft.com/office/drawing/2014/main" id="{53D07D1A-04FA-43D8-A426-FAB342D4AEA7}"/>
              </a:ext>
            </a:extLst>
          </p:cNvPr>
          <p:cNvSpPr>
            <a:spLocks noGrp="1"/>
          </p:cNvSpPr>
          <p:nvPr>
            <p:ph type="body" sz="quarter" idx="141" hasCustomPrompt="1"/>
          </p:nvPr>
        </p:nvSpPr>
        <p:spPr>
          <a:xfrm>
            <a:off x="8124022"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8" name="Text Placeholder 7">
            <a:extLst>
              <a:ext uri="{FF2B5EF4-FFF2-40B4-BE49-F238E27FC236}">
                <a16:creationId xmlns:a16="http://schemas.microsoft.com/office/drawing/2014/main" id="{488E4BF2-3DAE-42D9-96EF-883542353758}"/>
              </a:ext>
            </a:extLst>
          </p:cNvPr>
          <p:cNvSpPr>
            <a:spLocks noGrp="1"/>
          </p:cNvSpPr>
          <p:nvPr>
            <p:ph type="body" sz="quarter" idx="142" hasCustomPrompt="1"/>
          </p:nvPr>
        </p:nvSpPr>
        <p:spPr>
          <a:xfrm>
            <a:off x="8124022"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9" name="Text Placeholder 7">
            <a:extLst>
              <a:ext uri="{FF2B5EF4-FFF2-40B4-BE49-F238E27FC236}">
                <a16:creationId xmlns:a16="http://schemas.microsoft.com/office/drawing/2014/main" id="{49FECD32-C5C7-41AB-A242-BC1D8321368C}"/>
              </a:ext>
            </a:extLst>
          </p:cNvPr>
          <p:cNvSpPr>
            <a:spLocks noGrp="1"/>
          </p:cNvSpPr>
          <p:nvPr>
            <p:ph type="body" sz="quarter" idx="143" hasCustomPrompt="1"/>
          </p:nvPr>
        </p:nvSpPr>
        <p:spPr>
          <a:xfrm>
            <a:off x="8124022"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0" name="Text Placeholder 7">
            <a:extLst>
              <a:ext uri="{FF2B5EF4-FFF2-40B4-BE49-F238E27FC236}">
                <a16:creationId xmlns:a16="http://schemas.microsoft.com/office/drawing/2014/main" id="{DE056CC5-5FB0-420C-A102-6D78C883B988}"/>
              </a:ext>
            </a:extLst>
          </p:cNvPr>
          <p:cNvSpPr>
            <a:spLocks noGrp="1"/>
          </p:cNvSpPr>
          <p:nvPr>
            <p:ph type="body" sz="quarter" idx="144" hasCustomPrompt="1"/>
          </p:nvPr>
        </p:nvSpPr>
        <p:spPr>
          <a:xfrm>
            <a:off x="8124022"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1" name="Straight Connector 150">
            <a:extLst>
              <a:ext uri="{FF2B5EF4-FFF2-40B4-BE49-F238E27FC236}">
                <a16:creationId xmlns:a16="http://schemas.microsoft.com/office/drawing/2014/main" id="{74700CEE-97CD-416A-A852-C3966FFD7758}"/>
              </a:ext>
            </a:extLst>
          </p:cNvPr>
          <p:cNvCxnSpPr/>
          <p:nvPr userDrawn="1"/>
        </p:nvCxnSpPr>
        <p:spPr>
          <a:xfrm>
            <a:off x="8124022"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2" name="Rectangle: Top Corners Rounded 151">
            <a:extLst>
              <a:ext uri="{FF2B5EF4-FFF2-40B4-BE49-F238E27FC236}">
                <a16:creationId xmlns:a16="http://schemas.microsoft.com/office/drawing/2014/main" id="{FA479697-4C3C-4716-87D1-37BFD54BE19E}"/>
              </a:ext>
            </a:extLst>
          </p:cNvPr>
          <p:cNvSpPr/>
          <p:nvPr userDrawn="1"/>
        </p:nvSpPr>
        <p:spPr>
          <a:xfrm rot="10800000">
            <a:off x="10208236"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53" name="Text Placeholder 7">
            <a:extLst>
              <a:ext uri="{FF2B5EF4-FFF2-40B4-BE49-F238E27FC236}">
                <a16:creationId xmlns:a16="http://schemas.microsoft.com/office/drawing/2014/main" id="{FF3E5503-F09F-438F-8051-1ECB8EEFC8CD}"/>
              </a:ext>
            </a:extLst>
          </p:cNvPr>
          <p:cNvSpPr>
            <a:spLocks noGrp="1"/>
          </p:cNvSpPr>
          <p:nvPr>
            <p:ph type="body" sz="quarter" idx="145" hasCustomPrompt="1"/>
          </p:nvPr>
        </p:nvSpPr>
        <p:spPr>
          <a:xfrm>
            <a:off x="10281117"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4" name="Text Placeholder 7">
            <a:extLst>
              <a:ext uri="{FF2B5EF4-FFF2-40B4-BE49-F238E27FC236}">
                <a16:creationId xmlns:a16="http://schemas.microsoft.com/office/drawing/2014/main" id="{857B0E0D-95FB-449D-B006-18B4B0602A1F}"/>
              </a:ext>
            </a:extLst>
          </p:cNvPr>
          <p:cNvSpPr>
            <a:spLocks noGrp="1"/>
          </p:cNvSpPr>
          <p:nvPr>
            <p:ph type="body" sz="quarter" idx="146" hasCustomPrompt="1"/>
          </p:nvPr>
        </p:nvSpPr>
        <p:spPr>
          <a:xfrm>
            <a:off x="10281117"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55" name="Text Placeholder 7">
            <a:extLst>
              <a:ext uri="{FF2B5EF4-FFF2-40B4-BE49-F238E27FC236}">
                <a16:creationId xmlns:a16="http://schemas.microsoft.com/office/drawing/2014/main" id="{9FC691C4-8404-4C2F-9C76-AC81F543F9BC}"/>
              </a:ext>
            </a:extLst>
          </p:cNvPr>
          <p:cNvSpPr>
            <a:spLocks noGrp="1"/>
          </p:cNvSpPr>
          <p:nvPr>
            <p:ph type="body" sz="quarter" idx="147" hasCustomPrompt="1"/>
          </p:nvPr>
        </p:nvSpPr>
        <p:spPr>
          <a:xfrm>
            <a:off x="10281117"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6" name="Text Placeholder 7">
            <a:extLst>
              <a:ext uri="{FF2B5EF4-FFF2-40B4-BE49-F238E27FC236}">
                <a16:creationId xmlns:a16="http://schemas.microsoft.com/office/drawing/2014/main" id="{176BEE91-9BC6-4318-BA63-3DD606C53A5A}"/>
              </a:ext>
            </a:extLst>
          </p:cNvPr>
          <p:cNvSpPr>
            <a:spLocks noGrp="1"/>
          </p:cNvSpPr>
          <p:nvPr>
            <p:ph type="body" sz="quarter" idx="148" hasCustomPrompt="1"/>
          </p:nvPr>
        </p:nvSpPr>
        <p:spPr>
          <a:xfrm>
            <a:off x="10281117"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7" name="Straight Connector 156">
            <a:extLst>
              <a:ext uri="{FF2B5EF4-FFF2-40B4-BE49-F238E27FC236}">
                <a16:creationId xmlns:a16="http://schemas.microsoft.com/office/drawing/2014/main" id="{F0DC835E-4529-43B0-9956-BD9932FF276E}"/>
              </a:ext>
            </a:extLst>
          </p:cNvPr>
          <p:cNvCxnSpPr/>
          <p:nvPr userDrawn="1"/>
        </p:nvCxnSpPr>
        <p:spPr>
          <a:xfrm>
            <a:off x="10281117"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1" name="Rectangle: Top Corners Rounded 210">
            <a:extLst>
              <a:ext uri="{FF2B5EF4-FFF2-40B4-BE49-F238E27FC236}">
                <a16:creationId xmlns:a16="http://schemas.microsoft.com/office/drawing/2014/main" id="{B1201D14-8469-4E44-B822-F0411D270780}"/>
              </a:ext>
            </a:extLst>
          </p:cNvPr>
          <p:cNvSpPr/>
          <p:nvPr userDrawn="1"/>
        </p:nvSpPr>
        <p:spPr>
          <a:xfrm rot="10800000">
            <a:off x="2651712"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13" name="Text Placeholder 7">
            <a:extLst>
              <a:ext uri="{FF2B5EF4-FFF2-40B4-BE49-F238E27FC236}">
                <a16:creationId xmlns:a16="http://schemas.microsoft.com/office/drawing/2014/main" id="{4A33AB2C-875A-49B7-B919-B87EC70A417F}"/>
              </a:ext>
            </a:extLst>
          </p:cNvPr>
          <p:cNvSpPr>
            <a:spLocks noGrp="1"/>
          </p:cNvSpPr>
          <p:nvPr>
            <p:ph type="body" sz="quarter" idx="154" hasCustomPrompt="1"/>
          </p:nvPr>
        </p:nvSpPr>
        <p:spPr>
          <a:xfrm>
            <a:off x="2724593"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14" name="Text Placeholder 7">
            <a:extLst>
              <a:ext uri="{FF2B5EF4-FFF2-40B4-BE49-F238E27FC236}">
                <a16:creationId xmlns:a16="http://schemas.microsoft.com/office/drawing/2014/main" id="{5ECF8E2C-B3C5-4173-BD63-0D6123CF3A81}"/>
              </a:ext>
            </a:extLst>
          </p:cNvPr>
          <p:cNvSpPr>
            <a:spLocks noGrp="1"/>
          </p:cNvSpPr>
          <p:nvPr>
            <p:ph type="body" sz="quarter" idx="155" hasCustomPrompt="1"/>
          </p:nvPr>
        </p:nvSpPr>
        <p:spPr>
          <a:xfrm>
            <a:off x="2724593"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0" name="Text Placeholder 7">
            <a:extLst>
              <a:ext uri="{FF2B5EF4-FFF2-40B4-BE49-F238E27FC236}">
                <a16:creationId xmlns:a16="http://schemas.microsoft.com/office/drawing/2014/main" id="{FE318ACF-8083-4170-9E39-E009CCEE5883}"/>
              </a:ext>
            </a:extLst>
          </p:cNvPr>
          <p:cNvSpPr>
            <a:spLocks noGrp="1"/>
          </p:cNvSpPr>
          <p:nvPr>
            <p:ph type="body" sz="quarter" idx="161" hasCustomPrompt="1"/>
          </p:nvPr>
        </p:nvSpPr>
        <p:spPr>
          <a:xfrm>
            <a:off x="2724593"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1" name="Text Placeholder 7">
            <a:extLst>
              <a:ext uri="{FF2B5EF4-FFF2-40B4-BE49-F238E27FC236}">
                <a16:creationId xmlns:a16="http://schemas.microsoft.com/office/drawing/2014/main" id="{649232D7-1A3A-497B-8E1E-83F21AD42763}"/>
              </a:ext>
            </a:extLst>
          </p:cNvPr>
          <p:cNvSpPr>
            <a:spLocks noGrp="1"/>
          </p:cNvSpPr>
          <p:nvPr>
            <p:ph type="body" sz="quarter" idx="162" hasCustomPrompt="1"/>
          </p:nvPr>
        </p:nvSpPr>
        <p:spPr>
          <a:xfrm>
            <a:off x="2724593"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2" name="Straight Connector 221">
            <a:extLst>
              <a:ext uri="{FF2B5EF4-FFF2-40B4-BE49-F238E27FC236}">
                <a16:creationId xmlns:a16="http://schemas.microsoft.com/office/drawing/2014/main" id="{1CF81A9D-3A03-4F23-A526-69B17B296AAB}"/>
              </a:ext>
            </a:extLst>
          </p:cNvPr>
          <p:cNvCxnSpPr/>
          <p:nvPr userDrawn="1"/>
        </p:nvCxnSpPr>
        <p:spPr>
          <a:xfrm>
            <a:off x="2724593"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3" name="Rectangle: Top Corners Rounded 222">
            <a:extLst>
              <a:ext uri="{FF2B5EF4-FFF2-40B4-BE49-F238E27FC236}">
                <a16:creationId xmlns:a16="http://schemas.microsoft.com/office/drawing/2014/main" id="{2C2CF056-C4C2-4B0B-A766-59821FFDDD02}"/>
              </a:ext>
            </a:extLst>
          </p:cNvPr>
          <p:cNvSpPr/>
          <p:nvPr userDrawn="1"/>
        </p:nvSpPr>
        <p:spPr>
          <a:xfrm rot="10800000">
            <a:off x="4808811"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24" name="Text Placeholder 7">
            <a:extLst>
              <a:ext uri="{FF2B5EF4-FFF2-40B4-BE49-F238E27FC236}">
                <a16:creationId xmlns:a16="http://schemas.microsoft.com/office/drawing/2014/main" id="{6931944B-0CFD-403D-9685-EAFFC6D2C002}"/>
              </a:ext>
            </a:extLst>
          </p:cNvPr>
          <p:cNvSpPr>
            <a:spLocks noGrp="1"/>
          </p:cNvSpPr>
          <p:nvPr>
            <p:ph type="body" sz="quarter" idx="163" hasCustomPrompt="1"/>
          </p:nvPr>
        </p:nvSpPr>
        <p:spPr>
          <a:xfrm>
            <a:off x="4881692"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25" name="Text Placeholder 7">
            <a:extLst>
              <a:ext uri="{FF2B5EF4-FFF2-40B4-BE49-F238E27FC236}">
                <a16:creationId xmlns:a16="http://schemas.microsoft.com/office/drawing/2014/main" id="{A031659D-DEBB-4A7E-AAE8-568AE44CC104}"/>
              </a:ext>
            </a:extLst>
          </p:cNvPr>
          <p:cNvSpPr>
            <a:spLocks noGrp="1"/>
          </p:cNvSpPr>
          <p:nvPr>
            <p:ph type="body" sz="quarter" idx="164" hasCustomPrompt="1"/>
          </p:nvPr>
        </p:nvSpPr>
        <p:spPr>
          <a:xfrm>
            <a:off x="4881692"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6" name="Text Placeholder 7">
            <a:extLst>
              <a:ext uri="{FF2B5EF4-FFF2-40B4-BE49-F238E27FC236}">
                <a16:creationId xmlns:a16="http://schemas.microsoft.com/office/drawing/2014/main" id="{9DF4EAE8-B686-40D0-8AEE-FE949F6CBC85}"/>
              </a:ext>
            </a:extLst>
          </p:cNvPr>
          <p:cNvSpPr>
            <a:spLocks noGrp="1"/>
          </p:cNvSpPr>
          <p:nvPr>
            <p:ph type="body" sz="quarter" idx="165" hasCustomPrompt="1"/>
          </p:nvPr>
        </p:nvSpPr>
        <p:spPr>
          <a:xfrm>
            <a:off x="4881692"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7" name="Text Placeholder 7">
            <a:extLst>
              <a:ext uri="{FF2B5EF4-FFF2-40B4-BE49-F238E27FC236}">
                <a16:creationId xmlns:a16="http://schemas.microsoft.com/office/drawing/2014/main" id="{A20AB882-14C5-44DF-AD1F-79D6E561B9C5}"/>
              </a:ext>
            </a:extLst>
          </p:cNvPr>
          <p:cNvSpPr>
            <a:spLocks noGrp="1"/>
          </p:cNvSpPr>
          <p:nvPr>
            <p:ph type="body" sz="quarter" idx="166" hasCustomPrompt="1"/>
          </p:nvPr>
        </p:nvSpPr>
        <p:spPr>
          <a:xfrm>
            <a:off x="4881692"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8" name="Straight Connector 227">
            <a:extLst>
              <a:ext uri="{FF2B5EF4-FFF2-40B4-BE49-F238E27FC236}">
                <a16:creationId xmlns:a16="http://schemas.microsoft.com/office/drawing/2014/main" id="{77F6AADA-E2AD-4729-9B87-548BFE5B29D0}"/>
              </a:ext>
            </a:extLst>
          </p:cNvPr>
          <p:cNvCxnSpPr/>
          <p:nvPr userDrawn="1"/>
        </p:nvCxnSpPr>
        <p:spPr>
          <a:xfrm>
            <a:off x="4881692"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9" name="Rectangle: Top Corners Rounded 228">
            <a:extLst>
              <a:ext uri="{FF2B5EF4-FFF2-40B4-BE49-F238E27FC236}">
                <a16:creationId xmlns:a16="http://schemas.microsoft.com/office/drawing/2014/main" id="{06DE9421-FDF2-4C09-A74B-82FE3C464224}"/>
              </a:ext>
            </a:extLst>
          </p:cNvPr>
          <p:cNvSpPr/>
          <p:nvPr userDrawn="1"/>
        </p:nvSpPr>
        <p:spPr>
          <a:xfrm rot="10800000">
            <a:off x="6965906"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0" name="Text Placeholder 7">
            <a:extLst>
              <a:ext uri="{FF2B5EF4-FFF2-40B4-BE49-F238E27FC236}">
                <a16:creationId xmlns:a16="http://schemas.microsoft.com/office/drawing/2014/main" id="{A6806388-61E4-45C5-B17F-633E432B1BC8}"/>
              </a:ext>
            </a:extLst>
          </p:cNvPr>
          <p:cNvSpPr>
            <a:spLocks noGrp="1"/>
          </p:cNvSpPr>
          <p:nvPr>
            <p:ph type="body" sz="quarter" idx="167" hasCustomPrompt="1"/>
          </p:nvPr>
        </p:nvSpPr>
        <p:spPr>
          <a:xfrm>
            <a:off x="7038787"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1" name="Text Placeholder 7">
            <a:extLst>
              <a:ext uri="{FF2B5EF4-FFF2-40B4-BE49-F238E27FC236}">
                <a16:creationId xmlns:a16="http://schemas.microsoft.com/office/drawing/2014/main" id="{2ABBBE0D-BBB9-44F9-8C12-0AA9772CBC48}"/>
              </a:ext>
            </a:extLst>
          </p:cNvPr>
          <p:cNvSpPr>
            <a:spLocks noGrp="1"/>
          </p:cNvSpPr>
          <p:nvPr>
            <p:ph type="body" sz="quarter" idx="168" hasCustomPrompt="1"/>
          </p:nvPr>
        </p:nvSpPr>
        <p:spPr>
          <a:xfrm>
            <a:off x="7038787"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2" name="Text Placeholder 7">
            <a:extLst>
              <a:ext uri="{FF2B5EF4-FFF2-40B4-BE49-F238E27FC236}">
                <a16:creationId xmlns:a16="http://schemas.microsoft.com/office/drawing/2014/main" id="{31F50071-A6E9-4E48-8DB7-0518C3EEF8BB}"/>
              </a:ext>
            </a:extLst>
          </p:cNvPr>
          <p:cNvSpPr>
            <a:spLocks noGrp="1"/>
          </p:cNvSpPr>
          <p:nvPr>
            <p:ph type="body" sz="quarter" idx="169" hasCustomPrompt="1"/>
          </p:nvPr>
        </p:nvSpPr>
        <p:spPr>
          <a:xfrm>
            <a:off x="7038787"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3" name="Text Placeholder 7">
            <a:extLst>
              <a:ext uri="{FF2B5EF4-FFF2-40B4-BE49-F238E27FC236}">
                <a16:creationId xmlns:a16="http://schemas.microsoft.com/office/drawing/2014/main" id="{2DA0D5AE-6BE5-4248-8F1B-3C6A4D576701}"/>
              </a:ext>
            </a:extLst>
          </p:cNvPr>
          <p:cNvSpPr>
            <a:spLocks noGrp="1"/>
          </p:cNvSpPr>
          <p:nvPr>
            <p:ph type="body" sz="quarter" idx="170" hasCustomPrompt="1"/>
          </p:nvPr>
        </p:nvSpPr>
        <p:spPr>
          <a:xfrm>
            <a:off x="7038787"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34" name="Straight Connector 233">
            <a:extLst>
              <a:ext uri="{FF2B5EF4-FFF2-40B4-BE49-F238E27FC236}">
                <a16:creationId xmlns:a16="http://schemas.microsoft.com/office/drawing/2014/main" id="{EAB9FF9A-37FF-4001-A05E-9A2FF4275C16}"/>
              </a:ext>
            </a:extLst>
          </p:cNvPr>
          <p:cNvCxnSpPr/>
          <p:nvPr userDrawn="1"/>
        </p:nvCxnSpPr>
        <p:spPr>
          <a:xfrm>
            <a:off x="7038787"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35" name="Rectangle: Top Corners Rounded 234">
            <a:extLst>
              <a:ext uri="{FF2B5EF4-FFF2-40B4-BE49-F238E27FC236}">
                <a16:creationId xmlns:a16="http://schemas.microsoft.com/office/drawing/2014/main" id="{52940CF9-CC2D-4762-8460-DC1507544C89}"/>
              </a:ext>
            </a:extLst>
          </p:cNvPr>
          <p:cNvSpPr/>
          <p:nvPr userDrawn="1"/>
        </p:nvSpPr>
        <p:spPr>
          <a:xfrm rot="10800000">
            <a:off x="9123001"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6" name="Text Placeholder 7">
            <a:extLst>
              <a:ext uri="{FF2B5EF4-FFF2-40B4-BE49-F238E27FC236}">
                <a16:creationId xmlns:a16="http://schemas.microsoft.com/office/drawing/2014/main" id="{10FDC395-CE46-4FF7-BFF3-E5A7F1665EEE}"/>
              </a:ext>
            </a:extLst>
          </p:cNvPr>
          <p:cNvSpPr>
            <a:spLocks noGrp="1"/>
          </p:cNvSpPr>
          <p:nvPr>
            <p:ph type="body" sz="quarter" idx="171" hasCustomPrompt="1"/>
          </p:nvPr>
        </p:nvSpPr>
        <p:spPr>
          <a:xfrm>
            <a:off x="9195882"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7" name="Text Placeholder 7">
            <a:extLst>
              <a:ext uri="{FF2B5EF4-FFF2-40B4-BE49-F238E27FC236}">
                <a16:creationId xmlns:a16="http://schemas.microsoft.com/office/drawing/2014/main" id="{88B8DEE2-7360-4CA5-8C23-52417A8BA2A1}"/>
              </a:ext>
            </a:extLst>
          </p:cNvPr>
          <p:cNvSpPr>
            <a:spLocks noGrp="1"/>
          </p:cNvSpPr>
          <p:nvPr>
            <p:ph type="body" sz="quarter" idx="172" hasCustomPrompt="1"/>
          </p:nvPr>
        </p:nvSpPr>
        <p:spPr>
          <a:xfrm>
            <a:off x="9195882"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8" name="Text Placeholder 7">
            <a:extLst>
              <a:ext uri="{FF2B5EF4-FFF2-40B4-BE49-F238E27FC236}">
                <a16:creationId xmlns:a16="http://schemas.microsoft.com/office/drawing/2014/main" id="{A5A63509-0A32-429A-89F5-C6F2D7D9DE77}"/>
              </a:ext>
            </a:extLst>
          </p:cNvPr>
          <p:cNvSpPr>
            <a:spLocks noGrp="1"/>
          </p:cNvSpPr>
          <p:nvPr>
            <p:ph type="body" sz="quarter" idx="173" hasCustomPrompt="1"/>
          </p:nvPr>
        </p:nvSpPr>
        <p:spPr>
          <a:xfrm>
            <a:off x="9195882"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9" name="Text Placeholder 7">
            <a:extLst>
              <a:ext uri="{FF2B5EF4-FFF2-40B4-BE49-F238E27FC236}">
                <a16:creationId xmlns:a16="http://schemas.microsoft.com/office/drawing/2014/main" id="{1D7E2C49-F83C-4C41-B73B-FA6119562F8D}"/>
              </a:ext>
            </a:extLst>
          </p:cNvPr>
          <p:cNvSpPr>
            <a:spLocks noGrp="1"/>
          </p:cNvSpPr>
          <p:nvPr>
            <p:ph type="body" sz="quarter" idx="174" hasCustomPrompt="1"/>
          </p:nvPr>
        </p:nvSpPr>
        <p:spPr>
          <a:xfrm>
            <a:off x="9195882"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40" name="Straight Connector 239">
            <a:extLst>
              <a:ext uri="{FF2B5EF4-FFF2-40B4-BE49-F238E27FC236}">
                <a16:creationId xmlns:a16="http://schemas.microsoft.com/office/drawing/2014/main" id="{8A4F88DE-0CBA-47B2-946E-9CFF6DBB4799}"/>
              </a:ext>
            </a:extLst>
          </p:cNvPr>
          <p:cNvCxnSpPr/>
          <p:nvPr userDrawn="1"/>
        </p:nvCxnSpPr>
        <p:spPr>
          <a:xfrm>
            <a:off x="9195882"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53" name="Picture Placeholder 4">
            <a:extLst>
              <a:ext uri="{FF2B5EF4-FFF2-40B4-BE49-F238E27FC236}">
                <a16:creationId xmlns:a16="http://schemas.microsoft.com/office/drawing/2014/main" id="{D4AA8787-F2A7-4949-94CD-ED14C4DC8CAE}"/>
              </a:ext>
            </a:extLst>
          </p:cNvPr>
          <p:cNvSpPr>
            <a:spLocks noGrp="1"/>
          </p:cNvSpPr>
          <p:nvPr>
            <p:ph type="pic" sz="quarter" idx="183" hasCustomPrompt="1"/>
          </p:nvPr>
        </p:nvSpPr>
        <p:spPr>
          <a:xfrm>
            <a:off x="2651716"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4" name="Picture Placeholder 4">
            <a:extLst>
              <a:ext uri="{FF2B5EF4-FFF2-40B4-BE49-F238E27FC236}">
                <a16:creationId xmlns:a16="http://schemas.microsoft.com/office/drawing/2014/main" id="{B5A2AAB4-BE7F-4BC5-992F-6AE5DE259236}"/>
              </a:ext>
            </a:extLst>
          </p:cNvPr>
          <p:cNvSpPr>
            <a:spLocks noGrp="1"/>
          </p:cNvSpPr>
          <p:nvPr>
            <p:ph type="pic" sz="quarter" idx="184" hasCustomPrompt="1"/>
          </p:nvPr>
        </p:nvSpPr>
        <p:spPr>
          <a:xfrm>
            <a:off x="4808811"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5" name="Picture Placeholder 4">
            <a:extLst>
              <a:ext uri="{FF2B5EF4-FFF2-40B4-BE49-F238E27FC236}">
                <a16:creationId xmlns:a16="http://schemas.microsoft.com/office/drawing/2014/main" id="{EA6292C1-E8F9-44CF-9999-21E569090614}"/>
              </a:ext>
            </a:extLst>
          </p:cNvPr>
          <p:cNvSpPr>
            <a:spLocks noGrp="1"/>
          </p:cNvSpPr>
          <p:nvPr>
            <p:ph type="pic" sz="quarter" idx="185" hasCustomPrompt="1"/>
          </p:nvPr>
        </p:nvSpPr>
        <p:spPr>
          <a:xfrm>
            <a:off x="6965906"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6" name="Picture Placeholder 4">
            <a:extLst>
              <a:ext uri="{FF2B5EF4-FFF2-40B4-BE49-F238E27FC236}">
                <a16:creationId xmlns:a16="http://schemas.microsoft.com/office/drawing/2014/main" id="{370C1DF9-E66A-44C5-8EDA-B5C1F4F90D6E}"/>
              </a:ext>
            </a:extLst>
          </p:cNvPr>
          <p:cNvSpPr>
            <a:spLocks noGrp="1"/>
          </p:cNvSpPr>
          <p:nvPr>
            <p:ph type="pic" sz="quarter" idx="186" hasCustomPrompt="1"/>
          </p:nvPr>
        </p:nvSpPr>
        <p:spPr>
          <a:xfrm>
            <a:off x="9123001"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Tree>
    <p:extLst>
      <p:ext uri="{BB962C8B-B14F-4D97-AF65-F5344CB8AC3E}">
        <p14:creationId xmlns:p14="http://schemas.microsoft.com/office/powerpoint/2010/main" val="263069052"/>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ase Studies-4">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
        <p:nvSpPr>
          <p:cNvPr id="211" name="Rectangle: Top Corners Rounded 210">
            <a:extLst>
              <a:ext uri="{FF2B5EF4-FFF2-40B4-BE49-F238E27FC236}">
                <a16:creationId xmlns:a16="http://schemas.microsoft.com/office/drawing/2014/main" id="{B1201D14-8469-4E44-B822-F0411D270780}"/>
              </a:ext>
            </a:extLst>
          </p:cNvPr>
          <p:cNvSpPr/>
          <p:nvPr userDrawn="1"/>
        </p:nvSpPr>
        <p:spPr>
          <a:xfrm rot="10800000">
            <a:off x="565149" y="5290503"/>
            <a:ext cx="3035300" cy="925055"/>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13" name="Text Placeholder 7">
            <a:extLst>
              <a:ext uri="{FF2B5EF4-FFF2-40B4-BE49-F238E27FC236}">
                <a16:creationId xmlns:a16="http://schemas.microsoft.com/office/drawing/2014/main" id="{4A33AB2C-875A-49B7-B919-B87EC70A417F}"/>
              </a:ext>
            </a:extLst>
          </p:cNvPr>
          <p:cNvSpPr>
            <a:spLocks noGrp="1"/>
          </p:cNvSpPr>
          <p:nvPr>
            <p:ph type="body" sz="quarter" idx="154" hasCustomPrompt="1"/>
          </p:nvPr>
        </p:nvSpPr>
        <p:spPr>
          <a:xfrm>
            <a:off x="638031" y="5704183"/>
            <a:ext cx="2898124" cy="184382"/>
          </a:xfrm>
        </p:spPr>
        <p:txBody>
          <a:bodyPr lIns="0" tIns="0" rIns="0" bIns="0" anchor="ctr">
            <a:noAutofit/>
          </a:bodyPr>
          <a:lstStyle>
            <a:lvl1pPr marL="0" indent="0" algn="ctr">
              <a:lnSpc>
                <a:spcPct val="100000"/>
              </a:lnSpc>
              <a:spcBef>
                <a:spcPts val="340"/>
              </a:spcBef>
              <a:buNone/>
              <a:defRPr sz="120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14" name="Text Placeholder 7">
            <a:extLst>
              <a:ext uri="{FF2B5EF4-FFF2-40B4-BE49-F238E27FC236}">
                <a16:creationId xmlns:a16="http://schemas.microsoft.com/office/drawing/2014/main" id="{5ECF8E2C-B3C5-4173-BD63-0D6123CF3A81}"/>
              </a:ext>
            </a:extLst>
          </p:cNvPr>
          <p:cNvSpPr>
            <a:spLocks noGrp="1"/>
          </p:cNvSpPr>
          <p:nvPr>
            <p:ph type="body" sz="quarter" idx="155" hasCustomPrompt="1"/>
          </p:nvPr>
        </p:nvSpPr>
        <p:spPr>
          <a:xfrm>
            <a:off x="638031" y="5923135"/>
            <a:ext cx="2898124" cy="184382"/>
          </a:xfrm>
        </p:spPr>
        <p:txBody>
          <a:bodyPr lIns="0" tIns="0" rIns="0" bIns="0" anchor="ctr">
            <a:noAutofit/>
          </a:bodyPr>
          <a:lstStyle>
            <a:lvl1pPr marL="0" indent="0" algn="ctr">
              <a:lnSpc>
                <a:spcPct val="100000"/>
              </a:lnSpc>
              <a:spcBef>
                <a:spcPts val="340"/>
              </a:spcBef>
              <a:buNone/>
              <a:defRPr sz="120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1" name="Text Placeholder 7">
            <a:extLst>
              <a:ext uri="{FF2B5EF4-FFF2-40B4-BE49-F238E27FC236}">
                <a16:creationId xmlns:a16="http://schemas.microsoft.com/office/drawing/2014/main" id="{649232D7-1A3A-497B-8E1E-83F21AD42763}"/>
              </a:ext>
            </a:extLst>
          </p:cNvPr>
          <p:cNvSpPr>
            <a:spLocks noGrp="1"/>
          </p:cNvSpPr>
          <p:nvPr>
            <p:ph type="body" sz="quarter" idx="162" hasCustomPrompt="1"/>
          </p:nvPr>
        </p:nvSpPr>
        <p:spPr>
          <a:xfrm>
            <a:off x="638031" y="5472531"/>
            <a:ext cx="2898124" cy="184382"/>
          </a:xfrm>
        </p:spPr>
        <p:txBody>
          <a:bodyPr lIns="0" tIns="0" rIns="0" bIns="0" anchor="ctr">
            <a:noAutofit/>
          </a:bodyPr>
          <a:lstStyle>
            <a:lvl1pPr marL="0" indent="0" algn="ctr">
              <a:lnSpc>
                <a:spcPct val="100000"/>
              </a:lnSpc>
              <a:spcBef>
                <a:spcPts val="340"/>
              </a:spcBef>
              <a:buNone/>
              <a:defRPr sz="120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2" name="Straight Connector 221">
            <a:extLst>
              <a:ext uri="{FF2B5EF4-FFF2-40B4-BE49-F238E27FC236}">
                <a16:creationId xmlns:a16="http://schemas.microsoft.com/office/drawing/2014/main" id="{1CF81A9D-3A03-4F23-A526-69B17B296AAB}"/>
              </a:ext>
            </a:extLst>
          </p:cNvPr>
          <p:cNvCxnSpPr>
            <a:cxnSpLocks/>
          </p:cNvCxnSpPr>
          <p:nvPr userDrawn="1"/>
        </p:nvCxnSpPr>
        <p:spPr>
          <a:xfrm flipH="1">
            <a:off x="638031" y="5368626"/>
            <a:ext cx="28981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53" name="Picture Placeholder 4">
            <a:extLst>
              <a:ext uri="{FF2B5EF4-FFF2-40B4-BE49-F238E27FC236}">
                <a16:creationId xmlns:a16="http://schemas.microsoft.com/office/drawing/2014/main" id="{D4AA8787-F2A7-4949-94CD-ED14C4DC8CAE}"/>
              </a:ext>
            </a:extLst>
          </p:cNvPr>
          <p:cNvSpPr>
            <a:spLocks noGrp="1"/>
          </p:cNvSpPr>
          <p:nvPr>
            <p:ph type="pic" sz="quarter" idx="183" hasCustomPrompt="1"/>
          </p:nvPr>
        </p:nvSpPr>
        <p:spPr>
          <a:xfrm>
            <a:off x="565150" y="1506042"/>
            <a:ext cx="3035300" cy="3720719"/>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83" name="Rectangle: Top Corners Rounded 82">
            <a:extLst>
              <a:ext uri="{FF2B5EF4-FFF2-40B4-BE49-F238E27FC236}">
                <a16:creationId xmlns:a16="http://schemas.microsoft.com/office/drawing/2014/main" id="{FB062AAA-9D0D-C862-78AD-5D14F92778B7}"/>
              </a:ext>
            </a:extLst>
          </p:cNvPr>
          <p:cNvSpPr/>
          <p:nvPr userDrawn="1"/>
        </p:nvSpPr>
        <p:spPr>
          <a:xfrm rot="10800000">
            <a:off x="3786764" y="5290503"/>
            <a:ext cx="3035300" cy="925055"/>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4" name="Text Placeholder 7">
            <a:extLst>
              <a:ext uri="{FF2B5EF4-FFF2-40B4-BE49-F238E27FC236}">
                <a16:creationId xmlns:a16="http://schemas.microsoft.com/office/drawing/2014/main" id="{C2A3E13A-7032-839D-85D1-6A36CECA8518}"/>
              </a:ext>
            </a:extLst>
          </p:cNvPr>
          <p:cNvSpPr>
            <a:spLocks noGrp="1"/>
          </p:cNvSpPr>
          <p:nvPr>
            <p:ph type="body" sz="quarter" idx="184" hasCustomPrompt="1"/>
          </p:nvPr>
        </p:nvSpPr>
        <p:spPr>
          <a:xfrm>
            <a:off x="3859646" y="5704183"/>
            <a:ext cx="2898124" cy="184382"/>
          </a:xfrm>
        </p:spPr>
        <p:txBody>
          <a:bodyPr lIns="0" tIns="0" rIns="0" bIns="0" anchor="ctr">
            <a:noAutofit/>
          </a:bodyPr>
          <a:lstStyle>
            <a:lvl1pPr marL="0" indent="0" algn="ctr">
              <a:lnSpc>
                <a:spcPct val="100000"/>
              </a:lnSpc>
              <a:spcBef>
                <a:spcPts val="340"/>
              </a:spcBef>
              <a:buNone/>
              <a:defRPr sz="120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85" name="Text Placeholder 7">
            <a:extLst>
              <a:ext uri="{FF2B5EF4-FFF2-40B4-BE49-F238E27FC236}">
                <a16:creationId xmlns:a16="http://schemas.microsoft.com/office/drawing/2014/main" id="{852FC065-E25E-3075-55D1-2DFCF8EEB39D}"/>
              </a:ext>
            </a:extLst>
          </p:cNvPr>
          <p:cNvSpPr>
            <a:spLocks noGrp="1"/>
          </p:cNvSpPr>
          <p:nvPr>
            <p:ph type="body" sz="quarter" idx="185" hasCustomPrompt="1"/>
          </p:nvPr>
        </p:nvSpPr>
        <p:spPr>
          <a:xfrm>
            <a:off x="3859646" y="5923135"/>
            <a:ext cx="2898124" cy="184382"/>
          </a:xfrm>
        </p:spPr>
        <p:txBody>
          <a:bodyPr lIns="0" tIns="0" rIns="0" bIns="0" anchor="ctr">
            <a:noAutofit/>
          </a:bodyPr>
          <a:lstStyle>
            <a:lvl1pPr marL="0" indent="0" algn="ctr">
              <a:lnSpc>
                <a:spcPct val="100000"/>
              </a:lnSpc>
              <a:spcBef>
                <a:spcPts val="340"/>
              </a:spcBef>
              <a:buNone/>
              <a:defRPr sz="120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87" name="Text Placeholder 7">
            <a:extLst>
              <a:ext uri="{FF2B5EF4-FFF2-40B4-BE49-F238E27FC236}">
                <a16:creationId xmlns:a16="http://schemas.microsoft.com/office/drawing/2014/main" id="{4029946E-8BEE-53A6-34CF-A28F9CC50677}"/>
              </a:ext>
            </a:extLst>
          </p:cNvPr>
          <p:cNvSpPr>
            <a:spLocks noGrp="1"/>
          </p:cNvSpPr>
          <p:nvPr>
            <p:ph type="body" sz="quarter" idx="187" hasCustomPrompt="1"/>
          </p:nvPr>
        </p:nvSpPr>
        <p:spPr>
          <a:xfrm>
            <a:off x="3859646" y="5472531"/>
            <a:ext cx="2898124" cy="184382"/>
          </a:xfrm>
        </p:spPr>
        <p:txBody>
          <a:bodyPr lIns="0" tIns="0" rIns="0" bIns="0" anchor="ctr">
            <a:noAutofit/>
          </a:bodyPr>
          <a:lstStyle>
            <a:lvl1pPr marL="0" indent="0" algn="ctr">
              <a:lnSpc>
                <a:spcPct val="100000"/>
              </a:lnSpc>
              <a:spcBef>
                <a:spcPts val="340"/>
              </a:spcBef>
              <a:buNone/>
              <a:defRPr sz="120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88" name="Straight Connector 87">
            <a:extLst>
              <a:ext uri="{FF2B5EF4-FFF2-40B4-BE49-F238E27FC236}">
                <a16:creationId xmlns:a16="http://schemas.microsoft.com/office/drawing/2014/main" id="{0298A85E-FF3C-D1E4-A460-A95125EFD0D4}"/>
              </a:ext>
            </a:extLst>
          </p:cNvPr>
          <p:cNvCxnSpPr>
            <a:cxnSpLocks/>
          </p:cNvCxnSpPr>
          <p:nvPr userDrawn="1"/>
        </p:nvCxnSpPr>
        <p:spPr>
          <a:xfrm flipH="1">
            <a:off x="3859646" y="5368626"/>
            <a:ext cx="28981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9" name="Picture Placeholder 4">
            <a:extLst>
              <a:ext uri="{FF2B5EF4-FFF2-40B4-BE49-F238E27FC236}">
                <a16:creationId xmlns:a16="http://schemas.microsoft.com/office/drawing/2014/main" id="{E652EFA0-A4CF-89F9-FBAE-A60542D560F4}"/>
              </a:ext>
            </a:extLst>
          </p:cNvPr>
          <p:cNvSpPr>
            <a:spLocks noGrp="1"/>
          </p:cNvSpPr>
          <p:nvPr>
            <p:ph type="pic" sz="quarter" idx="188" hasCustomPrompt="1"/>
          </p:nvPr>
        </p:nvSpPr>
        <p:spPr>
          <a:xfrm>
            <a:off x="3786764" y="1506042"/>
            <a:ext cx="3035300" cy="3720719"/>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90" name="Rectangle: Top Corners Rounded 89">
            <a:extLst>
              <a:ext uri="{FF2B5EF4-FFF2-40B4-BE49-F238E27FC236}">
                <a16:creationId xmlns:a16="http://schemas.microsoft.com/office/drawing/2014/main" id="{E15D5DB6-E4D2-C851-27BB-7924423543CC}"/>
              </a:ext>
            </a:extLst>
          </p:cNvPr>
          <p:cNvSpPr/>
          <p:nvPr userDrawn="1"/>
        </p:nvSpPr>
        <p:spPr>
          <a:xfrm rot="10800000">
            <a:off x="7008378" y="5290503"/>
            <a:ext cx="3035300" cy="925055"/>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1" name="Text Placeholder 7">
            <a:extLst>
              <a:ext uri="{FF2B5EF4-FFF2-40B4-BE49-F238E27FC236}">
                <a16:creationId xmlns:a16="http://schemas.microsoft.com/office/drawing/2014/main" id="{2216F824-D162-DED9-1F99-7ABB371D7DF4}"/>
              </a:ext>
            </a:extLst>
          </p:cNvPr>
          <p:cNvSpPr>
            <a:spLocks noGrp="1"/>
          </p:cNvSpPr>
          <p:nvPr>
            <p:ph type="body" sz="quarter" idx="189" hasCustomPrompt="1"/>
          </p:nvPr>
        </p:nvSpPr>
        <p:spPr>
          <a:xfrm>
            <a:off x="7081260" y="5704183"/>
            <a:ext cx="2898124" cy="184382"/>
          </a:xfrm>
        </p:spPr>
        <p:txBody>
          <a:bodyPr lIns="0" tIns="0" rIns="0" bIns="0" anchor="ctr">
            <a:noAutofit/>
          </a:bodyPr>
          <a:lstStyle>
            <a:lvl1pPr marL="0" indent="0" algn="ctr">
              <a:lnSpc>
                <a:spcPct val="100000"/>
              </a:lnSpc>
              <a:spcBef>
                <a:spcPts val="340"/>
              </a:spcBef>
              <a:buNone/>
              <a:defRPr sz="120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92" name="Text Placeholder 7">
            <a:extLst>
              <a:ext uri="{FF2B5EF4-FFF2-40B4-BE49-F238E27FC236}">
                <a16:creationId xmlns:a16="http://schemas.microsoft.com/office/drawing/2014/main" id="{9BF5DE66-7663-4DE8-BF2C-83566BFE2F99}"/>
              </a:ext>
            </a:extLst>
          </p:cNvPr>
          <p:cNvSpPr>
            <a:spLocks noGrp="1"/>
          </p:cNvSpPr>
          <p:nvPr>
            <p:ph type="body" sz="quarter" idx="190" hasCustomPrompt="1"/>
          </p:nvPr>
        </p:nvSpPr>
        <p:spPr>
          <a:xfrm>
            <a:off x="7081260" y="5923135"/>
            <a:ext cx="2898124" cy="184382"/>
          </a:xfrm>
        </p:spPr>
        <p:txBody>
          <a:bodyPr lIns="0" tIns="0" rIns="0" bIns="0" anchor="ctr">
            <a:noAutofit/>
          </a:bodyPr>
          <a:lstStyle>
            <a:lvl1pPr marL="0" indent="0" algn="ctr">
              <a:lnSpc>
                <a:spcPct val="100000"/>
              </a:lnSpc>
              <a:spcBef>
                <a:spcPts val="340"/>
              </a:spcBef>
              <a:buNone/>
              <a:defRPr sz="120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94" name="Text Placeholder 7">
            <a:extLst>
              <a:ext uri="{FF2B5EF4-FFF2-40B4-BE49-F238E27FC236}">
                <a16:creationId xmlns:a16="http://schemas.microsoft.com/office/drawing/2014/main" id="{45534D77-81B5-8D91-305B-C67F864D2050}"/>
              </a:ext>
            </a:extLst>
          </p:cNvPr>
          <p:cNvSpPr>
            <a:spLocks noGrp="1"/>
          </p:cNvSpPr>
          <p:nvPr>
            <p:ph type="body" sz="quarter" idx="192" hasCustomPrompt="1"/>
          </p:nvPr>
        </p:nvSpPr>
        <p:spPr>
          <a:xfrm>
            <a:off x="7081260" y="5472531"/>
            <a:ext cx="2898124" cy="184382"/>
          </a:xfrm>
        </p:spPr>
        <p:txBody>
          <a:bodyPr lIns="0" tIns="0" rIns="0" bIns="0" anchor="ctr">
            <a:noAutofit/>
          </a:bodyPr>
          <a:lstStyle>
            <a:lvl1pPr marL="0" indent="0" algn="ctr">
              <a:lnSpc>
                <a:spcPct val="100000"/>
              </a:lnSpc>
              <a:spcBef>
                <a:spcPts val="340"/>
              </a:spcBef>
              <a:buNone/>
              <a:defRPr sz="120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95" name="Straight Connector 94">
            <a:extLst>
              <a:ext uri="{FF2B5EF4-FFF2-40B4-BE49-F238E27FC236}">
                <a16:creationId xmlns:a16="http://schemas.microsoft.com/office/drawing/2014/main" id="{F93A655B-21BF-8383-D792-FE1B58F93939}"/>
              </a:ext>
            </a:extLst>
          </p:cNvPr>
          <p:cNvCxnSpPr>
            <a:cxnSpLocks/>
          </p:cNvCxnSpPr>
          <p:nvPr userDrawn="1"/>
        </p:nvCxnSpPr>
        <p:spPr>
          <a:xfrm flipH="1">
            <a:off x="7081260" y="5368626"/>
            <a:ext cx="28981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96" name="Picture Placeholder 4">
            <a:extLst>
              <a:ext uri="{FF2B5EF4-FFF2-40B4-BE49-F238E27FC236}">
                <a16:creationId xmlns:a16="http://schemas.microsoft.com/office/drawing/2014/main" id="{3F13E3A2-491B-1A82-B58E-731ACD2AE196}"/>
              </a:ext>
            </a:extLst>
          </p:cNvPr>
          <p:cNvSpPr>
            <a:spLocks noGrp="1"/>
          </p:cNvSpPr>
          <p:nvPr>
            <p:ph type="pic" sz="quarter" idx="193" hasCustomPrompt="1"/>
          </p:nvPr>
        </p:nvSpPr>
        <p:spPr>
          <a:xfrm>
            <a:off x="7008378" y="1506042"/>
            <a:ext cx="3035300" cy="3720719"/>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97" name="Rectangle: Top Corners Rounded 96">
            <a:extLst>
              <a:ext uri="{FF2B5EF4-FFF2-40B4-BE49-F238E27FC236}">
                <a16:creationId xmlns:a16="http://schemas.microsoft.com/office/drawing/2014/main" id="{0884561D-85EC-F461-FC62-F92988EE46B0}"/>
              </a:ext>
            </a:extLst>
          </p:cNvPr>
          <p:cNvSpPr/>
          <p:nvPr userDrawn="1"/>
        </p:nvSpPr>
        <p:spPr>
          <a:xfrm rot="10800000">
            <a:off x="10229992" y="5290503"/>
            <a:ext cx="3035300" cy="925055"/>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8" name="Text Placeholder 7">
            <a:extLst>
              <a:ext uri="{FF2B5EF4-FFF2-40B4-BE49-F238E27FC236}">
                <a16:creationId xmlns:a16="http://schemas.microsoft.com/office/drawing/2014/main" id="{0EFB1662-AC45-F6E4-5E9A-874093AA141E}"/>
              </a:ext>
            </a:extLst>
          </p:cNvPr>
          <p:cNvSpPr>
            <a:spLocks noGrp="1"/>
          </p:cNvSpPr>
          <p:nvPr>
            <p:ph type="body" sz="quarter" idx="194" hasCustomPrompt="1"/>
          </p:nvPr>
        </p:nvSpPr>
        <p:spPr>
          <a:xfrm>
            <a:off x="10302874" y="5704183"/>
            <a:ext cx="2898124" cy="184382"/>
          </a:xfrm>
        </p:spPr>
        <p:txBody>
          <a:bodyPr lIns="0" tIns="0" rIns="0" bIns="0" anchor="ctr">
            <a:noAutofit/>
          </a:bodyPr>
          <a:lstStyle>
            <a:lvl1pPr marL="0" indent="0" algn="ctr">
              <a:lnSpc>
                <a:spcPct val="100000"/>
              </a:lnSpc>
              <a:spcBef>
                <a:spcPts val="340"/>
              </a:spcBef>
              <a:buNone/>
              <a:defRPr sz="120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99" name="Text Placeholder 7">
            <a:extLst>
              <a:ext uri="{FF2B5EF4-FFF2-40B4-BE49-F238E27FC236}">
                <a16:creationId xmlns:a16="http://schemas.microsoft.com/office/drawing/2014/main" id="{3FA133BB-ACFF-26E6-38BE-1A1FC64BF084}"/>
              </a:ext>
            </a:extLst>
          </p:cNvPr>
          <p:cNvSpPr>
            <a:spLocks noGrp="1"/>
          </p:cNvSpPr>
          <p:nvPr>
            <p:ph type="body" sz="quarter" idx="195" hasCustomPrompt="1"/>
          </p:nvPr>
        </p:nvSpPr>
        <p:spPr>
          <a:xfrm>
            <a:off x="10302874" y="5923135"/>
            <a:ext cx="2898124" cy="184382"/>
          </a:xfrm>
        </p:spPr>
        <p:txBody>
          <a:bodyPr lIns="0" tIns="0" rIns="0" bIns="0" anchor="ctr">
            <a:noAutofit/>
          </a:bodyPr>
          <a:lstStyle>
            <a:lvl1pPr marL="0" indent="0" algn="ctr">
              <a:lnSpc>
                <a:spcPct val="100000"/>
              </a:lnSpc>
              <a:spcBef>
                <a:spcPts val="340"/>
              </a:spcBef>
              <a:buNone/>
              <a:defRPr sz="120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01" name="Text Placeholder 7">
            <a:extLst>
              <a:ext uri="{FF2B5EF4-FFF2-40B4-BE49-F238E27FC236}">
                <a16:creationId xmlns:a16="http://schemas.microsoft.com/office/drawing/2014/main" id="{752E5B73-8AC7-3E9F-7A16-BE942D51974E}"/>
              </a:ext>
            </a:extLst>
          </p:cNvPr>
          <p:cNvSpPr>
            <a:spLocks noGrp="1"/>
          </p:cNvSpPr>
          <p:nvPr>
            <p:ph type="body" sz="quarter" idx="197" hasCustomPrompt="1"/>
          </p:nvPr>
        </p:nvSpPr>
        <p:spPr>
          <a:xfrm>
            <a:off x="10302874" y="5472531"/>
            <a:ext cx="2898124" cy="184382"/>
          </a:xfrm>
        </p:spPr>
        <p:txBody>
          <a:bodyPr lIns="0" tIns="0" rIns="0" bIns="0" anchor="ctr">
            <a:noAutofit/>
          </a:bodyPr>
          <a:lstStyle>
            <a:lvl1pPr marL="0" indent="0" algn="ctr">
              <a:lnSpc>
                <a:spcPct val="100000"/>
              </a:lnSpc>
              <a:spcBef>
                <a:spcPts val="340"/>
              </a:spcBef>
              <a:buNone/>
              <a:defRPr sz="120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02" name="Straight Connector 101">
            <a:extLst>
              <a:ext uri="{FF2B5EF4-FFF2-40B4-BE49-F238E27FC236}">
                <a16:creationId xmlns:a16="http://schemas.microsoft.com/office/drawing/2014/main" id="{FE4190BA-1A99-8758-B22D-32AF1BA172AC}"/>
              </a:ext>
            </a:extLst>
          </p:cNvPr>
          <p:cNvCxnSpPr>
            <a:cxnSpLocks/>
          </p:cNvCxnSpPr>
          <p:nvPr userDrawn="1"/>
        </p:nvCxnSpPr>
        <p:spPr>
          <a:xfrm flipH="1">
            <a:off x="10302874" y="5368626"/>
            <a:ext cx="28981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3" name="Picture Placeholder 4">
            <a:extLst>
              <a:ext uri="{FF2B5EF4-FFF2-40B4-BE49-F238E27FC236}">
                <a16:creationId xmlns:a16="http://schemas.microsoft.com/office/drawing/2014/main" id="{FB360AF3-9295-C163-8563-4E4D5BF4D697}"/>
              </a:ext>
            </a:extLst>
          </p:cNvPr>
          <p:cNvSpPr>
            <a:spLocks noGrp="1"/>
          </p:cNvSpPr>
          <p:nvPr>
            <p:ph type="pic" sz="quarter" idx="198" hasCustomPrompt="1"/>
          </p:nvPr>
        </p:nvSpPr>
        <p:spPr>
          <a:xfrm>
            <a:off x="10229992" y="1506042"/>
            <a:ext cx="3035300" cy="3720719"/>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Tree>
    <p:extLst>
      <p:ext uri="{BB962C8B-B14F-4D97-AF65-F5344CB8AC3E}">
        <p14:creationId xmlns:p14="http://schemas.microsoft.com/office/powerpoint/2010/main" val="1305523403"/>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488">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Case Studies- 4 Up">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Picture Placeholder 20">
            <a:extLst>
              <a:ext uri="{FF2B5EF4-FFF2-40B4-BE49-F238E27FC236}">
                <a16:creationId xmlns:a16="http://schemas.microsoft.com/office/drawing/2014/main" id="{BD3FEDEF-CA4A-4304-AC1F-FF7E6992B76F}"/>
              </a:ext>
            </a:extLst>
          </p:cNvPr>
          <p:cNvSpPr>
            <a:spLocks noGrp="1"/>
          </p:cNvSpPr>
          <p:nvPr>
            <p:ph type="pic" sz="quarter" idx="18" hasCustomPrompt="1"/>
          </p:nvPr>
        </p:nvSpPr>
        <p:spPr>
          <a:xfrm>
            <a:off x="2349499" y="1143001"/>
            <a:ext cx="2605273" cy="1460500"/>
          </a:xfrm>
          <a:prstGeom prst="roundRect">
            <a:avLst>
              <a:gd name="adj" fmla="val 5769"/>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pic>
        <p:nvPicPr>
          <p:cNvPr id="67" name="Picture 66" descr="Shape&#10;&#10;Description automatically generated with medium confidence">
            <a:extLst>
              <a:ext uri="{FF2B5EF4-FFF2-40B4-BE49-F238E27FC236}">
                <a16:creationId xmlns:a16="http://schemas.microsoft.com/office/drawing/2014/main" id="{763366FB-107B-40B4-995A-D78C8D1F9FE2}"/>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93" name="Picture Placeholder 20">
            <a:extLst>
              <a:ext uri="{FF2B5EF4-FFF2-40B4-BE49-F238E27FC236}">
                <a16:creationId xmlns:a16="http://schemas.microsoft.com/office/drawing/2014/main" id="{E646239F-B914-404E-846D-61E10C885038}"/>
              </a:ext>
            </a:extLst>
          </p:cNvPr>
          <p:cNvSpPr>
            <a:spLocks noGrp="1"/>
          </p:cNvSpPr>
          <p:nvPr>
            <p:ph type="pic" sz="quarter" idx="29" hasCustomPrompt="1"/>
          </p:nvPr>
        </p:nvSpPr>
        <p:spPr>
          <a:xfrm>
            <a:off x="2349499" y="2717800"/>
            <a:ext cx="2605273" cy="540539"/>
          </a:xfrm>
          <a:prstGeom prst="roundRect">
            <a:avLst>
              <a:gd name="adj" fmla="val 5769"/>
            </a:avLst>
          </a:prstGeom>
          <a:no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Logo</a:t>
            </a:r>
          </a:p>
        </p:txBody>
      </p:sp>
      <p:sp>
        <p:nvSpPr>
          <p:cNvPr id="6" name="Picture Placeholder 20">
            <a:extLst>
              <a:ext uri="{FF2B5EF4-FFF2-40B4-BE49-F238E27FC236}">
                <a16:creationId xmlns:a16="http://schemas.microsoft.com/office/drawing/2014/main" id="{0A96018F-C5C1-4EE3-955E-603669AB4ED8}"/>
              </a:ext>
            </a:extLst>
          </p:cNvPr>
          <p:cNvSpPr>
            <a:spLocks noGrp="1"/>
          </p:cNvSpPr>
          <p:nvPr>
            <p:ph type="pic" sz="quarter" idx="30" hasCustomPrompt="1"/>
          </p:nvPr>
        </p:nvSpPr>
        <p:spPr>
          <a:xfrm>
            <a:off x="5118099" y="1143001"/>
            <a:ext cx="2605273" cy="1460500"/>
          </a:xfrm>
          <a:prstGeom prst="roundRect">
            <a:avLst>
              <a:gd name="adj" fmla="val 5769"/>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7" name="Picture Placeholder 20">
            <a:extLst>
              <a:ext uri="{FF2B5EF4-FFF2-40B4-BE49-F238E27FC236}">
                <a16:creationId xmlns:a16="http://schemas.microsoft.com/office/drawing/2014/main" id="{2AB8C215-B47C-4754-A2F9-025D3BC524EA}"/>
              </a:ext>
            </a:extLst>
          </p:cNvPr>
          <p:cNvSpPr>
            <a:spLocks noGrp="1"/>
          </p:cNvSpPr>
          <p:nvPr>
            <p:ph type="pic" sz="quarter" idx="31" hasCustomPrompt="1"/>
          </p:nvPr>
        </p:nvSpPr>
        <p:spPr>
          <a:xfrm>
            <a:off x="5118099" y="2717800"/>
            <a:ext cx="2605273" cy="540539"/>
          </a:xfrm>
          <a:prstGeom prst="roundRect">
            <a:avLst>
              <a:gd name="adj" fmla="val 5769"/>
            </a:avLst>
          </a:prstGeom>
          <a:no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Logo</a:t>
            </a:r>
          </a:p>
        </p:txBody>
      </p:sp>
      <p:sp>
        <p:nvSpPr>
          <p:cNvPr id="8" name="Picture Placeholder 20">
            <a:extLst>
              <a:ext uri="{FF2B5EF4-FFF2-40B4-BE49-F238E27FC236}">
                <a16:creationId xmlns:a16="http://schemas.microsoft.com/office/drawing/2014/main" id="{D5F1EA4A-9A45-40DD-85BF-990C103CE4AB}"/>
              </a:ext>
            </a:extLst>
          </p:cNvPr>
          <p:cNvSpPr>
            <a:spLocks noGrp="1"/>
          </p:cNvSpPr>
          <p:nvPr>
            <p:ph type="pic" sz="quarter" idx="32" hasCustomPrompt="1"/>
          </p:nvPr>
        </p:nvSpPr>
        <p:spPr>
          <a:xfrm>
            <a:off x="7935727" y="1143001"/>
            <a:ext cx="2605273" cy="1460500"/>
          </a:xfrm>
          <a:prstGeom prst="roundRect">
            <a:avLst>
              <a:gd name="adj" fmla="val 5769"/>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9" name="Picture Placeholder 20">
            <a:extLst>
              <a:ext uri="{FF2B5EF4-FFF2-40B4-BE49-F238E27FC236}">
                <a16:creationId xmlns:a16="http://schemas.microsoft.com/office/drawing/2014/main" id="{E7FEEE0A-7223-4308-94AA-5CCBE2A2D3BD}"/>
              </a:ext>
            </a:extLst>
          </p:cNvPr>
          <p:cNvSpPr>
            <a:spLocks noGrp="1"/>
          </p:cNvSpPr>
          <p:nvPr>
            <p:ph type="pic" sz="quarter" idx="33" hasCustomPrompt="1"/>
          </p:nvPr>
        </p:nvSpPr>
        <p:spPr>
          <a:xfrm>
            <a:off x="7911213" y="2717800"/>
            <a:ext cx="2605273" cy="540539"/>
          </a:xfrm>
          <a:prstGeom prst="roundRect">
            <a:avLst>
              <a:gd name="adj" fmla="val 5769"/>
            </a:avLst>
          </a:prstGeom>
          <a:no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Logo</a:t>
            </a:r>
          </a:p>
        </p:txBody>
      </p:sp>
      <p:sp>
        <p:nvSpPr>
          <p:cNvPr id="12" name="Picture Placeholder 20">
            <a:extLst>
              <a:ext uri="{FF2B5EF4-FFF2-40B4-BE49-F238E27FC236}">
                <a16:creationId xmlns:a16="http://schemas.microsoft.com/office/drawing/2014/main" id="{12B85CE2-1CB0-4B48-83CB-C42521C62880}"/>
              </a:ext>
            </a:extLst>
          </p:cNvPr>
          <p:cNvSpPr>
            <a:spLocks noGrp="1"/>
          </p:cNvSpPr>
          <p:nvPr>
            <p:ph type="pic" sz="quarter" idx="34" hasCustomPrompt="1"/>
          </p:nvPr>
        </p:nvSpPr>
        <p:spPr>
          <a:xfrm>
            <a:off x="10704327" y="1143001"/>
            <a:ext cx="2605273" cy="1460500"/>
          </a:xfrm>
          <a:prstGeom prst="roundRect">
            <a:avLst>
              <a:gd name="adj" fmla="val 5769"/>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13" name="Picture Placeholder 20">
            <a:extLst>
              <a:ext uri="{FF2B5EF4-FFF2-40B4-BE49-F238E27FC236}">
                <a16:creationId xmlns:a16="http://schemas.microsoft.com/office/drawing/2014/main" id="{BA8AFEA2-D8A8-4E17-A7E8-2E3F6E151E78}"/>
              </a:ext>
            </a:extLst>
          </p:cNvPr>
          <p:cNvSpPr>
            <a:spLocks noGrp="1"/>
          </p:cNvSpPr>
          <p:nvPr>
            <p:ph type="pic" sz="quarter" idx="35" hasCustomPrompt="1"/>
          </p:nvPr>
        </p:nvSpPr>
        <p:spPr>
          <a:xfrm>
            <a:off x="10704327" y="2717800"/>
            <a:ext cx="2605273" cy="540539"/>
          </a:xfrm>
          <a:prstGeom prst="roundRect">
            <a:avLst>
              <a:gd name="adj" fmla="val 5769"/>
            </a:avLst>
          </a:prstGeom>
          <a:no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Logo</a:t>
            </a:r>
          </a:p>
        </p:txBody>
      </p:sp>
    </p:spTree>
    <p:extLst>
      <p:ext uri="{BB962C8B-B14F-4D97-AF65-F5344CB8AC3E}">
        <p14:creationId xmlns:p14="http://schemas.microsoft.com/office/powerpoint/2010/main" val="3943870802"/>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Case Studies-12">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4F8D916-53C9-4891-B5FA-395C1028FE40}"/>
              </a:ext>
            </a:extLst>
          </p:cNvPr>
          <p:cNvSpPr/>
          <p:nvPr userDrawn="1"/>
        </p:nvSpPr>
        <p:spPr>
          <a:xfrm>
            <a:off x="508000" y="1143000"/>
            <a:ext cx="6301217" cy="1933575"/>
          </a:xfrm>
          <a:prstGeom prst="roundRect">
            <a:avLst>
              <a:gd name="adj" fmla="val 14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Portfolio Management Case Studies</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
        <p:nvSpPr>
          <p:cNvPr id="8" name="Picture Placeholder 7">
            <a:extLst>
              <a:ext uri="{FF2B5EF4-FFF2-40B4-BE49-F238E27FC236}">
                <a16:creationId xmlns:a16="http://schemas.microsoft.com/office/drawing/2014/main" id="{B2EFA62D-066B-4859-BB20-84BF2874E261}"/>
              </a:ext>
            </a:extLst>
          </p:cNvPr>
          <p:cNvSpPr>
            <a:spLocks noGrp="1"/>
          </p:cNvSpPr>
          <p:nvPr>
            <p:ph type="pic" sz="quarter" idx="11" hasCustomPrompt="1"/>
          </p:nvPr>
        </p:nvSpPr>
        <p:spPr>
          <a:xfrm>
            <a:off x="663681" y="1782146"/>
            <a:ext cx="1320622" cy="541953"/>
          </a:xfrm>
        </p:spPr>
        <p:txBody>
          <a:bodyPr/>
          <a:lstStyle>
            <a:lvl1pPr marL="0" indent="0" algn="ctr">
              <a:buNone/>
              <a:defRPr/>
            </a:lvl1pPr>
          </a:lstStyle>
          <a:p>
            <a:r>
              <a:rPr lang="en-US" dirty="0"/>
              <a:t>Logo</a:t>
            </a:r>
          </a:p>
        </p:txBody>
      </p:sp>
      <p:cxnSp>
        <p:nvCxnSpPr>
          <p:cNvPr id="10" name="Straight Connector 9">
            <a:extLst>
              <a:ext uri="{FF2B5EF4-FFF2-40B4-BE49-F238E27FC236}">
                <a16:creationId xmlns:a16="http://schemas.microsoft.com/office/drawing/2014/main" id="{63E6004C-D122-4395-8EB9-0D5EF4CA8FFE}"/>
              </a:ext>
            </a:extLst>
          </p:cNvPr>
          <p:cNvCxnSpPr/>
          <p:nvPr userDrawn="1"/>
        </p:nvCxnSpPr>
        <p:spPr>
          <a:xfrm>
            <a:off x="2237599" y="1314450"/>
            <a:ext cx="0" cy="1504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81C8A3A-9444-4177-B3AA-B6D141EBCED4}"/>
              </a:ext>
            </a:extLst>
          </p:cNvPr>
          <p:cNvSpPr txBox="1"/>
          <p:nvPr userDrawn="1"/>
        </p:nvSpPr>
        <p:spPr>
          <a:xfrm>
            <a:off x="2703033" y="1314450"/>
            <a:ext cx="1376362" cy="215444"/>
          </a:xfrm>
          <a:prstGeom prst="rect">
            <a:avLst/>
          </a:prstGeom>
          <a:noFill/>
        </p:spPr>
        <p:txBody>
          <a:bodyPr wrap="square" lIns="0" tIns="0" rIns="0" bIns="0" rtlCol="0">
            <a:spAutoFit/>
          </a:bodyPr>
          <a:lstStyle/>
          <a:p>
            <a:r>
              <a:rPr lang="en-US" sz="1400" b="1" dirty="0">
                <a:solidFill>
                  <a:schemeClr val="tx2"/>
                </a:solidFill>
              </a:rPr>
              <a:t>Portfolio Size</a:t>
            </a:r>
          </a:p>
        </p:txBody>
      </p:sp>
      <p:pic>
        <p:nvPicPr>
          <p:cNvPr id="16" name="Graphic 15" descr="Magnifying glass with solid fill">
            <a:extLst>
              <a:ext uri="{FF2B5EF4-FFF2-40B4-BE49-F238E27FC236}">
                <a16:creationId xmlns:a16="http://schemas.microsoft.com/office/drawing/2014/main" id="{E2EF1271-6AE7-4BDA-82A1-93EB20AD0C9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31565" y="1314450"/>
            <a:ext cx="215444" cy="215444"/>
          </a:xfrm>
          <a:prstGeom prst="rect">
            <a:avLst/>
          </a:prstGeom>
        </p:spPr>
      </p:pic>
      <p:sp>
        <p:nvSpPr>
          <p:cNvPr id="18" name="Text Placeholder 17">
            <a:extLst>
              <a:ext uri="{FF2B5EF4-FFF2-40B4-BE49-F238E27FC236}">
                <a16:creationId xmlns:a16="http://schemas.microsoft.com/office/drawing/2014/main" id="{0E974FD3-1C29-4743-B22E-4ABA10275272}"/>
              </a:ext>
            </a:extLst>
          </p:cNvPr>
          <p:cNvSpPr>
            <a:spLocks noGrp="1"/>
          </p:cNvSpPr>
          <p:nvPr>
            <p:ph type="body" sz="quarter" idx="12" hasCustomPrompt="1"/>
          </p:nvPr>
        </p:nvSpPr>
        <p:spPr>
          <a:xfrm>
            <a:off x="2485545" y="1654175"/>
            <a:ext cx="1929624"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01" name="Text Placeholder 17">
            <a:extLst>
              <a:ext uri="{FF2B5EF4-FFF2-40B4-BE49-F238E27FC236}">
                <a16:creationId xmlns:a16="http://schemas.microsoft.com/office/drawing/2014/main" id="{E57B3996-7BAA-4F28-9ED2-8BFBB9CDF1FD}"/>
              </a:ext>
            </a:extLst>
          </p:cNvPr>
          <p:cNvSpPr>
            <a:spLocks noGrp="1"/>
          </p:cNvSpPr>
          <p:nvPr>
            <p:ph type="body" sz="quarter" idx="13" hasCustomPrompt="1"/>
          </p:nvPr>
        </p:nvSpPr>
        <p:spPr>
          <a:xfrm>
            <a:off x="4549915" y="1654175"/>
            <a:ext cx="2065337"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02" name="TextBox 101">
            <a:extLst>
              <a:ext uri="{FF2B5EF4-FFF2-40B4-BE49-F238E27FC236}">
                <a16:creationId xmlns:a16="http://schemas.microsoft.com/office/drawing/2014/main" id="{41FB0595-9188-4A39-B006-E053F89F0152}"/>
              </a:ext>
            </a:extLst>
          </p:cNvPr>
          <p:cNvSpPr txBox="1"/>
          <p:nvPr userDrawn="1"/>
        </p:nvSpPr>
        <p:spPr>
          <a:xfrm>
            <a:off x="4821383" y="1314450"/>
            <a:ext cx="1376362" cy="215444"/>
          </a:xfrm>
          <a:prstGeom prst="rect">
            <a:avLst/>
          </a:prstGeom>
          <a:noFill/>
        </p:spPr>
        <p:txBody>
          <a:bodyPr wrap="square" lIns="0" tIns="0" rIns="0" bIns="0" rtlCol="0">
            <a:spAutoFit/>
          </a:bodyPr>
          <a:lstStyle/>
          <a:p>
            <a:r>
              <a:rPr lang="en-US" sz="1400" b="1" dirty="0">
                <a:solidFill>
                  <a:schemeClr val="tx2"/>
                </a:solidFill>
              </a:rPr>
              <a:t>Services</a:t>
            </a:r>
          </a:p>
        </p:txBody>
      </p:sp>
      <p:pic>
        <p:nvPicPr>
          <p:cNvPr id="103" name="Graphic 102" descr="Settings with solid fill">
            <a:extLst>
              <a:ext uri="{FF2B5EF4-FFF2-40B4-BE49-F238E27FC236}">
                <a16:creationId xmlns:a16="http://schemas.microsoft.com/office/drawing/2014/main" id="{5AD9FFD2-1EC0-41E1-B77E-56ECBB9D6F9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4549915" y="1314450"/>
            <a:ext cx="215444" cy="215444"/>
          </a:xfrm>
          <a:prstGeom prst="rect">
            <a:avLst/>
          </a:prstGeom>
        </p:spPr>
      </p:pic>
      <p:sp>
        <p:nvSpPr>
          <p:cNvPr id="104" name="Rectangle: Rounded Corners 103">
            <a:extLst>
              <a:ext uri="{FF2B5EF4-FFF2-40B4-BE49-F238E27FC236}">
                <a16:creationId xmlns:a16="http://schemas.microsoft.com/office/drawing/2014/main" id="{6E05D886-9F91-4A56-9E59-D3C47CCD6DFF}"/>
              </a:ext>
            </a:extLst>
          </p:cNvPr>
          <p:cNvSpPr/>
          <p:nvPr userDrawn="1"/>
        </p:nvSpPr>
        <p:spPr>
          <a:xfrm>
            <a:off x="7003182" y="1143000"/>
            <a:ext cx="6301217" cy="1933575"/>
          </a:xfrm>
          <a:prstGeom prst="roundRect">
            <a:avLst>
              <a:gd name="adj" fmla="val 14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Picture Placeholder 7">
            <a:extLst>
              <a:ext uri="{FF2B5EF4-FFF2-40B4-BE49-F238E27FC236}">
                <a16:creationId xmlns:a16="http://schemas.microsoft.com/office/drawing/2014/main" id="{B078EBE7-8135-4879-886D-16DAE9B56DA8}"/>
              </a:ext>
            </a:extLst>
          </p:cNvPr>
          <p:cNvSpPr>
            <a:spLocks noGrp="1"/>
          </p:cNvSpPr>
          <p:nvPr>
            <p:ph type="pic" sz="quarter" idx="14" hasCustomPrompt="1"/>
          </p:nvPr>
        </p:nvSpPr>
        <p:spPr>
          <a:xfrm>
            <a:off x="7158863" y="1782146"/>
            <a:ext cx="1320622" cy="541953"/>
          </a:xfrm>
        </p:spPr>
        <p:txBody>
          <a:bodyPr/>
          <a:lstStyle>
            <a:lvl1pPr marL="0" indent="0" algn="ctr">
              <a:buNone/>
              <a:defRPr/>
            </a:lvl1pPr>
          </a:lstStyle>
          <a:p>
            <a:r>
              <a:rPr lang="en-US" dirty="0"/>
              <a:t>Logo</a:t>
            </a:r>
          </a:p>
        </p:txBody>
      </p:sp>
      <p:cxnSp>
        <p:nvCxnSpPr>
          <p:cNvPr id="106" name="Straight Connector 105">
            <a:extLst>
              <a:ext uri="{FF2B5EF4-FFF2-40B4-BE49-F238E27FC236}">
                <a16:creationId xmlns:a16="http://schemas.microsoft.com/office/drawing/2014/main" id="{49E3E88E-9588-4641-919D-D9101EE35235}"/>
              </a:ext>
            </a:extLst>
          </p:cNvPr>
          <p:cNvCxnSpPr/>
          <p:nvPr userDrawn="1"/>
        </p:nvCxnSpPr>
        <p:spPr>
          <a:xfrm>
            <a:off x="8732781" y="1314450"/>
            <a:ext cx="0" cy="1504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65B772EF-4A96-4699-87A6-4B1ED1FDDCAB}"/>
              </a:ext>
            </a:extLst>
          </p:cNvPr>
          <p:cNvSpPr txBox="1"/>
          <p:nvPr userDrawn="1"/>
        </p:nvSpPr>
        <p:spPr>
          <a:xfrm>
            <a:off x="9198215" y="1314450"/>
            <a:ext cx="1376362" cy="215444"/>
          </a:xfrm>
          <a:prstGeom prst="rect">
            <a:avLst/>
          </a:prstGeom>
          <a:noFill/>
        </p:spPr>
        <p:txBody>
          <a:bodyPr wrap="square" lIns="0" tIns="0" rIns="0" bIns="0" rtlCol="0">
            <a:spAutoFit/>
          </a:bodyPr>
          <a:lstStyle/>
          <a:p>
            <a:r>
              <a:rPr lang="en-US" sz="1400" b="1" dirty="0">
                <a:solidFill>
                  <a:schemeClr val="tx2"/>
                </a:solidFill>
              </a:rPr>
              <a:t>Portfolio Size</a:t>
            </a:r>
          </a:p>
        </p:txBody>
      </p:sp>
      <p:pic>
        <p:nvPicPr>
          <p:cNvPr id="108" name="Graphic 107" descr="Magnifying glass with solid fill">
            <a:extLst>
              <a:ext uri="{FF2B5EF4-FFF2-40B4-BE49-F238E27FC236}">
                <a16:creationId xmlns:a16="http://schemas.microsoft.com/office/drawing/2014/main" id="{4959179D-5213-4723-9763-D2F223983C9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26747" y="1314450"/>
            <a:ext cx="215444" cy="215444"/>
          </a:xfrm>
          <a:prstGeom prst="rect">
            <a:avLst/>
          </a:prstGeom>
        </p:spPr>
      </p:pic>
      <p:sp>
        <p:nvSpPr>
          <p:cNvPr id="109" name="Text Placeholder 17">
            <a:extLst>
              <a:ext uri="{FF2B5EF4-FFF2-40B4-BE49-F238E27FC236}">
                <a16:creationId xmlns:a16="http://schemas.microsoft.com/office/drawing/2014/main" id="{FFCDCC83-5B80-4A9D-B1B8-A8E864F1170F}"/>
              </a:ext>
            </a:extLst>
          </p:cNvPr>
          <p:cNvSpPr>
            <a:spLocks noGrp="1"/>
          </p:cNvSpPr>
          <p:nvPr>
            <p:ph type="body" sz="quarter" idx="15" hasCustomPrompt="1"/>
          </p:nvPr>
        </p:nvSpPr>
        <p:spPr>
          <a:xfrm>
            <a:off x="8980727" y="1654175"/>
            <a:ext cx="1929624"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10" name="Text Placeholder 17">
            <a:extLst>
              <a:ext uri="{FF2B5EF4-FFF2-40B4-BE49-F238E27FC236}">
                <a16:creationId xmlns:a16="http://schemas.microsoft.com/office/drawing/2014/main" id="{4A2998C3-71E7-4112-A58D-D58E9EF37155}"/>
              </a:ext>
            </a:extLst>
          </p:cNvPr>
          <p:cNvSpPr>
            <a:spLocks noGrp="1"/>
          </p:cNvSpPr>
          <p:nvPr>
            <p:ph type="body" sz="quarter" idx="16" hasCustomPrompt="1"/>
          </p:nvPr>
        </p:nvSpPr>
        <p:spPr>
          <a:xfrm>
            <a:off x="11045097" y="1654175"/>
            <a:ext cx="2065337"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11" name="TextBox 110">
            <a:extLst>
              <a:ext uri="{FF2B5EF4-FFF2-40B4-BE49-F238E27FC236}">
                <a16:creationId xmlns:a16="http://schemas.microsoft.com/office/drawing/2014/main" id="{E0DD00B5-B221-44E6-80CA-95C1BAA36444}"/>
              </a:ext>
            </a:extLst>
          </p:cNvPr>
          <p:cNvSpPr txBox="1"/>
          <p:nvPr userDrawn="1"/>
        </p:nvSpPr>
        <p:spPr>
          <a:xfrm>
            <a:off x="11316565" y="1314450"/>
            <a:ext cx="1376362" cy="215444"/>
          </a:xfrm>
          <a:prstGeom prst="rect">
            <a:avLst/>
          </a:prstGeom>
          <a:noFill/>
        </p:spPr>
        <p:txBody>
          <a:bodyPr wrap="square" lIns="0" tIns="0" rIns="0" bIns="0" rtlCol="0">
            <a:spAutoFit/>
          </a:bodyPr>
          <a:lstStyle/>
          <a:p>
            <a:r>
              <a:rPr lang="en-US" sz="1400" b="1" dirty="0">
                <a:solidFill>
                  <a:schemeClr val="tx2"/>
                </a:solidFill>
              </a:rPr>
              <a:t>Services</a:t>
            </a:r>
          </a:p>
        </p:txBody>
      </p:sp>
      <p:pic>
        <p:nvPicPr>
          <p:cNvPr id="112" name="Graphic 111" descr="Settings with solid fill">
            <a:extLst>
              <a:ext uri="{FF2B5EF4-FFF2-40B4-BE49-F238E27FC236}">
                <a16:creationId xmlns:a16="http://schemas.microsoft.com/office/drawing/2014/main" id="{1495DC66-EC51-490A-9B1A-77E0846E8A9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045097" y="1314450"/>
            <a:ext cx="215444" cy="215444"/>
          </a:xfrm>
          <a:prstGeom prst="rect">
            <a:avLst/>
          </a:prstGeom>
        </p:spPr>
      </p:pic>
      <p:sp>
        <p:nvSpPr>
          <p:cNvPr id="113" name="Rectangle: Rounded Corners 112">
            <a:extLst>
              <a:ext uri="{FF2B5EF4-FFF2-40B4-BE49-F238E27FC236}">
                <a16:creationId xmlns:a16="http://schemas.microsoft.com/office/drawing/2014/main" id="{321A86C0-20DC-42A1-BE44-C98D502719DF}"/>
              </a:ext>
            </a:extLst>
          </p:cNvPr>
          <p:cNvSpPr/>
          <p:nvPr userDrawn="1"/>
        </p:nvSpPr>
        <p:spPr>
          <a:xfrm>
            <a:off x="508000" y="3170913"/>
            <a:ext cx="6301217" cy="1933575"/>
          </a:xfrm>
          <a:prstGeom prst="roundRect">
            <a:avLst>
              <a:gd name="adj" fmla="val 14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Picture Placeholder 7">
            <a:extLst>
              <a:ext uri="{FF2B5EF4-FFF2-40B4-BE49-F238E27FC236}">
                <a16:creationId xmlns:a16="http://schemas.microsoft.com/office/drawing/2014/main" id="{7C6FB229-5E68-472F-8EE0-F57A026AC7DB}"/>
              </a:ext>
            </a:extLst>
          </p:cNvPr>
          <p:cNvSpPr>
            <a:spLocks noGrp="1"/>
          </p:cNvSpPr>
          <p:nvPr>
            <p:ph type="pic" sz="quarter" idx="17" hasCustomPrompt="1"/>
          </p:nvPr>
        </p:nvSpPr>
        <p:spPr>
          <a:xfrm>
            <a:off x="663681" y="3810059"/>
            <a:ext cx="1320622" cy="541953"/>
          </a:xfrm>
        </p:spPr>
        <p:txBody>
          <a:bodyPr/>
          <a:lstStyle>
            <a:lvl1pPr marL="0" indent="0" algn="ctr">
              <a:buNone/>
              <a:defRPr/>
            </a:lvl1pPr>
          </a:lstStyle>
          <a:p>
            <a:r>
              <a:rPr lang="en-US" dirty="0"/>
              <a:t>Logo</a:t>
            </a:r>
          </a:p>
        </p:txBody>
      </p:sp>
      <p:cxnSp>
        <p:nvCxnSpPr>
          <p:cNvPr id="115" name="Straight Connector 114">
            <a:extLst>
              <a:ext uri="{FF2B5EF4-FFF2-40B4-BE49-F238E27FC236}">
                <a16:creationId xmlns:a16="http://schemas.microsoft.com/office/drawing/2014/main" id="{520E1DDA-8002-4F6F-B3BE-B20A197731A8}"/>
              </a:ext>
            </a:extLst>
          </p:cNvPr>
          <p:cNvCxnSpPr/>
          <p:nvPr userDrawn="1"/>
        </p:nvCxnSpPr>
        <p:spPr>
          <a:xfrm>
            <a:off x="2237599" y="3342363"/>
            <a:ext cx="0" cy="1504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4798866D-644B-4BD1-B06E-DFFF4921FE2F}"/>
              </a:ext>
            </a:extLst>
          </p:cNvPr>
          <p:cNvSpPr txBox="1"/>
          <p:nvPr userDrawn="1"/>
        </p:nvSpPr>
        <p:spPr>
          <a:xfrm>
            <a:off x="2703033" y="3342363"/>
            <a:ext cx="1376362" cy="215444"/>
          </a:xfrm>
          <a:prstGeom prst="rect">
            <a:avLst/>
          </a:prstGeom>
          <a:noFill/>
        </p:spPr>
        <p:txBody>
          <a:bodyPr wrap="square" lIns="0" tIns="0" rIns="0" bIns="0" rtlCol="0">
            <a:spAutoFit/>
          </a:bodyPr>
          <a:lstStyle/>
          <a:p>
            <a:r>
              <a:rPr lang="en-US" sz="1400" b="1" dirty="0">
                <a:solidFill>
                  <a:schemeClr val="tx2"/>
                </a:solidFill>
              </a:rPr>
              <a:t>Portfolio Size</a:t>
            </a:r>
          </a:p>
        </p:txBody>
      </p:sp>
      <p:pic>
        <p:nvPicPr>
          <p:cNvPr id="117" name="Graphic 116" descr="Magnifying glass with solid fill">
            <a:extLst>
              <a:ext uri="{FF2B5EF4-FFF2-40B4-BE49-F238E27FC236}">
                <a16:creationId xmlns:a16="http://schemas.microsoft.com/office/drawing/2014/main" id="{D26FF48C-17E4-41A1-A9F1-3D3B2EC34D2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31565" y="3342363"/>
            <a:ext cx="215444" cy="215444"/>
          </a:xfrm>
          <a:prstGeom prst="rect">
            <a:avLst/>
          </a:prstGeom>
        </p:spPr>
      </p:pic>
      <p:sp>
        <p:nvSpPr>
          <p:cNvPr id="118" name="Text Placeholder 17">
            <a:extLst>
              <a:ext uri="{FF2B5EF4-FFF2-40B4-BE49-F238E27FC236}">
                <a16:creationId xmlns:a16="http://schemas.microsoft.com/office/drawing/2014/main" id="{21B46CFF-5821-4CF0-9584-878C7E4FF89A}"/>
              </a:ext>
            </a:extLst>
          </p:cNvPr>
          <p:cNvSpPr>
            <a:spLocks noGrp="1"/>
          </p:cNvSpPr>
          <p:nvPr>
            <p:ph type="body" sz="quarter" idx="18" hasCustomPrompt="1"/>
          </p:nvPr>
        </p:nvSpPr>
        <p:spPr>
          <a:xfrm>
            <a:off x="2485545" y="3682088"/>
            <a:ext cx="1929624"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19" name="Text Placeholder 17">
            <a:extLst>
              <a:ext uri="{FF2B5EF4-FFF2-40B4-BE49-F238E27FC236}">
                <a16:creationId xmlns:a16="http://schemas.microsoft.com/office/drawing/2014/main" id="{AE1EED70-C1A2-47D5-B1A3-837E78CF86D2}"/>
              </a:ext>
            </a:extLst>
          </p:cNvPr>
          <p:cNvSpPr>
            <a:spLocks noGrp="1"/>
          </p:cNvSpPr>
          <p:nvPr>
            <p:ph type="body" sz="quarter" idx="19" hasCustomPrompt="1"/>
          </p:nvPr>
        </p:nvSpPr>
        <p:spPr>
          <a:xfrm>
            <a:off x="4549915" y="3682088"/>
            <a:ext cx="2065337"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20" name="TextBox 119">
            <a:extLst>
              <a:ext uri="{FF2B5EF4-FFF2-40B4-BE49-F238E27FC236}">
                <a16:creationId xmlns:a16="http://schemas.microsoft.com/office/drawing/2014/main" id="{1D4C89E6-09E4-4F49-B9C6-B50A77D69562}"/>
              </a:ext>
            </a:extLst>
          </p:cNvPr>
          <p:cNvSpPr txBox="1"/>
          <p:nvPr userDrawn="1"/>
        </p:nvSpPr>
        <p:spPr>
          <a:xfrm>
            <a:off x="4821383" y="3342363"/>
            <a:ext cx="1376362" cy="215444"/>
          </a:xfrm>
          <a:prstGeom prst="rect">
            <a:avLst/>
          </a:prstGeom>
          <a:noFill/>
        </p:spPr>
        <p:txBody>
          <a:bodyPr wrap="square" lIns="0" tIns="0" rIns="0" bIns="0" rtlCol="0">
            <a:spAutoFit/>
          </a:bodyPr>
          <a:lstStyle/>
          <a:p>
            <a:r>
              <a:rPr lang="en-US" sz="1400" b="1" dirty="0">
                <a:solidFill>
                  <a:schemeClr val="tx2"/>
                </a:solidFill>
              </a:rPr>
              <a:t>Services</a:t>
            </a:r>
          </a:p>
        </p:txBody>
      </p:sp>
      <p:pic>
        <p:nvPicPr>
          <p:cNvPr id="121" name="Graphic 120" descr="Settings with solid fill">
            <a:extLst>
              <a:ext uri="{FF2B5EF4-FFF2-40B4-BE49-F238E27FC236}">
                <a16:creationId xmlns:a16="http://schemas.microsoft.com/office/drawing/2014/main" id="{BE29995D-228D-4FF9-9B8F-5B16E4B5C03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4549915" y="3342363"/>
            <a:ext cx="215444" cy="215444"/>
          </a:xfrm>
          <a:prstGeom prst="rect">
            <a:avLst/>
          </a:prstGeom>
        </p:spPr>
      </p:pic>
      <p:sp>
        <p:nvSpPr>
          <p:cNvPr id="122" name="Rectangle: Rounded Corners 121">
            <a:extLst>
              <a:ext uri="{FF2B5EF4-FFF2-40B4-BE49-F238E27FC236}">
                <a16:creationId xmlns:a16="http://schemas.microsoft.com/office/drawing/2014/main" id="{DE36C854-4829-47E2-8EF8-E8EFD34BC40F}"/>
              </a:ext>
            </a:extLst>
          </p:cNvPr>
          <p:cNvSpPr/>
          <p:nvPr userDrawn="1"/>
        </p:nvSpPr>
        <p:spPr>
          <a:xfrm>
            <a:off x="7003182" y="3170913"/>
            <a:ext cx="6301217" cy="1933575"/>
          </a:xfrm>
          <a:prstGeom prst="roundRect">
            <a:avLst>
              <a:gd name="adj" fmla="val 14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Picture Placeholder 7">
            <a:extLst>
              <a:ext uri="{FF2B5EF4-FFF2-40B4-BE49-F238E27FC236}">
                <a16:creationId xmlns:a16="http://schemas.microsoft.com/office/drawing/2014/main" id="{D6883069-CDC5-4367-A5CA-255EFFF69C25}"/>
              </a:ext>
            </a:extLst>
          </p:cNvPr>
          <p:cNvSpPr>
            <a:spLocks noGrp="1"/>
          </p:cNvSpPr>
          <p:nvPr>
            <p:ph type="pic" sz="quarter" idx="20" hasCustomPrompt="1"/>
          </p:nvPr>
        </p:nvSpPr>
        <p:spPr>
          <a:xfrm>
            <a:off x="7158863" y="3810059"/>
            <a:ext cx="1320622" cy="541953"/>
          </a:xfrm>
        </p:spPr>
        <p:txBody>
          <a:bodyPr/>
          <a:lstStyle>
            <a:lvl1pPr marL="0" indent="0" algn="ctr">
              <a:buNone/>
              <a:defRPr/>
            </a:lvl1pPr>
          </a:lstStyle>
          <a:p>
            <a:r>
              <a:rPr lang="en-US" dirty="0"/>
              <a:t>Logo</a:t>
            </a:r>
          </a:p>
        </p:txBody>
      </p:sp>
      <p:cxnSp>
        <p:nvCxnSpPr>
          <p:cNvPr id="124" name="Straight Connector 123">
            <a:extLst>
              <a:ext uri="{FF2B5EF4-FFF2-40B4-BE49-F238E27FC236}">
                <a16:creationId xmlns:a16="http://schemas.microsoft.com/office/drawing/2014/main" id="{1A08156A-4D4E-49D2-9DE5-9938E8B7D7BA}"/>
              </a:ext>
            </a:extLst>
          </p:cNvPr>
          <p:cNvCxnSpPr/>
          <p:nvPr userDrawn="1"/>
        </p:nvCxnSpPr>
        <p:spPr>
          <a:xfrm>
            <a:off x="8732781" y="3342363"/>
            <a:ext cx="0" cy="1504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37651147-76AE-43F7-8F69-0AAE8BB88DA3}"/>
              </a:ext>
            </a:extLst>
          </p:cNvPr>
          <p:cNvSpPr txBox="1"/>
          <p:nvPr userDrawn="1"/>
        </p:nvSpPr>
        <p:spPr>
          <a:xfrm>
            <a:off x="9198215" y="3342363"/>
            <a:ext cx="1376362" cy="215444"/>
          </a:xfrm>
          <a:prstGeom prst="rect">
            <a:avLst/>
          </a:prstGeom>
          <a:noFill/>
        </p:spPr>
        <p:txBody>
          <a:bodyPr wrap="square" lIns="0" tIns="0" rIns="0" bIns="0" rtlCol="0">
            <a:spAutoFit/>
          </a:bodyPr>
          <a:lstStyle/>
          <a:p>
            <a:r>
              <a:rPr lang="en-US" sz="1400" b="1" dirty="0">
                <a:solidFill>
                  <a:schemeClr val="tx2"/>
                </a:solidFill>
              </a:rPr>
              <a:t>Portfolio Size</a:t>
            </a:r>
          </a:p>
        </p:txBody>
      </p:sp>
      <p:pic>
        <p:nvPicPr>
          <p:cNvPr id="129" name="Graphic 128" descr="Magnifying glass with solid fill">
            <a:extLst>
              <a:ext uri="{FF2B5EF4-FFF2-40B4-BE49-F238E27FC236}">
                <a16:creationId xmlns:a16="http://schemas.microsoft.com/office/drawing/2014/main" id="{75335264-7FDA-4542-BFA4-B00E6CF441B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26747" y="3342363"/>
            <a:ext cx="215444" cy="215444"/>
          </a:xfrm>
          <a:prstGeom prst="rect">
            <a:avLst/>
          </a:prstGeom>
        </p:spPr>
      </p:pic>
      <p:sp>
        <p:nvSpPr>
          <p:cNvPr id="164" name="Text Placeholder 17">
            <a:extLst>
              <a:ext uri="{FF2B5EF4-FFF2-40B4-BE49-F238E27FC236}">
                <a16:creationId xmlns:a16="http://schemas.microsoft.com/office/drawing/2014/main" id="{44411FC2-CE25-46C1-9AB8-486E7AD7754A}"/>
              </a:ext>
            </a:extLst>
          </p:cNvPr>
          <p:cNvSpPr>
            <a:spLocks noGrp="1"/>
          </p:cNvSpPr>
          <p:nvPr>
            <p:ph type="body" sz="quarter" idx="21" hasCustomPrompt="1"/>
          </p:nvPr>
        </p:nvSpPr>
        <p:spPr>
          <a:xfrm>
            <a:off x="8980727" y="3682088"/>
            <a:ext cx="1929624"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65" name="Text Placeholder 17">
            <a:extLst>
              <a:ext uri="{FF2B5EF4-FFF2-40B4-BE49-F238E27FC236}">
                <a16:creationId xmlns:a16="http://schemas.microsoft.com/office/drawing/2014/main" id="{0FD7BCAF-5520-49C4-89C6-5924BE9328C2}"/>
              </a:ext>
            </a:extLst>
          </p:cNvPr>
          <p:cNvSpPr>
            <a:spLocks noGrp="1"/>
          </p:cNvSpPr>
          <p:nvPr>
            <p:ph type="body" sz="quarter" idx="22" hasCustomPrompt="1"/>
          </p:nvPr>
        </p:nvSpPr>
        <p:spPr>
          <a:xfrm>
            <a:off x="11045097" y="3682088"/>
            <a:ext cx="2065337"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66" name="TextBox 165">
            <a:extLst>
              <a:ext uri="{FF2B5EF4-FFF2-40B4-BE49-F238E27FC236}">
                <a16:creationId xmlns:a16="http://schemas.microsoft.com/office/drawing/2014/main" id="{687A5451-DF1A-4F47-B1F9-A14CAE322C4A}"/>
              </a:ext>
            </a:extLst>
          </p:cNvPr>
          <p:cNvSpPr txBox="1"/>
          <p:nvPr userDrawn="1"/>
        </p:nvSpPr>
        <p:spPr>
          <a:xfrm>
            <a:off x="11316565" y="3342363"/>
            <a:ext cx="1376362" cy="215444"/>
          </a:xfrm>
          <a:prstGeom prst="rect">
            <a:avLst/>
          </a:prstGeom>
          <a:noFill/>
        </p:spPr>
        <p:txBody>
          <a:bodyPr wrap="square" lIns="0" tIns="0" rIns="0" bIns="0" rtlCol="0">
            <a:spAutoFit/>
          </a:bodyPr>
          <a:lstStyle/>
          <a:p>
            <a:r>
              <a:rPr lang="en-US" sz="1400" b="1" dirty="0">
                <a:solidFill>
                  <a:schemeClr val="tx2"/>
                </a:solidFill>
              </a:rPr>
              <a:t>Services</a:t>
            </a:r>
          </a:p>
        </p:txBody>
      </p:sp>
      <p:pic>
        <p:nvPicPr>
          <p:cNvPr id="167" name="Graphic 166" descr="Settings with solid fill">
            <a:extLst>
              <a:ext uri="{FF2B5EF4-FFF2-40B4-BE49-F238E27FC236}">
                <a16:creationId xmlns:a16="http://schemas.microsoft.com/office/drawing/2014/main" id="{A746AED1-D738-4C8E-869B-C1FEC867E40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045097" y="3342363"/>
            <a:ext cx="215444" cy="215444"/>
          </a:xfrm>
          <a:prstGeom prst="rect">
            <a:avLst/>
          </a:prstGeom>
        </p:spPr>
      </p:pic>
      <p:sp>
        <p:nvSpPr>
          <p:cNvPr id="168" name="Rectangle: Rounded Corners 167">
            <a:extLst>
              <a:ext uri="{FF2B5EF4-FFF2-40B4-BE49-F238E27FC236}">
                <a16:creationId xmlns:a16="http://schemas.microsoft.com/office/drawing/2014/main" id="{B0A047EA-7AAD-4872-9AA8-D4360A2B0A34}"/>
              </a:ext>
            </a:extLst>
          </p:cNvPr>
          <p:cNvSpPr/>
          <p:nvPr userDrawn="1"/>
        </p:nvSpPr>
        <p:spPr>
          <a:xfrm>
            <a:off x="508000" y="5229225"/>
            <a:ext cx="6301217" cy="1933575"/>
          </a:xfrm>
          <a:prstGeom prst="roundRect">
            <a:avLst>
              <a:gd name="adj" fmla="val 14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Picture Placeholder 7">
            <a:extLst>
              <a:ext uri="{FF2B5EF4-FFF2-40B4-BE49-F238E27FC236}">
                <a16:creationId xmlns:a16="http://schemas.microsoft.com/office/drawing/2014/main" id="{FDDD2950-EA97-4B35-B763-388E65DF78D2}"/>
              </a:ext>
            </a:extLst>
          </p:cNvPr>
          <p:cNvSpPr>
            <a:spLocks noGrp="1"/>
          </p:cNvSpPr>
          <p:nvPr>
            <p:ph type="pic" sz="quarter" idx="23" hasCustomPrompt="1"/>
          </p:nvPr>
        </p:nvSpPr>
        <p:spPr>
          <a:xfrm>
            <a:off x="663681" y="5868371"/>
            <a:ext cx="1320622" cy="541953"/>
          </a:xfrm>
        </p:spPr>
        <p:txBody>
          <a:bodyPr/>
          <a:lstStyle>
            <a:lvl1pPr marL="0" indent="0" algn="ctr">
              <a:buNone/>
              <a:defRPr/>
            </a:lvl1pPr>
          </a:lstStyle>
          <a:p>
            <a:r>
              <a:rPr lang="en-US" dirty="0"/>
              <a:t>Logo</a:t>
            </a:r>
          </a:p>
        </p:txBody>
      </p:sp>
      <p:cxnSp>
        <p:nvCxnSpPr>
          <p:cNvPr id="170" name="Straight Connector 169">
            <a:extLst>
              <a:ext uri="{FF2B5EF4-FFF2-40B4-BE49-F238E27FC236}">
                <a16:creationId xmlns:a16="http://schemas.microsoft.com/office/drawing/2014/main" id="{0186526E-3900-4CC3-9753-74062F78A67E}"/>
              </a:ext>
            </a:extLst>
          </p:cNvPr>
          <p:cNvCxnSpPr/>
          <p:nvPr userDrawn="1"/>
        </p:nvCxnSpPr>
        <p:spPr>
          <a:xfrm>
            <a:off x="2237599" y="5400675"/>
            <a:ext cx="0" cy="1504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71" name="TextBox 170">
            <a:extLst>
              <a:ext uri="{FF2B5EF4-FFF2-40B4-BE49-F238E27FC236}">
                <a16:creationId xmlns:a16="http://schemas.microsoft.com/office/drawing/2014/main" id="{A26F5722-2CA4-436F-93F9-697B952CA3D1}"/>
              </a:ext>
            </a:extLst>
          </p:cNvPr>
          <p:cNvSpPr txBox="1"/>
          <p:nvPr userDrawn="1"/>
        </p:nvSpPr>
        <p:spPr>
          <a:xfrm>
            <a:off x="2703033" y="5400675"/>
            <a:ext cx="1376362" cy="215444"/>
          </a:xfrm>
          <a:prstGeom prst="rect">
            <a:avLst/>
          </a:prstGeom>
          <a:noFill/>
        </p:spPr>
        <p:txBody>
          <a:bodyPr wrap="square" lIns="0" tIns="0" rIns="0" bIns="0" rtlCol="0">
            <a:spAutoFit/>
          </a:bodyPr>
          <a:lstStyle/>
          <a:p>
            <a:r>
              <a:rPr lang="en-US" sz="1400" b="1" dirty="0">
                <a:solidFill>
                  <a:schemeClr val="tx2"/>
                </a:solidFill>
              </a:rPr>
              <a:t>Portfolio Size</a:t>
            </a:r>
          </a:p>
        </p:txBody>
      </p:sp>
      <p:pic>
        <p:nvPicPr>
          <p:cNvPr id="172" name="Graphic 171" descr="Magnifying glass with solid fill">
            <a:extLst>
              <a:ext uri="{FF2B5EF4-FFF2-40B4-BE49-F238E27FC236}">
                <a16:creationId xmlns:a16="http://schemas.microsoft.com/office/drawing/2014/main" id="{D474C825-34A6-4215-940F-A485DAAB194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31565" y="5400675"/>
            <a:ext cx="215444" cy="215444"/>
          </a:xfrm>
          <a:prstGeom prst="rect">
            <a:avLst/>
          </a:prstGeom>
        </p:spPr>
      </p:pic>
      <p:sp>
        <p:nvSpPr>
          <p:cNvPr id="173" name="Text Placeholder 17">
            <a:extLst>
              <a:ext uri="{FF2B5EF4-FFF2-40B4-BE49-F238E27FC236}">
                <a16:creationId xmlns:a16="http://schemas.microsoft.com/office/drawing/2014/main" id="{DF6451C0-C4AF-41B1-90C8-BF579835754F}"/>
              </a:ext>
            </a:extLst>
          </p:cNvPr>
          <p:cNvSpPr>
            <a:spLocks noGrp="1"/>
          </p:cNvSpPr>
          <p:nvPr>
            <p:ph type="body" sz="quarter" idx="24" hasCustomPrompt="1"/>
          </p:nvPr>
        </p:nvSpPr>
        <p:spPr>
          <a:xfrm>
            <a:off x="2485545" y="5740400"/>
            <a:ext cx="1929624"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74" name="Text Placeholder 17">
            <a:extLst>
              <a:ext uri="{FF2B5EF4-FFF2-40B4-BE49-F238E27FC236}">
                <a16:creationId xmlns:a16="http://schemas.microsoft.com/office/drawing/2014/main" id="{8F19101E-DF1D-458E-86FF-BC9BAFA7B454}"/>
              </a:ext>
            </a:extLst>
          </p:cNvPr>
          <p:cNvSpPr>
            <a:spLocks noGrp="1"/>
          </p:cNvSpPr>
          <p:nvPr>
            <p:ph type="body" sz="quarter" idx="25" hasCustomPrompt="1"/>
          </p:nvPr>
        </p:nvSpPr>
        <p:spPr>
          <a:xfrm>
            <a:off x="4549915" y="5740400"/>
            <a:ext cx="2065337"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75" name="TextBox 174">
            <a:extLst>
              <a:ext uri="{FF2B5EF4-FFF2-40B4-BE49-F238E27FC236}">
                <a16:creationId xmlns:a16="http://schemas.microsoft.com/office/drawing/2014/main" id="{48E4F369-5E17-4752-AE28-9F4276E568B9}"/>
              </a:ext>
            </a:extLst>
          </p:cNvPr>
          <p:cNvSpPr txBox="1"/>
          <p:nvPr userDrawn="1"/>
        </p:nvSpPr>
        <p:spPr>
          <a:xfrm>
            <a:off x="4821383" y="5400675"/>
            <a:ext cx="1376362" cy="215444"/>
          </a:xfrm>
          <a:prstGeom prst="rect">
            <a:avLst/>
          </a:prstGeom>
          <a:noFill/>
        </p:spPr>
        <p:txBody>
          <a:bodyPr wrap="square" lIns="0" tIns="0" rIns="0" bIns="0" rtlCol="0">
            <a:spAutoFit/>
          </a:bodyPr>
          <a:lstStyle/>
          <a:p>
            <a:r>
              <a:rPr lang="en-US" sz="1400" b="1" dirty="0">
                <a:solidFill>
                  <a:schemeClr val="tx2"/>
                </a:solidFill>
              </a:rPr>
              <a:t>Services</a:t>
            </a:r>
          </a:p>
        </p:txBody>
      </p:sp>
      <p:pic>
        <p:nvPicPr>
          <p:cNvPr id="176" name="Graphic 175" descr="Settings with solid fill">
            <a:extLst>
              <a:ext uri="{FF2B5EF4-FFF2-40B4-BE49-F238E27FC236}">
                <a16:creationId xmlns:a16="http://schemas.microsoft.com/office/drawing/2014/main" id="{004CF4B2-E051-4541-9EA7-555FB86A9DD0}"/>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4549915" y="5400675"/>
            <a:ext cx="215444" cy="215444"/>
          </a:xfrm>
          <a:prstGeom prst="rect">
            <a:avLst/>
          </a:prstGeom>
        </p:spPr>
      </p:pic>
      <p:sp>
        <p:nvSpPr>
          <p:cNvPr id="177" name="Rectangle: Rounded Corners 176">
            <a:extLst>
              <a:ext uri="{FF2B5EF4-FFF2-40B4-BE49-F238E27FC236}">
                <a16:creationId xmlns:a16="http://schemas.microsoft.com/office/drawing/2014/main" id="{E00D2961-C539-48DA-8469-228BA1C5FB0D}"/>
              </a:ext>
            </a:extLst>
          </p:cNvPr>
          <p:cNvSpPr/>
          <p:nvPr userDrawn="1"/>
        </p:nvSpPr>
        <p:spPr>
          <a:xfrm>
            <a:off x="7003182" y="5229225"/>
            <a:ext cx="6301217" cy="1933575"/>
          </a:xfrm>
          <a:prstGeom prst="roundRect">
            <a:avLst>
              <a:gd name="adj" fmla="val 14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Picture Placeholder 7">
            <a:extLst>
              <a:ext uri="{FF2B5EF4-FFF2-40B4-BE49-F238E27FC236}">
                <a16:creationId xmlns:a16="http://schemas.microsoft.com/office/drawing/2014/main" id="{7FB03FAA-0752-40F2-8F1B-2AE1CF60ABEE}"/>
              </a:ext>
            </a:extLst>
          </p:cNvPr>
          <p:cNvSpPr>
            <a:spLocks noGrp="1"/>
          </p:cNvSpPr>
          <p:nvPr>
            <p:ph type="pic" sz="quarter" idx="26" hasCustomPrompt="1"/>
          </p:nvPr>
        </p:nvSpPr>
        <p:spPr>
          <a:xfrm>
            <a:off x="7158863" y="5868371"/>
            <a:ext cx="1320622" cy="541953"/>
          </a:xfrm>
        </p:spPr>
        <p:txBody>
          <a:bodyPr/>
          <a:lstStyle>
            <a:lvl1pPr marL="0" indent="0" algn="ctr">
              <a:buNone/>
              <a:defRPr/>
            </a:lvl1pPr>
          </a:lstStyle>
          <a:p>
            <a:r>
              <a:rPr lang="en-US" dirty="0"/>
              <a:t>Logo</a:t>
            </a:r>
          </a:p>
        </p:txBody>
      </p:sp>
      <p:cxnSp>
        <p:nvCxnSpPr>
          <p:cNvPr id="179" name="Straight Connector 178">
            <a:extLst>
              <a:ext uri="{FF2B5EF4-FFF2-40B4-BE49-F238E27FC236}">
                <a16:creationId xmlns:a16="http://schemas.microsoft.com/office/drawing/2014/main" id="{EA42FD83-D14E-496A-97E8-436F3B6B43C6}"/>
              </a:ext>
            </a:extLst>
          </p:cNvPr>
          <p:cNvCxnSpPr/>
          <p:nvPr userDrawn="1"/>
        </p:nvCxnSpPr>
        <p:spPr>
          <a:xfrm>
            <a:off x="8732781" y="5400675"/>
            <a:ext cx="0" cy="1504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E096F29D-55C7-4811-8DFC-11DDF0ECADC9}"/>
              </a:ext>
            </a:extLst>
          </p:cNvPr>
          <p:cNvSpPr txBox="1"/>
          <p:nvPr userDrawn="1"/>
        </p:nvSpPr>
        <p:spPr>
          <a:xfrm>
            <a:off x="9198215" y="5400675"/>
            <a:ext cx="1376362" cy="215444"/>
          </a:xfrm>
          <a:prstGeom prst="rect">
            <a:avLst/>
          </a:prstGeom>
          <a:noFill/>
        </p:spPr>
        <p:txBody>
          <a:bodyPr wrap="square" lIns="0" tIns="0" rIns="0" bIns="0" rtlCol="0">
            <a:spAutoFit/>
          </a:bodyPr>
          <a:lstStyle/>
          <a:p>
            <a:r>
              <a:rPr lang="en-US" sz="1400" b="1" dirty="0">
                <a:solidFill>
                  <a:schemeClr val="tx2"/>
                </a:solidFill>
              </a:rPr>
              <a:t>Portfolio Size</a:t>
            </a:r>
          </a:p>
        </p:txBody>
      </p:sp>
      <p:pic>
        <p:nvPicPr>
          <p:cNvPr id="181" name="Graphic 180" descr="Magnifying glass with solid fill">
            <a:extLst>
              <a:ext uri="{FF2B5EF4-FFF2-40B4-BE49-F238E27FC236}">
                <a16:creationId xmlns:a16="http://schemas.microsoft.com/office/drawing/2014/main" id="{905D6B6C-2AA6-4007-88FE-B65F4A1C3CE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26747" y="5400675"/>
            <a:ext cx="215444" cy="215444"/>
          </a:xfrm>
          <a:prstGeom prst="rect">
            <a:avLst/>
          </a:prstGeom>
        </p:spPr>
      </p:pic>
      <p:sp>
        <p:nvSpPr>
          <p:cNvPr id="182" name="Text Placeholder 17">
            <a:extLst>
              <a:ext uri="{FF2B5EF4-FFF2-40B4-BE49-F238E27FC236}">
                <a16:creationId xmlns:a16="http://schemas.microsoft.com/office/drawing/2014/main" id="{A483639B-A990-44AE-8460-4F92B2294CB0}"/>
              </a:ext>
            </a:extLst>
          </p:cNvPr>
          <p:cNvSpPr>
            <a:spLocks noGrp="1"/>
          </p:cNvSpPr>
          <p:nvPr>
            <p:ph type="body" sz="quarter" idx="27" hasCustomPrompt="1"/>
          </p:nvPr>
        </p:nvSpPr>
        <p:spPr>
          <a:xfrm>
            <a:off x="8980727" y="5740400"/>
            <a:ext cx="1929624"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83" name="Text Placeholder 17">
            <a:extLst>
              <a:ext uri="{FF2B5EF4-FFF2-40B4-BE49-F238E27FC236}">
                <a16:creationId xmlns:a16="http://schemas.microsoft.com/office/drawing/2014/main" id="{5E84C106-EF6F-42EA-8769-B6F8A68A01D6}"/>
              </a:ext>
            </a:extLst>
          </p:cNvPr>
          <p:cNvSpPr>
            <a:spLocks noGrp="1"/>
          </p:cNvSpPr>
          <p:nvPr>
            <p:ph type="body" sz="quarter" idx="28" hasCustomPrompt="1"/>
          </p:nvPr>
        </p:nvSpPr>
        <p:spPr>
          <a:xfrm>
            <a:off x="11045097" y="5740400"/>
            <a:ext cx="2065337"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84" name="TextBox 183">
            <a:extLst>
              <a:ext uri="{FF2B5EF4-FFF2-40B4-BE49-F238E27FC236}">
                <a16:creationId xmlns:a16="http://schemas.microsoft.com/office/drawing/2014/main" id="{BCD6E119-88C8-42A1-88FF-A41CE3D84AD9}"/>
              </a:ext>
            </a:extLst>
          </p:cNvPr>
          <p:cNvSpPr txBox="1"/>
          <p:nvPr userDrawn="1"/>
        </p:nvSpPr>
        <p:spPr>
          <a:xfrm>
            <a:off x="11316565" y="5400675"/>
            <a:ext cx="1376362" cy="215444"/>
          </a:xfrm>
          <a:prstGeom prst="rect">
            <a:avLst/>
          </a:prstGeom>
          <a:noFill/>
        </p:spPr>
        <p:txBody>
          <a:bodyPr wrap="square" lIns="0" tIns="0" rIns="0" bIns="0" rtlCol="0">
            <a:spAutoFit/>
          </a:bodyPr>
          <a:lstStyle/>
          <a:p>
            <a:r>
              <a:rPr lang="en-US" sz="1400" b="1" dirty="0">
                <a:solidFill>
                  <a:schemeClr val="tx2"/>
                </a:solidFill>
              </a:rPr>
              <a:t>Services</a:t>
            </a:r>
          </a:p>
        </p:txBody>
      </p:sp>
      <p:pic>
        <p:nvPicPr>
          <p:cNvPr id="185" name="Graphic 184" descr="Settings with solid fill">
            <a:extLst>
              <a:ext uri="{FF2B5EF4-FFF2-40B4-BE49-F238E27FC236}">
                <a16:creationId xmlns:a16="http://schemas.microsoft.com/office/drawing/2014/main" id="{F9893A82-9105-4185-A85B-DA8CCBF67223}"/>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045097" y="5400675"/>
            <a:ext cx="215444" cy="215444"/>
          </a:xfrm>
          <a:prstGeom prst="rect">
            <a:avLst/>
          </a:prstGeom>
        </p:spPr>
      </p:pic>
    </p:spTree>
    <p:extLst>
      <p:ext uri="{BB962C8B-B14F-4D97-AF65-F5344CB8AC3E}">
        <p14:creationId xmlns:p14="http://schemas.microsoft.com/office/powerpoint/2010/main" val="991593598"/>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in Header-Tab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sp>
        <p:nvSpPr>
          <p:cNvPr id="3" name="Table Placeholder 2">
            <a:extLst>
              <a:ext uri="{FF2B5EF4-FFF2-40B4-BE49-F238E27FC236}">
                <a16:creationId xmlns:a16="http://schemas.microsoft.com/office/drawing/2014/main" id="{A3A1FE1A-32EA-4449-A452-A46ED6E07DF4}"/>
              </a:ext>
            </a:extLst>
          </p:cNvPr>
          <p:cNvSpPr>
            <a:spLocks noGrp="1"/>
          </p:cNvSpPr>
          <p:nvPr>
            <p:ph type="tbl" sz="quarter" idx="11"/>
          </p:nvPr>
        </p:nvSpPr>
        <p:spPr>
          <a:xfrm>
            <a:off x="508000" y="1143000"/>
            <a:ext cx="12801600" cy="6019800"/>
          </a:xfrm>
        </p:spPr>
        <p:txBody>
          <a:bodyPr/>
          <a:lstStyle/>
          <a:p>
            <a:r>
              <a:rPr lang="en-US" dirty="0"/>
              <a:t>Click icon to add table</a:t>
            </a:r>
          </a:p>
        </p:txBody>
      </p:sp>
      <p:pic>
        <p:nvPicPr>
          <p:cNvPr id="7" name="Picture 6" descr="Shape&#10;&#10;Description automatically generated with medium confidence">
            <a:extLst>
              <a:ext uri="{FF2B5EF4-FFF2-40B4-BE49-F238E27FC236}">
                <a16:creationId xmlns:a16="http://schemas.microsoft.com/office/drawing/2014/main" id="{51F7880F-45A4-4B1E-A760-B0EB5F2C2864}"/>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8" name="Slide Number Placeholder 2">
            <a:extLst>
              <a:ext uri="{FF2B5EF4-FFF2-40B4-BE49-F238E27FC236}">
                <a16:creationId xmlns:a16="http://schemas.microsoft.com/office/drawing/2014/main" id="{174EEEF3-5131-4BBA-B98B-F59571A3210D}"/>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519821018"/>
      </p:ext>
    </p:extLst>
  </p:cSld>
  <p:clrMapOvr>
    <a:masterClrMapping/>
  </p:clrMapOvr>
  <p:extLst>
    <p:ext uri="{DCECCB84-F9BA-43D5-87BE-67443E8EF086}">
      <p15:sldGuideLst xmlns:p15="http://schemas.microsoft.com/office/powerpoint/2012/main">
        <p15:guide id="2" pos="320" userDrawn="1">
          <p15:clr>
            <a:srgbClr val="FBAE40"/>
          </p15:clr>
        </p15:guide>
        <p15:guide id="3" pos="8384" userDrawn="1">
          <p15:clr>
            <a:srgbClr val="FBAE40"/>
          </p15:clr>
        </p15:guide>
        <p15:guide id="4" orient="horz" pos="720" userDrawn="1">
          <p15:clr>
            <a:srgbClr val="FBAE40"/>
          </p15:clr>
        </p15:guide>
        <p15:guide id="5" orient="horz" pos="4512"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ase Studies- 4 Up">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Picture Placeholder 20">
            <a:extLst>
              <a:ext uri="{FF2B5EF4-FFF2-40B4-BE49-F238E27FC236}">
                <a16:creationId xmlns:a16="http://schemas.microsoft.com/office/drawing/2014/main" id="{BD3FEDEF-CA4A-4304-AC1F-FF7E6992B76F}"/>
              </a:ext>
            </a:extLst>
          </p:cNvPr>
          <p:cNvSpPr>
            <a:spLocks noGrp="1"/>
          </p:cNvSpPr>
          <p:nvPr>
            <p:ph type="pic" sz="quarter" idx="18" hasCustomPrompt="1"/>
          </p:nvPr>
        </p:nvSpPr>
        <p:spPr>
          <a:xfrm>
            <a:off x="508000" y="1283555"/>
            <a:ext cx="2863587" cy="2438077"/>
          </a:xfrm>
          <a:prstGeom prst="rect">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7" name="Text Placeholder 16">
            <a:extLst>
              <a:ext uri="{FF2B5EF4-FFF2-40B4-BE49-F238E27FC236}">
                <a16:creationId xmlns:a16="http://schemas.microsoft.com/office/drawing/2014/main" id="{F4FA53AF-20D4-4E8D-99EA-71CFD036DEA0}"/>
              </a:ext>
            </a:extLst>
          </p:cNvPr>
          <p:cNvSpPr>
            <a:spLocks noGrp="1"/>
          </p:cNvSpPr>
          <p:nvPr>
            <p:ph type="body" sz="quarter" idx="14" hasCustomPrompt="1"/>
          </p:nvPr>
        </p:nvSpPr>
        <p:spPr>
          <a:xfrm>
            <a:off x="1622992" y="5643476"/>
            <a:ext cx="1748593" cy="347040"/>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 ############</a:t>
            </a:r>
          </a:p>
        </p:txBody>
      </p:sp>
      <p:sp>
        <p:nvSpPr>
          <p:cNvPr id="8" name="Rectangle 7">
            <a:extLst>
              <a:ext uri="{FF2B5EF4-FFF2-40B4-BE49-F238E27FC236}">
                <a16:creationId xmlns:a16="http://schemas.microsoft.com/office/drawing/2014/main" id="{11354D4C-C237-4A6F-940F-6AC3E4D36474}"/>
              </a:ext>
            </a:extLst>
          </p:cNvPr>
          <p:cNvSpPr/>
          <p:nvPr userDrawn="1"/>
        </p:nvSpPr>
        <p:spPr>
          <a:xfrm>
            <a:off x="453091" y="5643476"/>
            <a:ext cx="1113134" cy="347040"/>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 OF WORKSTATIONS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 name="Text Placeholder 16">
            <a:extLst>
              <a:ext uri="{FF2B5EF4-FFF2-40B4-BE49-F238E27FC236}">
                <a16:creationId xmlns:a16="http://schemas.microsoft.com/office/drawing/2014/main" id="{58666D62-8C3E-437F-B9E2-CFF118A86A0C}"/>
              </a:ext>
            </a:extLst>
          </p:cNvPr>
          <p:cNvSpPr>
            <a:spLocks noGrp="1"/>
          </p:cNvSpPr>
          <p:nvPr>
            <p:ph type="body" sz="quarter" idx="24" hasCustomPrompt="1"/>
          </p:nvPr>
        </p:nvSpPr>
        <p:spPr>
          <a:xfrm>
            <a:off x="1623006" y="6115066"/>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0" name="Rectangle 9">
            <a:extLst>
              <a:ext uri="{FF2B5EF4-FFF2-40B4-BE49-F238E27FC236}">
                <a16:creationId xmlns:a16="http://schemas.microsoft.com/office/drawing/2014/main" id="{67479CD2-FAB0-449B-B0C5-719EF3588E25}"/>
              </a:ext>
            </a:extLst>
          </p:cNvPr>
          <p:cNvSpPr/>
          <p:nvPr userDrawn="1"/>
        </p:nvSpPr>
        <p:spPr>
          <a:xfrm>
            <a:off x="508000" y="611506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CONSTRUCTION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1" name="Text Placeholder 16">
            <a:extLst>
              <a:ext uri="{FF2B5EF4-FFF2-40B4-BE49-F238E27FC236}">
                <a16:creationId xmlns:a16="http://schemas.microsoft.com/office/drawing/2014/main" id="{377C8CFC-A890-4E40-B91C-F0558FCF7784}"/>
              </a:ext>
            </a:extLst>
          </p:cNvPr>
          <p:cNvSpPr>
            <a:spLocks noGrp="1"/>
          </p:cNvSpPr>
          <p:nvPr>
            <p:ph type="body" sz="quarter" idx="25" hasCustomPrompt="1"/>
          </p:nvPr>
        </p:nvSpPr>
        <p:spPr>
          <a:xfrm>
            <a:off x="1623006" y="5209288"/>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2" name="Rectangle 11">
            <a:extLst>
              <a:ext uri="{FF2B5EF4-FFF2-40B4-BE49-F238E27FC236}">
                <a16:creationId xmlns:a16="http://schemas.microsoft.com/office/drawing/2014/main" id="{516DE6D9-FD22-4819-81E8-F4D1713312CC}"/>
              </a:ext>
            </a:extLst>
          </p:cNvPr>
          <p:cNvSpPr/>
          <p:nvPr userDrawn="1"/>
        </p:nvSpPr>
        <p:spPr>
          <a:xfrm>
            <a:off x="508000" y="520669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SQUARE FEET</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3" name="Text Placeholder 16">
            <a:extLst>
              <a:ext uri="{FF2B5EF4-FFF2-40B4-BE49-F238E27FC236}">
                <a16:creationId xmlns:a16="http://schemas.microsoft.com/office/drawing/2014/main" id="{9710E905-F2AD-4664-96C4-503EB4F064E1}"/>
              </a:ext>
            </a:extLst>
          </p:cNvPr>
          <p:cNvSpPr>
            <a:spLocks noGrp="1"/>
          </p:cNvSpPr>
          <p:nvPr>
            <p:ph type="body" sz="quarter" idx="26" hasCustomPrompt="1"/>
          </p:nvPr>
        </p:nvSpPr>
        <p:spPr>
          <a:xfrm>
            <a:off x="1626426" y="4802945"/>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4" name="Rectangle 13">
            <a:extLst>
              <a:ext uri="{FF2B5EF4-FFF2-40B4-BE49-F238E27FC236}">
                <a16:creationId xmlns:a16="http://schemas.microsoft.com/office/drawing/2014/main" id="{6AA03233-7F79-4D0D-A4AE-0DC139C596D9}"/>
              </a:ext>
            </a:extLst>
          </p:cNvPr>
          <p:cNvSpPr/>
          <p:nvPr userDrawn="1"/>
        </p:nvSpPr>
        <p:spPr>
          <a:xfrm>
            <a:off x="508000" y="4802945"/>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PROJECT TYPE</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5" name="Text Placeholder 16">
            <a:extLst>
              <a:ext uri="{FF2B5EF4-FFF2-40B4-BE49-F238E27FC236}">
                <a16:creationId xmlns:a16="http://schemas.microsoft.com/office/drawing/2014/main" id="{18466580-3DE9-4C46-81F1-BAD1FBB7593C}"/>
              </a:ext>
            </a:extLst>
          </p:cNvPr>
          <p:cNvSpPr>
            <a:spLocks noGrp="1"/>
          </p:cNvSpPr>
          <p:nvPr>
            <p:ph type="body" sz="quarter" idx="27" hasCustomPrompt="1"/>
          </p:nvPr>
        </p:nvSpPr>
        <p:spPr>
          <a:xfrm>
            <a:off x="1623006" y="440875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6" name="Rectangle 15">
            <a:extLst>
              <a:ext uri="{FF2B5EF4-FFF2-40B4-BE49-F238E27FC236}">
                <a16:creationId xmlns:a16="http://schemas.microsoft.com/office/drawing/2014/main" id="{3390346E-FAF1-465F-BACC-173131AA802D}"/>
              </a:ext>
            </a:extLst>
          </p:cNvPr>
          <p:cNvSpPr/>
          <p:nvPr userDrawn="1"/>
        </p:nvSpPr>
        <p:spPr>
          <a:xfrm>
            <a:off x="508000" y="440875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LOCATION:</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7" name="Text Placeholder 16">
            <a:extLst>
              <a:ext uri="{FF2B5EF4-FFF2-40B4-BE49-F238E27FC236}">
                <a16:creationId xmlns:a16="http://schemas.microsoft.com/office/drawing/2014/main" id="{3D9BFC58-2D0B-4F30-8A41-D22A049D3A94}"/>
              </a:ext>
            </a:extLst>
          </p:cNvPr>
          <p:cNvSpPr>
            <a:spLocks noGrp="1"/>
          </p:cNvSpPr>
          <p:nvPr>
            <p:ph type="body" sz="quarter" idx="28" hasCustomPrompt="1"/>
          </p:nvPr>
        </p:nvSpPr>
        <p:spPr>
          <a:xfrm>
            <a:off x="1622992" y="401456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8" name="Rectangle 17">
            <a:extLst>
              <a:ext uri="{FF2B5EF4-FFF2-40B4-BE49-F238E27FC236}">
                <a16:creationId xmlns:a16="http://schemas.microsoft.com/office/drawing/2014/main" id="{5EA0AAA5-2029-4F19-A6B3-27946B428543}"/>
              </a:ext>
            </a:extLst>
          </p:cNvPr>
          <p:cNvSpPr/>
          <p:nvPr userDrawn="1"/>
        </p:nvSpPr>
        <p:spPr>
          <a:xfrm>
            <a:off x="508000" y="401456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COMPANY</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cxnSp>
        <p:nvCxnSpPr>
          <p:cNvPr id="22" name="Straight Connector 21">
            <a:extLst>
              <a:ext uri="{FF2B5EF4-FFF2-40B4-BE49-F238E27FC236}">
                <a16:creationId xmlns:a16="http://schemas.microsoft.com/office/drawing/2014/main" id="{EE124300-616C-4685-8F66-48E51561CCBB}"/>
              </a:ext>
            </a:extLst>
          </p:cNvPr>
          <p:cNvCxnSpPr>
            <a:cxnSpLocks/>
          </p:cNvCxnSpPr>
          <p:nvPr userDrawn="1"/>
        </p:nvCxnSpPr>
        <p:spPr>
          <a:xfrm>
            <a:off x="3553926" y="1283564"/>
            <a:ext cx="0" cy="583213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9655C2-510A-4377-8418-73AA04D574A8}"/>
              </a:ext>
            </a:extLst>
          </p:cNvPr>
          <p:cNvCxnSpPr>
            <a:cxnSpLocks/>
          </p:cNvCxnSpPr>
          <p:nvPr userDrawn="1"/>
        </p:nvCxnSpPr>
        <p:spPr>
          <a:xfrm>
            <a:off x="6903647" y="1283564"/>
            <a:ext cx="0" cy="583213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9625C2A-319E-4AA7-BB28-5A9265F673E5}"/>
              </a:ext>
            </a:extLst>
          </p:cNvPr>
          <p:cNvCxnSpPr>
            <a:cxnSpLocks/>
          </p:cNvCxnSpPr>
          <p:nvPr userDrawn="1"/>
        </p:nvCxnSpPr>
        <p:spPr>
          <a:xfrm>
            <a:off x="10248231" y="1283564"/>
            <a:ext cx="0" cy="583213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Text Placeholder 16">
            <a:extLst>
              <a:ext uri="{FF2B5EF4-FFF2-40B4-BE49-F238E27FC236}">
                <a16:creationId xmlns:a16="http://schemas.microsoft.com/office/drawing/2014/main" id="{D11B7308-CF01-4FC2-972D-3C908DBECFEE}"/>
              </a:ext>
            </a:extLst>
          </p:cNvPr>
          <p:cNvSpPr>
            <a:spLocks noGrp="1"/>
          </p:cNvSpPr>
          <p:nvPr>
            <p:ph type="body" sz="quarter" idx="50" hasCustomPrompt="1"/>
          </p:nvPr>
        </p:nvSpPr>
        <p:spPr>
          <a:xfrm>
            <a:off x="1623006" y="6549254"/>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26" name="Rectangle 25">
            <a:extLst>
              <a:ext uri="{FF2B5EF4-FFF2-40B4-BE49-F238E27FC236}">
                <a16:creationId xmlns:a16="http://schemas.microsoft.com/office/drawing/2014/main" id="{BFE6AC00-89E1-4CA2-A127-F0C78BA9EB72}"/>
              </a:ext>
            </a:extLst>
          </p:cNvPr>
          <p:cNvSpPr/>
          <p:nvPr userDrawn="1"/>
        </p:nvSpPr>
        <p:spPr>
          <a:xfrm>
            <a:off x="508000" y="6549253"/>
            <a:ext cx="1057050" cy="309638"/>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FURNITURE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69" name="Picture Placeholder 20">
            <a:extLst>
              <a:ext uri="{FF2B5EF4-FFF2-40B4-BE49-F238E27FC236}">
                <a16:creationId xmlns:a16="http://schemas.microsoft.com/office/drawing/2014/main" id="{40A64F93-FAA5-434D-BCD3-234AF8BE8B5E}"/>
              </a:ext>
            </a:extLst>
          </p:cNvPr>
          <p:cNvSpPr>
            <a:spLocks noGrp="1"/>
          </p:cNvSpPr>
          <p:nvPr>
            <p:ph type="pic" sz="quarter" idx="51" hasCustomPrompt="1"/>
          </p:nvPr>
        </p:nvSpPr>
        <p:spPr>
          <a:xfrm>
            <a:off x="3861140" y="1283555"/>
            <a:ext cx="2863587" cy="2438077"/>
          </a:xfrm>
          <a:prstGeom prst="rect">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70" name="Text Placeholder 16">
            <a:extLst>
              <a:ext uri="{FF2B5EF4-FFF2-40B4-BE49-F238E27FC236}">
                <a16:creationId xmlns:a16="http://schemas.microsoft.com/office/drawing/2014/main" id="{4E83A9BB-89BD-422F-8AAA-83FC6C4D6C36}"/>
              </a:ext>
            </a:extLst>
          </p:cNvPr>
          <p:cNvSpPr>
            <a:spLocks noGrp="1"/>
          </p:cNvSpPr>
          <p:nvPr>
            <p:ph type="body" sz="quarter" idx="52" hasCustomPrompt="1"/>
          </p:nvPr>
        </p:nvSpPr>
        <p:spPr>
          <a:xfrm>
            <a:off x="4976132" y="5643476"/>
            <a:ext cx="1748593" cy="347040"/>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 ############</a:t>
            </a:r>
          </a:p>
        </p:txBody>
      </p:sp>
      <p:sp>
        <p:nvSpPr>
          <p:cNvPr id="71" name="Rectangle 70">
            <a:extLst>
              <a:ext uri="{FF2B5EF4-FFF2-40B4-BE49-F238E27FC236}">
                <a16:creationId xmlns:a16="http://schemas.microsoft.com/office/drawing/2014/main" id="{2E692BB2-2362-4853-ACAF-23B9746CAA65}"/>
              </a:ext>
            </a:extLst>
          </p:cNvPr>
          <p:cNvSpPr/>
          <p:nvPr userDrawn="1"/>
        </p:nvSpPr>
        <p:spPr>
          <a:xfrm>
            <a:off x="3806231" y="5643476"/>
            <a:ext cx="1113134" cy="347040"/>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 OF WORKSTATIONS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72" name="Text Placeholder 16">
            <a:extLst>
              <a:ext uri="{FF2B5EF4-FFF2-40B4-BE49-F238E27FC236}">
                <a16:creationId xmlns:a16="http://schemas.microsoft.com/office/drawing/2014/main" id="{67CD8FD4-15CD-41F9-B16F-C02F1DC454DA}"/>
              </a:ext>
            </a:extLst>
          </p:cNvPr>
          <p:cNvSpPr>
            <a:spLocks noGrp="1"/>
          </p:cNvSpPr>
          <p:nvPr>
            <p:ph type="body" sz="quarter" idx="53" hasCustomPrompt="1"/>
          </p:nvPr>
        </p:nvSpPr>
        <p:spPr>
          <a:xfrm>
            <a:off x="4976146" y="6115066"/>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73" name="Rectangle 72">
            <a:extLst>
              <a:ext uri="{FF2B5EF4-FFF2-40B4-BE49-F238E27FC236}">
                <a16:creationId xmlns:a16="http://schemas.microsoft.com/office/drawing/2014/main" id="{107CC88F-9478-4E8F-8B52-7B4CFDFA859D}"/>
              </a:ext>
            </a:extLst>
          </p:cNvPr>
          <p:cNvSpPr/>
          <p:nvPr userDrawn="1"/>
        </p:nvSpPr>
        <p:spPr>
          <a:xfrm>
            <a:off x="3861140" y="611506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CONSTRUCTION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74" name="Text Placeholder 16">
            <a:extLst>
              <a:ext uri="{FF2B5EF4-FFF2-40B4-BE49-F238E27FC236}">
                <a16:creationId xmlns:a16="http://schemas.microsoft.com/office/drawing/2014/main" id="{F0B2E915-A7A9-4129-875A-179E467FDFBB}"/>
              </a:ext>
            </a:extLst>
          </p:cNvPr>
          <p:cNvSpPr>
            <a:spLocks noGrp="1"/>
          </p:cNvSpPr>
          <p:nvPr>
            <p:ph type="body" sz="quarter" idx="54" hasCustomPrompt="1"/>
          </p:nvPr>
        </p:nvSpPr>
        <p:spPr>
          <a:xfrm>
            <a:off x="4976146" y="5209288"/>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75" name="Rectangle 74">
            <a:extLst>
              <a:ext uri="{FF2B5EF4-FFF2-40B4-BE49-F238E27FC236}">
                <a16:creationId xmlns:a16="http://schemas.microsoft.com/office/drawing/2014/main" id="{90B3970A-A788-4D4B-88F7-C8EC687B55D6}"/>
              </a:ext>
            </a:extLst>
          </p:cNvPr>
          <p:cNvSpPr/>
          <p:nvPr userDrawn="1"/>
        </p:nvSpPr>
        <p:spPr>
          <a:xfrm>
            <a:off x="3861140" y="520669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SQUARE FEET</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76" name="Text Placeholder 16">
            <a:extLst>
              <a:ext uri="{FF2B5EF4-FFF2-40B4-BE49-F238E27FC236}">
                <a16:creationId xmlns:a16="http://schemas.microsoft.com/office/drawing/2014/main" id="{9863364E-2057-472F-9C0E-154EA59E46FE}"/>
              </a:ext>
            </a:extLst>
          </p:cNvPr>
          <p:cNvSpPr>
            <a:spLocks noGrp="1"/>
          </p:cNvSpPr>
          <p:nvPr>
            <p:ph type="body" sz="quarter" idx="55" hasCustomPrompt="1"/>
          </p:nvPr>
        </p:nvSpPr>
        <p:spPr>
          <a:xfrm>
            <a:off x="4979566" y="4802945"/>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77" name="Rectangle 76">
            <a:extLst>
              <a:ext uri="{FF2B5EF4-FFF2-40B4-BE49-F238E27FC236}">
                <a16:creationId xmlns:a16="http://schemas.microsoft.com/office/drawing/2014/main" id="{CDE83E38-41D0-41C4-9886-25CF6228A445}"/>
              </a:ext>
            </a:extLst>
          </p:cNvPr>
          <p:cNvSpPr/>
          <p:nvPr userDrawn="1"/>
        </p:nvSpPr>
        <p:spPr>
          <a:xfrm>
            <a:off x="3861140" y="4802945"/>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PROJECT TYPE</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78" name="Text Placeholder 16">
            <a:extLst>
              <a:ext uri="{FF2B5EF4-FFF2-40B4-BE49-F238E27FC236}">
                <a16:creationId xmlns:a16="http://schemas.microsoft.com/office/drawing/2014/main" id="{486CC277-C072-461E-AA35-7BA74CFF2AE8}"/>
              </a:ext>
            </a:extLst>
          </p:cNvPr>
          <p:cNvSpPr>
            <a:spLocks noGrp="1"/>
          </p:cNvSpPr>
          <p:nvPr>
            <p:ph type="body" sz="quarter" idx="56" hasCustomPrompt="1"/>
          </p:nvPr>
        </p:nvSpPr>
        <p:spPr>
          <a:xfrm>
            <a:off x="4976146" y="440875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79" name="Rectangle 78">
            <a:extLst>
              <a:ext uri="{FF2B5EF4-FFF2-40B4-BE49-F238E27FC236}">
                <a16:creationId xmlns:a16="http://schemas.microsoft.com/office/drawing/2014/main" id="{F49044CB-58E3-437D-9A84-49A32681DC40}"/>
              </a:ext>
            </a:extLst>
          </p:cNvPr>
          <p:cNvSpPr/>
          <p:nvPr userDrawn="1"/>
        </p:nvSpPr>
        <p:spPr>
          <a:xfrm>
            <a:off x="3861140" y="440875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LOCATION:</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80" name="Text Placeholder 16">
            <a:extLst>
              <a:ext uri="{FF2B5EF4-FFF2-40B4-BE49-F238E27FC236}">
                <a16:creationId xmlns:a16="http://schemas.microsoft.com/office/drawing/2014/main" id="{BA556CCF-C861-4E14-994C-801E79B6D71E}"/>
              </a:ext>
            </a:extLst>
          </p:cNvPr>
          <p:cNvSpPr>
            <a:spLocks noGrp="1"/>
          </p:cNvSpPr>
          <p:nvPr>
            <p:ph type="body" sz="quarter" idx="57" hasCustomPrompt="1"/>
          </p:nvPr>
        </p:nvSpPr>
        <p:spPr>
          <a:xfrm>
            <a:off x="4976132" y="401456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81" name="Rectangle 80">
            <a:extLst>
              <a:ext uri="{FF2B5EF4-FFF2-40B4-BE49-F238E27FC236}">
                <a16:creationId xmlns:a16="http://schemas.microsoft.com/office/drawing/2014/main" id="{277A6B65-EE0C-4968-B8F7-2BC92D749F39}"/>
              </a:ext>
            </a:extLst>
          </p:cNvPr>
          <p:cNvSpPr/>
          <p:nvPr userDrawn="1"/>
        </p:nvSpPr>
        <p:spPr>
          <a:xfrm>
            <a:off x="3861140" y="401456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COMPANY</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82" name="Text Placeholder 16">
            <a:extLst>
              <a:ext uri="{FF2B5EF4-FFF2-40B4-BE49-F238E27FC236}">
                <a16:creationId xmlns:a16="http://schemas.microsoft.com/office/drawing/2014/main" id="{343BE369-4EF7-4136-A695-E48EBE910B48}"/>
              </a:ext>
            </a:extLst>
          </p:cNvPr>
          <p:cNvSpPr>
            <a:spLocks noGrp="1"/>
          </p:cNvSpPr>
          <p:nvPr>
            <p:ph type="body" sz="quarter" idx="58" hasCustomPrompt="1"/>
          </p:nvPr>
        </p:nvSpPr>
        <p:spPr>
          <a:xfrm>
            <a:off x="4976146" y="6549254"/>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83" name="Rectangle 82">
            <a:extLst>
              <a:ext uri="{FF2B5EF4-FFF2-40B4-BE49-F238E27FC236}">
                <a16:creationId xmlns:a16="http://schemas.microsoft.com/office/drawing/2014/main" id="{84E5EE41-08C3-41D1-B4BF-92B5DB111D7C}"/>
              </a:ext>
            </a:extLst>
          </p:cNvPr>
          <p:cNvSpPr/>
          <p:nvPr userDrawn="1"/>
        </p:nvSpPr>
        <p:spPr>
          <a:xfrm>
            <a:off x="3861140" y="6549253"/>
            <a:ext cx="1057050" cy="309638"/>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FURNITURE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84" name="Picture Placeholder 20">
            <a:extLst>
              <a:ext uri="{FF2B5EF4-FFF2-40B4-BE49-F238E27FC236}">
                <a16:creationId xmlns:a16="http://schemas.microsoft.com/office/drawing/2014/main" id="{7BC8D08B-43A3-4A6B-B8AC-33FA544F83FD}"/>
              </a:ext>
            </a:extLst>
          </p:cNvPr>
          <p:cNvSpPr>
            <a:spLocks noGrp="1"/>
          </p:cNvSpPr>
          <p:nvPr>
            <p:ph type="pic" sz="quarter" idx="59" hasCustomPrompt="1"/>
          </p:nvPr>
        </p:nvSpPr>
        <p:spPr>
          <a:xfrm>
            <a:off x="7169884" y="1283555"/>
            <a:ext cx="2863587" cy="2438077"/>
          </a:xfrm>
          <a:prstGeom prst="rect">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85" name="Text Placeholder 16">
            <a:extLst>
              <a:ext uri="{FF2B5EF4-FFF2-40B4-BE49-F238E27FC236}">
                <a16:creationId xmlns:a16="http://schemas.microsoft.com/office/drawing/2014/main" id="{8B9EE0DB-F05B-4A27-BB68-D68DD622D026}"/>
              </a:ext>
            </a:extLst>
          </p:cNvPr>
          <p:cNvSpPr>
            <a:spLocks noGrp="1"/>
          </p:cNvSpPr>
          <p:nvPr>
            <p:ph type="body" sz="quarter" idx="60" hasCustomPrompt="1"/>
          </p:nvPr>
        </p:nvSpPr>
        <p:spPr>
          <a:xfrm>
            <a:off x="8284876" y="5643476"/>
            <a:ext cx="1748593" cy="347040"/>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 ############</a:t>
            </a:r>
          </a:p>
        </p:txBody>
      </p:sp>
      <p:sp>
        <p:nvSpPr>
          <p:cNvPr id="86" name="Rectangle 85">
            <a:extLst>
              <a:ext uri="{FF2B5EF4-FFF2-40B4-BE49-F238E27FC236}">
                <a16:creationId xmlns:a16="http://schemas.microsoft.com/office/drawing/2014/main" id="{6086F27E-E2EC-41C9-859F-FFFA78534B92}"/>
              </a:ext>
            </a:extLst>
          </p:cNvPr>
          <p:cNvSpPr/>
          <p:nvPr userDrawn="1"/>
        </p:nvSpPr>
        <p:spPr>
          <a:xfrm>
            <a:off x="7114975" y="5643476"/>
            <a:ext cx="1113134" cy="347040"/>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 OF WORKSTATIONS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87" name="Text Placeholder 16">
            <a:extLst>
              <a:ext uri="{FF2B5EF4-FFF2-40B4-BE49-F238E27FC236}">
                <a16:creationId xmlns:a16="http://schemas.microsoft.com/office/drawing/2014/main" id="{E5280E8B-911B-4BDD-8F37-3DC48278AFF8}"/>
              </a:ext>
            </a:extLst>
          </p:cNvPr>
          <p:cNvSpPr>
            <a:spLocks noGrp="1"/>
          </p:cNvSpPr>
          <p:nvPr>
            <p:ph type="body" sz="quarter" idx="61" hasCustomPrompt="1"/>
          </p:nvPr>
        </p:nvSpPr>
        <p:spPr>
          <a:xfrm>
            <a:off x="8284890" y="6115066"/>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88" name="Rectangle 87">
            <a:extLst>
              <a:ext uri="{FF2B5EF4-FFF2-40B4-BE49-F238E27FC236}">
                <a16:creationId xmlns:a16="http://schemas.microsoft.com/office/drawing/2014/main" id="{A7891276-46B9-41BD-A7C9-66BCF2995783}"/>
              </a:ext>
            </a:extLst>
          </p:cNvPr>
          <p:cNvSpPr/>
          <p:nvPr userDrawn="1"/>
        </p:nvSpPr>
        <p:spPr>
          <a:xfrm>
            <a:off x="7169884" y="611506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CONSTRUCTION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89" name="Text Placeholder 16">
            <a:extLst>
              <a:ext uri="{FF2B5EF4-FFF2-40B4-BE49-F238E27FC236}">
                <a16:creationId xmlns:a16="http://schemas.microsoft.com/office/drawing/2014/main" id="{959FADE4-21A1-4226-9208-6E6F435800DA}"/>
              </a:ext>
            </a:extLst>
          </p:cNvPr>
          <p:cNvSpPr>
            <a:spLocks noGrp="1"/>
          </p:cNvSpPr>
          <p:nvPr>
            <p:ph type="body" sz="quarter" idx="62" hasCustomPrompt="1"/>
          </p:nvPr>
        </p:nvSpPr>
        <p:spPr>
          <a:xfrm>
            <a:off x="8284890" y="5209288"/>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90" name="Rectangle 89">
            <a:extLst>
              <a:ext uri="{FF2B5EF4-FFF2-40B4-BE49-F238E27FC236}">
                <a16:creationId xmlns:a16="http://schemas.microsoft.com/office/drawing/2014/main" id="{C9923C91-F1AB-4444-BCED-72AD026F6B3C}"/>
              </a:ext>
            </a:extLst>
          </p:cNvPr>
          <p:cNvSpPr/>
          <p:nvPr userDrawn="1"/>
        </p:nvSpPr>
        <p:spPr>
          <a:xfrm>
            <a:off x="7169884" y="520669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SQUARE FEET</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1" name="Text Placeholder 16">
            <a:extLst>
              <a:ext uri="{FF2B5EF4-FFF2-40B4-BE49-F238E27FC236}">
                <a16:creationId xmlns:a16="http://schemas.microsoft.com/office/drawing/2014/main" id="{1CEC039B-A1D2-48A5-B9C9-40E756D61468}"/>
              </a:ext>
            </a:extLst>
          </p:cNvPr>
          <p:cNvSpPr>
            <a:spLocks noGrp="1"/>
          </p:cNvSpPr>
          <p:nvPr>
            <p:ph type="body" sz="quarter" idx="63" hasCustomPrompt="1"/>
          </p:nvPr>
        </p:nvSpPr>
        <p:spPr>
          <a:xfrm>
            <a:off x="8288310" y="4802945"/>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92" name="Rectangle 91">
            <a:extLst>
              <a:ext uri="{FF2B5EF4-FFF2-40B4-BE49-F238E27FC236}">
                <a16:creationId xmlns:a16="http://schemas.microsoft.com/office/drawing/2014/main" id="{0EE77EEC-201D-4736-AE95-7CEDDEF4B9EF}"/>
              </a:ext>
            </a:extLst>
          </p:cNvPr>
          <p:cNvSpPr/>
          <p:nvPr userDrawn="1"/>
        </p:nvSpPr>
        <p:spPr>
          <a:xfrm>
            <a:off x="7169884" y="4802945"/>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PROJECT TYPE</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3" name="Text Placeholder 16">
            <a:extLst>
              <a:ext uri="{FF2B5EF4-FFF2-40B4-BE49-F238E27FC236}">
                <a16:creationId xmlns:a16="http://schemas.microsoft.com/office/drawing/2014/main" id="{BD5C1513-2F5D-4536-9EF1-D558516A8645}"/>
              </a:ext>
            </a:extLst>
          </p:cNvPr>
          <p:cNvSpPr>
            <a:spLocks noGrp="1"/>
          </p:cNvSpPr>
          <p:nvPr>
            <p:ph type="body" sz="quarter" idx="64" hasCustomPrompt="1"/>
          </p:nvPr>
        </p:nvSpPr>
        <p:spPr>
          <a:xfrm>
            <a:off x="8284890" y="440875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94" name="Rectangle 93">
            <a:extLst>
              <a:ext uri="{FF2B5EF4-FFF2-40B4-BE49-F238E27FC236}">
                <a16:creationId xmlns:a16="http://schemas.microsoft.com/office/drawing/2014/main" id="{4939D26D-CA24-4B87-A3C8-564524C2333D}"/>
              </a:ext>
            </a:extLst>
          </p:cNvPr>
          <p:cNvSpPr/>
          <p:nvPr userDrawn="1"/>
        </p:nvSpPr>
        <p:spPr>
          <a:xfrm>
            <a:off x="7169884" y="440875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LOCATION:</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5" name="Text Placeholder 16">
            <a:extLst>
              <a:ext uri="{FF2B5EF4-FFF2-40B4-BE49-F238E27FC236}">
                <a16:creationId xmlns:a16="http://schemas.microsoft.com/office/drawing/2014/main" id="{CD47F469-F514-472D-8F8C-1410878EC64F}"/>
              </a:ext>
            </a:extLst>
          </p:cNvPr>
          <p:cNvSpPr>
            <a:spLocks noGrp="1"/>
          </p:cNvSpPr>
          <p:nvPr>
            <p:ph type="body" sz="quarter" idx="65" hasCustomPrompt="1"/>
          </p:nvPr>
        </p:nvSpPr>
        <p:spPr>
          <a:xfrm>
            <a:off x="8284876" y="401456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96" name="Rectangle 95">
            <a:extLst>
              <a:ext uri="{FF2B5EF4-FFF2-40B4-BE49-F238E27FC236}">
                <a16:creationId xmlns:a16="http://schemas.microsoft.com/office/drawing/2014/main" id="{F826E7F4-7B0C-4F8E-8042-8DF771CE32A5}"/>
              </a:ext>
            </a:extLst>
          </p:cNvPr>
          <p:cNvSpPr/>
          <p:nvPr userDrawn="1"/>
        </p:nvSpPr>
        <p:spPr>
          <a:xfrm>
            <a:off x="7169884" y="401456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COMPANY</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7" name="Text Placeholder 16">
            <a:extLst>
              <a:ext uri="{FF2B5EF4-FFF2-40B4-BE49-F238E27FC236}">
                <a16:creationId xmlns:a16="http://schemas.microsoft.com/office/drawing/2014/main" id="{287E6EB9-2048-4C15-9D72-40CB5823548F}"/>
              </a:ext>
            </a:extLst>
          </p:cNvPr>
          <p:cNvSpPr>
            <a:spLocks noGrp="1"/>
          </p:cNvSpPr>
          <p:nvPr>
            <p:ph type="body" sz="quarter" idx="66" hasCustomPrompt="1"/>
          </p:nvPr>
        </p:nvSpPr>
        <p:spPr>
          <a:xfrm>
            <a:off x="8284890" y="6549254"/>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98" name="Rectangle 97">
            <a:extLst>
              <a:ext uri="{FF2B5EF4-FFF2-40B4-BE49-F238E27FC236}">
                <a16:creationId xmlns:a16="http://schemas.microsoft.com/office/drawing/2014/main" id="{E10E911D-3FC3-42A3-A46E-23B89711DBB0}"/>
              </a:ext>
            </a:extLst>
          </p:cNvPr>
          <p:cNvSpPr/>
          <p:nvPr userDrawn="1"/>
        </p:nvSpPr>
        <p:spPr>
          <a:xfrm>
            <a:off x="7169884" y="6549253"/>
            <a:ext cx="1057050" cy="309638"/>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FURNITURE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9" name="Picture Placeholder 20">
            <a:extLst>
              <a:ext uri="{FF2B5EF4-FFF2-40B4-BE49-F238E27FC236}">
                <a16:creationId xmlns:a16="http://schemas.microsoft.com/office/drawing/2014/main" id="{B2203749-9C2E-40C1-B05C-27D1ECA6E73F}"/>
              </a:ext>
            </a:extLst>
          </p:cNvPr>
          <p:cNvSpPr>
            <a:spLocks noGrp="1"/>
          </p:cNvSpPr>
          <p:nvPr>
            <p:ph type="pic" sz="quarter" idx="67" hasCustomPrompt="1"/>
          </p:nvPr>
        </p:nvSpPr>
        <p:spPr>
          <a:xfrm>
            <a:off x="10442581" y="1283555"/>
            <a:ext cx="2863587" cy="2438077"/>
          </a:xfrm>
          <a:prstGeom prst="rect">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100" name="Text Placeholder 16">
            <a:extLst>
              <a:ext uri="{FF2B5EF4-FFF2-40B4-BE49-F238E27FC236}">
                <a16:creationId xmlns:a16="http://schemas.microsoft.com/office/drawing/2014/main" id="{10E955F8-6F27-4902-B8C6-72607788A16B}"/>
              </a:ext>
            </a:extLst>
          </p:cNvPr>
          <p:cNvSpPr>
            <a:spLocks noGrp="1"/>
          </p:cNvSpPr>
          <p:nvPr>
            <p:ph type="body" sz="quarter" idx="68" hasCustomPrompt="1"/>
          </p:nvPr>
        </p:nvSpPr>
        <p:spPr>
          <a:xfrm>
            <a:off x="11557573" y="5643476"/>
            <a:ext cx="1748593" cy="347040"/>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 ############</a:t>
            </a:r>
          </a:p>
        </p:txBody>
      </p:sp>
      <p:sp>
        <p:nvSpPr>
          <p:cNvPr id="101" name="Rectangle 100">
            <a:extLst>
              <a:ext uri="{FF2B5EF4-FFF2-40B4-BE49-F238E27FC236}">
                <a16:creationId xmlns:a16="http://schemas.microsoft.com/office/drawing/2014/main" id="{ED6638E3-4A67-40AF-B749-C3A63C2FB9E5}"/>
              </a:ext>
            </a:extLst>
          </p:cNvPr>
          <p:cNvSpPr/>
          <p:nvPr userDrawn="1"/>
        </p:nvSpPr>
        <p:spPr>
          <a:xfrm>
            <a:off x="10387672" y="5643476"/>
            <a:ext cx="1113134" cy="347040"/>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 OF WORKSTATIONS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02" name="Text Placeholder 16">
            <a:extLst>
              <a:ext uri="{FF2B5EF4-FFF2-40B4-BE49-F238E27FC236}">
                <a16:creationId xmlns:a16="http://schemas.microsoft.com/office/drawing/2014/main" id="{20D78848-B7AC-409D-804E-BEB1B04279E6}"/>
              </a:ext>
            </a:extLst>
          </p:cNvPr>
          <p:cNvSpPr>
            <a:spLocks noGrp="1"/>
          </p:cNvSpPr>
          <p:nvPr>
            <p:ph type="body" sz="quarter" idx="69" hasCustomPrompt="1"/>
          </p:nvPr>
        </p:nvSpPr>
        <p:spPr>
          <a:xfrm>
            <a:off x="11557587" y="6115066"/>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03" name="Rectangle 102">
            <a:extLst>
              <a:ext uri="{FF2B5EF4-FFF2-40B4-BE49-F238E27FC236}">
                <a16:creationId xmlns:a16="http://schemas.microsoft.com/office/drawing/2014/main" id="{FF798B3D-F674-4B73-A334-1332B9345021}"/>
              </a:ext>
            </a:extLst>
          </p:cNvPr>
          <p:cNvSpPr/>
          <p:nvPr userDrawn="1"/>
        </p:nvSpPr>
        <p:spPr>
          <a:xfrm>
            <a:off x="10442581" y="611506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CONSTRUCTION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04" name="Text Placeholder 16">
            <a:extLst>
              <a:ext uri="{FF2B5EF4-FFF2-40B4-BE49-F238E27FC236}">
                <a16:creationId xmlns:a16="http://schemas.microsoft.com/office/drawing/2014/main" id="{1DFF6002-F49A-4DF4-8680-954B94F15FCC}"/>
              </a:ext>
            </a:extLst>
          </p:cNvPr>
          <p:cNvSpPr>
            <a:spLocks noGrp="1"/>
          </p:cNvSpPr>
          <p:nvPr>
            <p:ph type="body" sz="quarter" idx="70" hasCustomPrompt="1"/>
          </p:nvPr>
        </p:nvSpPr>
        <p:spPr>
          <a:xfrm>
            <a:off x="11557587" y="5209288"/>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05" name="Rectangle 104">
            <a:extLst>
              <a:ext uri="{FF2B5EF4-FFF2-40B4-BE49-F238E27FC236}">
                <a16:creationId xmlns:a16="http://schemas.microsoft.com/office/drawing/2014/main" id="{EC6BBA3C-C819-4C18-B6EE-FA2A94361416}"/>
              </a:ext>
            </a:extLst>
          </p:cNvPr>
          <p:cNvSpPr/>
          <p:nvPr userDrawn="1"/>
        </p:nvSpPr>
        <p:spPr>
          <a:xfrm>
            <a:off x="10442581" y="520669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SQUARE FEET</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06" name="Text Placeholder 16">
            <a:extLst>
              <a:ext uri="{FF2B5EF4-FFF2-40B4-BE49-F238E27FC236}">
                <a16:creationId xmlns:a16="http://schemas.microsoft.com/office/drawing/2014/main" id="{B7FCBADB-7B5B-480C-BD70-D3D296201AE0}"/>
              </a:ext>
            </a:extLst>
          </p:cNvPr>
          <p:cNvSpPr>
            <a:spLocks noGrp="1"/>
          </p:cNvSpPr>
          <p:nvPr>
            <p:ph type="body" sz="quarter" idx="71" hasCustomPrompt="1"/>
          </p:nvPr>
        </p:nvSpPr>
        <p:spPr>
          <a:xfrm>
            <a:off x="11561007" y="4802945"/>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07" name="Rectangle 106">
            <a:extLst>
              <a:ext uri="{FF2B5EF4-FFF2-40B4-BE49-F238E27FC236}">
                <a16:creationId xmlns:a16="http://schemas.microsoft.com/office/drawing/2014/main" id="{903E2EEF-DCCB-4704-B525-677E40D6D789}"/>
              </a:ext>
            </a:extLst>
          </p:cNvPr>
          <p:cNvSpPr/>
          <p:nvPr userDrawn="1"/>
        </p:nvSpPr>
        <p:spPr>
          <a:xfrm>
            <a:off x="10442581" y="4802945"/>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PROJECT TYPE</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08" name="Text Placeholder 16">
            <a:extLst>
              <a:ext uri="{FF2B5EF4-FFF2-40B4-BE49-F238E27FC236}">
                <a16:creationId xmlns:a16="http://schemas.microsoft.com/office/drawing/2014/main" id="{9A2C1089-79D9-4126-9FD6-40AE28E3DFC6}"/>
              </a:ext>
            </a:extLst>
          </p:cNvPr>
          <p:cNvSpPr>
            <a:spLocks noGrp="1"/>
          </p:cNvSpPr>
          <p:nvPr>
            <p:ph type="body" sz="quarter" idx="72" hasCustomPrompt="1"/>
          </p:nvPr>
        </p:nvSpPr>
        <p:spPr>
          <a:xfrm>
            <a:off x="11557587" y="440875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09" name="Rectangle 108">
            <a:extLst>
              <a:ext uri="{FF2B5EF4-FFF2-40B4-BE49-F238E27FC236}">
                <a16:creationId xmlns:a16="http://schemas.microsoft.com/office/drawing/2014/main" id="{2DE3986B-C31D-4A08-A0D1-40277698559E}"/>
              </a:ext>
            </a:extLst>
          </p:cNvPr>
          <p:cNvSpPr/>
          <p:nvPr userDrawn="1"/>
        </p:nvSpPr>
        <p:spPr>
          <a:xfrm>
            <a:off x="10442581" y="440875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LOCATION:</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10" name="Text Placeholder 16">
            <a:extLst>
              <a:ext uri="{FF2B5EF4-FFF2-40B4-BE49-F238E27FC236}">
                <a16:creationId xmlns:a16="http://schemas.microsoft.com/office/drawing/2014/main" id="{F987088A-D58F-43E3-8F62-08B8380E589D}"/>
              </a:ext>
            </a:extLst>
          </p:cNvPr>
          <p:cNvSpPr>
            <a:spLocks noGrp="1"/>
          </p:cNvSpPr>
          <p:nvPr>
            <p:ph type="body" sz="quarter" idx="73" hasCustomPrompt="1"/>
          </p:nvPr>
        </p:nvSpPr>
        <p:spPr>
          <a:xfrm>
            <a:off x="11557573" y="401456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11" name="Rectangle 110">
            <a:extLst>
              <a:ext uri="{FF2B5EF4-FFF2-40B4-BE49-F238E27FC236}">
                <a16:creationId xmlns:a16="http://schemas.microsoft.com/office/drawing/2014/main" id="{5C9569C7-FC11-48C5-A597-D17830BAD103}"/>
              </a:ext>
            </a:extLst>
          </p:cNvPr>
          <p:cNvSpPr/>
          <p:nvPr userDrawn="1"/>
        </p:nvSpPr>
        <p:spPr>
          <a:xfrm>
            <a:off x="10442581" y="401456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COMPANY</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12" name="Text Placeholder 16">
            <a:extLst>
              <a:ext uri="{FF2B5EF4-FFF2-40B4-BE49-F238E27FC236}">
                <a16:creationId xmlns:a16="http://schemas.microsoft.com/office/drawing/2014/main" id="{58F6C5BE-7763-446E-A545-FE66FE48F3FB}"/>
              </a:ext>
            </a:extLst>
          </p:cNvPr>
          <p:cNvSpPr>
            <a:spLocks noGrp="1"/>
          </p:cNvSpPr>
          <p:nvPr>
            <p:ph type="body" sz="quarter" idx="74" hasCustomPrompt="1"/>
          </p:nvPr>
        </p:nvSpPr>
        <p:spPr>
          <a:xfrm>
            <a:off x="11557587" y="6549254"/>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13" name="Rectangle 112">
            <a:extLst>
              <a:ext uri="{FF2B5EF4-FFF2-40B4-BE49-F238E27FC236}">
                <a16:creationId xmlns:a16="http://schemas.microsoft.com/office/drawing/2014/main" id="{1745BCCB-2FAA-4BBB-8E76-290810C20C23}"/>
              </a:ext>
            </a:extLst>
          </p:cNvPr>
          <p:cNvSpPr/>
          <p:nvPr userDrawn="1"/>
        </p:nvSpPr>
        <p:spPr>
          <a:xfrm>
            <a:off x="10442581" y="6549253"/>
            <a:ext cx="1057050" cy="309638"/>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FURNITURE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67" name="Picture 66" descr="Shape&#10;&#10;Description automatically generated with medium confidence">
            <a:extLst>
              <a:ext uri="{FF2B5EF4-FFF2-40B4-BE49-F238E27FC236}">
                <a16:creationId xmlns:a16="http://schemas.microsoft.com/office/drawing/2014/main" id="{763366FB-107B-40B4-995A-D78C8D1F9FE2}"/>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68" name="Slide Number Placeholder 2">
            <a:extLst>
              <a:ext uri="{FF2B5EF4-FFF2-40B4-BE49-F238E27FC236}">
                <a16:creationId xmlns:a16="http://schemas.microsoft.com/office/drawing/2014/main" id="{B19DA1D0-3AC8-486A-9EF6-9355E81E85E5}"/>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4267233008"/>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Blu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169705"/>
      </p:ext>
    </p:extLst>
  </p:cSld>
  <p:clrMapOvr>
    <a:masterClrMapping/>
  </p:clrMapOvr>
  <p:extLst>
    <p:ext uri="{DCECCB84-F9BA-43D5-87BE-67443E8EF086}">
      <p15:sldGuideLst xmlns:p15="http://schemas.microsoft.com/office/powerpoint/2012/main">
        <p15:guide id="1" pos="320">
          <p15:clr>
            <a:srgbClr val="FBAE40"/>
          </p15:clr>
        </p15:guide>
        <p15:guide id="2" pos="8384">
          <p15:clr>
            <a:srgbClr val="FBAE40"/>
          </p15:clr>
        </p15:guide>
        <p15:guide id="3" orient="horz" pos="720">
          <p15:clr>
            <a:srgbClr val="FBAE40"/>
          </p15:clr>
        </p15:guide>
        <p15:guide id="4" orient="horz" pos="4512">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White">
    <p:spTree>
      <p:nvGrpSpPr>
        <p:cNvPr id="1" name=""/>
        <p:cNvGrpSpPr/>
        <p:nvPr/>
      </p:nvGrpSpPr>
      <p:grpSpPr>
        <a:xfrm>
          <a:off x="0" y="0"/>
          <a:ext cx="0" cy="0"/>
          <a:chOff x="0" y="0"/>
          <a:chExt cx="0" cy="0"/>
        </a:xfrm>
      </p:grpSpPr>
      <p:sp>
        <p:nvSpPr>
          <p:cNvPr id="5" name="Rectangle 4"/>
          <p:cNvSpPr/>
          <p:nvPr userDrawn="1"/>
        </p:nvSpPr>
        <p:spPr>
          <a:xfrm>
            <a:off x="0" y="0"/>
            <a:ext cx="13817600" cy="777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b="0" i="0" dirty="0">
              <a:latin typeface="Roboto" panose="02000000000000000000" pitchFamily="2" charset="0"/>
            </a:endParaRPr>
          </a:p>
        </p:txBody>
      </p:sp>
    </p:spTree>
    <p:extLst>
      <p:ext uri="{BB962C8B-B14F-4D97-AF65-F5344CB8AC3E}">
        <p14:creationId xmlns:p14="http://schemas.microsoft.com/office/powerpoint/2010/main" val="2877557176"/>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4512">
          <p15:clr>
            <a:srgbClr val="FBAE40"/>
          </p15:clr>
        </p15:guide>
        <p15:guide id="3" pos="320">
          <p15:clr>
            <a:srgbClr val="FBAE40"/>
          </p15:clr>
        </p15:guide>
        <p15:guide id="4" pos="8384">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2_Team Organization">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681672F-0AD5-48F5-892D-9CC2AE9480D1}"/>
              </a:ext>
            </a:extLst>
          </p:cNvPr>
          <p:cNvCxnSpPr/>
          <p:nvPr userDrawn="1"/>
        </p:nvCxnSpPr>
        <p:spPr>
          <a:xfrm>
            <a:off x="508000" y="622570"/>
            <a:ext cx="12801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795358" y="363978"/>
            <a:ext cx="2226893" cy="590931"/>
          </a:xfrm>
          <a:prstGeom prst="rect">
            <a:avLst/>
          </a:prstGeom>
          <a:solidFill>
            <a:schemeClr val="bg1"/>
          </a:solidFill>
        </p:spPr>
        <p:txBody>
          <a:bodyPr wrap="none" anchor="ctr">
            <a:spAutoFit/>
          </a:bodyPr>
          <a:lstStyle>
            <a:lvl1pPr marL="0" indent="0" algn="ctr">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Our Team</a:t>
            </a:r>
          </a:p>
        </p:txBody>
      </p:sp>
    </p:spTree>
    <p:extLst>
      <p:ext uri="{BB962C8B-B14F-4D97-AF65-F5344CB8AC3E}">
        <p14:creationId xmlns:p14="http://schemas.microsoft.com/office/powerpoint/2010/main" val="808649858"/>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2_Case Studies- 4 Up">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Picture Placeholder 20">
            <a:extLst>
              <a:ext uri="{FF2B5EF4-FFF2-40B4-BE49-F238E27FC236}">
                <a16:creationId xmlns:a16="http://schemas.microsoft.com/office/drawing/2014/main" id="{BD3FEDEF-CA4A-4304-AC1F-FF7E6992B76F}"/>
              </a:ext>
            </a:extLst>
          </p:cNvPr>
          <p:cNvSpPr>
            <a:spLocks noGrp="1"/>
          </p:cNvSpPr>
          <p:nvPr>
            <p:ph type="pic" sz="quarter" idx="18" hasCustomPrompt="1"/>
          </p:nvPr>
        </p:nvSpPr>
        <p:spPr>
          <a:xfrm>
            <a:off x="2349499" y="1791587"/>
            <a:ext cx="2605273" cy="1460500"/>
          </a:xfrm>
          <a:prstGeom prst="roundRect">
            <a:avLst>
              <a:gd name="adj" fmla="val 5769"/>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pic>
        <p:nvPicPr>
          <p:cNvPr id="67" name="Picture 66" descr="Shape&#10;&#10;Description automatically generated with medium confidence">
            <a:extLst>
              <a:ext uri="{FF2B5EF4-FFF2-40B4-BE49-F238E27FC236}">
                <a16:creationId xmlns:a16="http://schemas.microsoft.com/office/drawing/2014/main" id="{763366FB-107B-40B4-995A-D78C8D1F9FE2}"/>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93" name="Picture Placeholder 20">
            <a:extLst>
              <a:ext uri="{FF2B5EF4-FFF2-40B4-BE49-F238E27FC236}">
                <a16:creationId xmlns:a16="http://schemas.microsoft.com/office/drawing/2014/main" id="{E646239F-B914-404E-846D-61E10C885038}"/>
              </a:ext>
            </a:extLst>
          </p:cNvPr>
          <p:cNvSpPr>
            <a:spLocks noGrp="1"/>
          </p:cNvSpPr>
          <p:nvPr>
            <p:ph type="pic" sz="quarter" idx="29" hasCustomPrompt="1"/>
          </p:nvPr>
        </p:nvSpPr>
        <p:spPr>
          <a:xfrm>
            <a:off x="2349499" y="1143001"/>
            <a:ext cx="2605273" cy="540539"/>
          </a:xfrm>
          <a:prstGeom prst="roundRect">
            <a:avLst>
              <a:gd name="adj" fmla="val 5769"/>
            </a:avLst>
          </a:prstGeom>
          <a:no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Logo</a:t>
            </a:r>
          </a:p>
        </p:txBody>
      </p:sp>
      <p:sp>
        <p:nvSpPr>
          <p:cNvPr id="6" name="Picture Placeholder 20">
            <a:extLst>
              <a:ext uri="{FF2B5EF4-FFF2-40B4-BE49-F238E27FC236}">
                <a16:creationId xmlns:a16="http://schemas.microsoft.com/office/drawing/2014/main" id="{0A96018F-C5C1-4EE3-955E-603669AB4ED8}"/>
              </a:ext>
            </a:extLst>
          </p:cNvPr>
          <p:cNvSpPr>
            <a:spLocks noGrp="1"/>
          </p:cNvSpPr>
          <p:nvPr>
            <p:ph type="pic" sz="quarter" idx="30" hasCustomPrompt="1"/>
          </p:nvPr>
        </p:nvSpPr>
        <p:spPr>
          <a:xfrm>
            <a:off x="5118099" y="1791587"/>
            <a:ext cx="2605273" cy="1460500"/>
          </a:xfrm>
          <a:prstGeom prst="roundRect">
            <a:avLst>
              <a:gd name="adj" fmla="val 5769"/>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7" name="Picture Placeholder 20">
            <a:extLst>
              <a:ext uri="{FF2B5EF4-FFF2-40B4-BE49-F238E27FC236}">
                <a16:creationId xmlns:a16="http://schemas.microsoft.com/office/drawing/2014/main" id="{2AB8C215-B47C-4754-A2F9-025D3BC524EA}"/>
              </a:ext>
            </a:extLst>
          </p:cNvPr>
          <p:cNvSpPr>
            <a:spLocks noGrp="1"/>
          </p:cNvSpPr>
          <p:nvPr>
            <p:ph type="pic" sz="quarter" idx="31" hasCustomPrompt="1"/>
          </p:nvPr>
        </p:nvSpPr>
        <p:spPr>
          <a:xfrm>
            <a:off x="5118099" y="1143001"/>
            <a:ext cx="2605273" cy="540539"/>
          </a:xfrm>
          <a:prstGeom prst="roundRect">
            <a:avLst>
              <a:gd name="adj" fmla="val 5769"/>
            </a:avLst>
          </a:prstGeom>
          <a:no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Logo</a:t>
            </a:r>
          </a:p>
        </p:txBody>
      </p:sp>
      <p:sp>
        <p:nvSpPr>
          <p:cNvPr id="8" name="Picture Placeholder 20">
            <a:extLst>
              <a:ext uri="{FF2B5EF4-FFF2-40B4-BE49-F238E27FC236}">
                <a16:creationId xmlns:a16="http://schemas.microsoft.com/office/drawing/2014/main" id="{D5F1EA4A-9A45-40DD-85BF-990C103CE4AB}"/>
              </a:ext>
            </a:extLst>
          </p:cNvPr>
          <p:cNvSpPr>
            <a:spLocks noGrp="1"/>
          </p:cNvSpPr>
          <p:nvPr>
            <p:ph type="pic" sz="quarter" idx="32" hasCustomPrompt="1"/>
          </p:nvPr>
        </p:nvSpPr>
        <p:spPr>
          <a:xfrm>
            <a:off x="7935727" y="1791587"/>
            <a:ext cx="2605273" cy="1460500"/>
          </a:xfrm>
          <a:prstGeom prst="roundRect">
            <a:avLst>
              <a:gd name="adj" fmla="val 5769"/>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9" name="Picture Placeholder 20">
            <a:extLst>
              <a:ext uri="{FF2B5EF4-FFF2-40B4-BE49-F238E27FC236}">
                <a16:creationId xmlns:a16="http://schemas.microsoft.com/office/drawing/2014/main" id="{E7FEEE0A-7223-4308-94AA-5CCBE2A2D3BD}"/>
              </a:ext>
            </a:extLst>
          </p:cNvPr>
          <p:cNvSpPr>
            <a:spLocks noGrp="1"/>
          </p:cNvSpPr>
          <p:nvPr>
            <p:ph type="pic" sz="quarter" idx="33" hasCustomPrompt="1"/>
          </p:nvPr>
        </p:nvSpPr>
        <p:spPr>
          <a:xfrm>
            <a:off x="7911213" y="1143001"/>
            <a:ext cx="2605273" cy="540539"/>
          </a:xfrm>
          <a:prstGeom prst="roundRect">
            <a:avLst>
              <a:gd name="adj" fmla="val 5769"/>
            </a:avLst>
          </a:prstGeom>
          <a:no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Logo</a:t>
            </a:r>
          </a:p>
        </p:txBody>
      </p:sp>
      <p:sp>
        <p:nvSpPr>
          <p:cNvPr id="12" name="Picture Placeholder 20">
            <a:extLst>
              <a:ext uri="{FF2B5EF4-FFF2-40B4-BE49-F238E27FC236}">
                <a16:creationId xmlns:a16="http://schemas.microsoft.com/office/drawing/2014/main" id="{12B85CE2-1CB0-4B48-83CB-C42521C62880}"/>
              </a:ext>
            </a:extLst>
          </p:cNvPr>
          <p:cNvSpPr>
            <a:spLocks noGrp="1"/>
          </p:cNvSpPr>
          <p:nvPr>
            <p:ph type="pic" sz="quarter" idx="34" hasCustomPrompt="1"/>
          </p:nvPr>
        </p:nvSpPr>
        <p:spPr>
          <a:xfrm>
            <a:off x="10704327" y="1791587"/>
            <a:ext cx="2605273" cy="1460500"/>
          </a:xfrm>
          <a:prstGeom prst="roundRect">
            <a:avLst>
              <a:gd name="adj" fmla="val 5769"/>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13" name="Picture Placeholder 20">
            <a:extLst>
              <a:ext uri="{FF2B5EF4-FFF2-40B4-BE49-F238E27FC236}">
                <a16:creationId xmlns:a16="http://schemas.microsoft.com/office/drawing/2014/main" id="{BA8AFEA2-D8A8-4E17-A7E8-2E3F6E151E78}"/>
              </a:ext>
            </a:extLst>
          </p:cNvPr>
          <p:cNvSpPr>
            <a:spLocks noGrp="1"/>
          </p:cNvSpPr>
          <p:nvPr>
            <p:ph type="pic" sz="quarter" idx="35" hasCustomPrompt="1"/>
          </p:nvPr>
        </p:nvSpPr>
        <p:spPr>
          <a:xfrm>
            <a:off x="10704327" y="1143001"/>
            <a:ext cx="2605273" cy="540539"/>
          </a:xfrm>
          <a:prstGeom prst="roundRect">
            <a:avLst>
              <a:gd name="adj" fmla="val 5769"/>
            </a:avLst>
          </a:prstGeom>
          <a:no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Logo</a:t>
            </a:r>
          </a:p>
        </p:txBody>
      </p:sp>
    </p:spTree>
    <p:extLst>
      <p:ext uri="{BB962C8B-B14F-4D97-AF65-F5344CB8AC3E}">
        <p14:creationId xmlns:p14="http://schemas.microsoft.com/office/powerpoint/2010/main" val="1890183127"/>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oject Team-6">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D48483-B303-41F8-8C04-648079A7A563}"/>
              </a:ext>
            </a:extLst>
          </p:cNvPr>
          <p:cNvSpPr/>
          <p:nvPr userDrawn="1"/>
        </p:nvSpPr>
        <p:spPr>
          <a:xfrm>
            <a:off x="-2" y="4143376"/>
            <a:ext cx="13817600" cy="3629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1681672F-0AD5-48F5-892D-9CC2AE9480D1}"/>
              </a:ext>
            </a:extLst>
          </p:cNvPr>
          <p:cNvCxnSpPr/>
          <p:nvPr userDrawn="1"/>
        </p:nvCxnSpPr>
        <p:spPr>
          <a:xfrm>
            <a:off x="508000" y="622570"/>
            <a:ext cx="12801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795358" y="363978"/>
            <a:ext cx="2226893" cy="590931"/>
          </a:xfrm>
          <a:prstGeom prst="rect">
            <a:avLst/>
          </a:prstGeom>
          <a:solidFill>
            <a:schemeClr val="accent2"/>
          </a:solidFill>
        </p:spPr>
        <p:txBody>
          <a:bodyPr wrap="none" anchor="ctr">
            <a:spAutoFit/>
          </a:bodyPr>
          <a:lstStyle>
            <a:lvl1pPr marL="0" indent="0" algn="ctr">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Our Team</a:t>
            </a:r>
          </a:p>
        </p:txBody>
      </p:sp>
      <p:sp>
        <p:nvSpPr>
          <p:cNvPr id="4" name="Picture Placeholder 3">
            <a:extLst>
              <a:ext uri="{FF2B5EF4-FFF2-40B4-BE49-F238E27FC236}">
                <a16:creationId xmlns:a16="http://schemas.microsoft.com/office/drawing/2014/main" id="{D78AE9EB-91A7-4156-8944-2A4568D21F65}"/>
              </a:ext>
            </a:extLst>
          </p:cNvPr>
          <p:cNvSpPr>
            <a:spLocks noGrp="1"/>
          </p:cNvSpPr>
          <p:nvPr>
            <p:ph type="pic" sz="quarter" idx="11" hasCustomPrompt="1"/>
          </p:nvPr>
        </p:nvSpPr>
        <p:spPr>
          <a:xfrm>
            <a:off x="507999" y="1461105"/>
            <a:ext cx="1936754" cy="3629025"/>
          </a:xfrm>
          <a:solidFill>
            <a:schemeClr val="bg1">
              <a:lumMod val="85000"/>
            </a:schemeClr>
          </a:solidFill>
        </p:spPr>
        <p:txBody>
          <a:bodyPr/>
          <a:lstStyle>
            <a:lvl1pPr marL="0" indent="0" algn="ctr">
              <a:buNone/>
              <a:defRPr/>
            </a:lvl1pPr>
          </a:lstStyle>
          <a:p>
            <a:r>
              <a:rPr lang="en-US" dirty="0"/>
              <a:t>Headshot</a:t>
            </a:r>
          </a:p>
        </p:txBody>
      </p:sp>
      <p:sp>
        <p:nvSpPr>
          <p:cNvPr id="9" name="Text Placeholder 8">
            <a:extLst>
              <a:ext uri="{FF2B5EF4-FFF2-40B4-BE49-F238E27FC236}">
                <a16:creationId xmlns:a16="http://schemas.microsoft.com/office/drawing/2014/main" id="{D30FA8B1-A3EF-46E4-92CC-78CDA77DCA6A}"/>
              </a:ext>
            </a:extLst>
          </p:cNvPr>
          <p:cNvSpPr>
            <a:spLocks noGrp="1"/>
          </p:cNvSpPr>
          <p:nvPr>
            <p:ph type="body" sz="quarter" idx="12" hasCustomPrompt="1"/>
          </p:nvPr>
        </p:nvSpPr>
        <p:spPr>
          <a:xfrm>
            <a:off x="508001" y="5419814"/>
            <a:ext cx="1936752" cy="369332"/>
          </a:xfrm>
        </p:spPr>
        <p:txBody>
          <a:bodyPr wrap="square"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0" name="Text Placeholder 8">
            <a:extLst>
              <a:ext uri="{FF2B5EF4-FFF2-40B4-BE49-F238E27FC236}">
                <a16:creationId xmlns:a16="http://schemas.microsoft.com/office/drawing/2014/main" id="{1BF19956-14A6-4C22-AFDF-6239C9CD26EF}"/>
              </a:ext>
            </a:extLst>
          </p:cNvPr>
          <p:cNvSpPr>
            <a:spLocks noGrp="1"/>
          </p:cNvSpPr>
          <p:nvPr>
            <p:ph type="body" sz="quarter" idx="13" hasCustomPrompt="1"/>
          </p:nvPr>
        </p:nvSpPr>
        <p:spPr>
          <a:xfrm>
            <a:off x="508001" y="5961666"/>
            <a:ext cx="1936752" cy="286232"/>
          </a:xfrm>
        </p:spPr>
        <p:txBody>
          <a:bodyPr wrap="square">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 name="Text Placeholder 8">
            <a:extLst>
              <a:ext uri="{FF2B5EF4-FFF2-40B4-BE49-F238E27FC236}">
                <a16:creationId xmlns:a16="http://schemas.microsoft.com/office/drawing/2014/main" id="{53B027FE-CEC6-48A9-8486-EBA13A723796}"/>
              </a:ext>
            </a:extLst>
          </p:cNvPr>
          <p:cNvSpPr>
            <a:spLocks noGrp="1"/>
          </p:cNvSpPr>
          <p:nvPr>
            <p:ph type="body" sz="quarter" idx="14" hasCustomPrompt="1"/>
          </p:nvPr>
        </p:nvSpPr>
        <p:spPr>
          <a:xfrm>
            <a:off x="508001" y="6275991"/>
            <a:ext cx="1936752" cy="286232"/>
          </a:xfrm>
        </p:spPr>
        <p:txBody>
          <a:bodyPr wrap="square">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13" name="Straight Connector 12">
            <a:extLst>
              <a:ext uri="{FF2B5EF4-FFF2-40B4-BE49-F238E27FC236}">
                <a16:creationId xmlns:a16="http://schemas.microsoft.com/office/drawing/2014/main" id="{66FE4706-EBCC-4976-99D6-0410F5536FBA}"/>
              </a:ext>
            </a:extLst>
          </p:cNvPr>
          <p:cNvCxnSpPr>
            <a:cxnSpLocks/>
          </p:cNvCxnSpPr>
          <p:nvPr userDrawn="1"/>
        </p:nvCxnSpPr>
        <p:spPr>
          <a:xfrm>
            <a:off x="508000" y="5871180"/>
            <a:ext cx="193675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Picture Placeholder 3">
            <a:extLst>
              <a:ext uri="{FF2B5EF4-FFF2-40B4-BE49-F238E27FC236}">
                <a16:creationId xmlns:a16="http://schemas.microsoft.com/office/drawing/2014/main" id="{9E62BE15-0F6E-4B07-9BBD-24CEADDB6AD1}"/>
              </a:ext>
            </a:extLst>
          </p:cNvPr>
          <p:cNvSpPr>
            <a:spLocks noGrp="1"/>
          </p:cNvSpPr>
          <p:nvPr>
            <p:ph type="pic" sz="quarter" idx="15" hasCustomPrompt="1"/>
          </p:nvPr>
        </p:nvSpPr>
        <p:spPr>
          <a:xfrm>
            <a:off x="2680968" y="1461105"/>
            <a:ext cx="1936754" cy="3629025"/>
          </a:xfrm>
          <a:solidFill>
            <a:schemeClr val="bg1">
              <a:lumMod val="85000"/>
            </a:schemeClr>
          </a:solidFill>
        </p:spPr>
        <p:txBody>
          <a:bodyPr/>
          <a:lstStyle>
            <a:lvl1pPr marL="0" indent="0" algn="ctr">
              <a:buNone/>
              <a:defRPr/>
            </a:lvl1pPr>
          </a:lstStyle>
          <a:p>
            <a:r>
              <a:rPr lang="en-US" dirty="0"/>
              <a:t>Headshot</a:t>
            </a:r>
          </a:p>
        </p:txBody>
      </p:sp>
      <p:sp>
        <p:nvSpPr>
          <p:cNvPr id="41" name="Text Placeholder 8">
            <a:extLst>
              <a:ext uri="{FF2B5EF4-FFF2-40B4-BE49-F238E27FC236}">
                <a16:creationId xmlns:a16="http://schemas.microsoft.com/office/drawing/2014/main" id="{71ADC25D-3689-4913-BF17-4B486ABA6340}"/>
              </a:ext>
            </a:extLst>
          </p:cNvPr>
          <p:cNvSpPr>
            <a:spLocks noGrp="1"/>
          </p:cNvSpPr>
          <p:nvPr>
            <p:ph type="body" sz="quarter" idx="16" hasCustomPrompt="1"/>
          </p:nvPr>
        </p:nvSpPr>
        <p:spPr>
          <a:xfrm>
            <a:off x="2680968" y="5419814"/>
            <a:ext cx="1936752" cy="369332"/>
          </a:xfrm>
        </p:spPr>
        <p:txBody>
          <a:bodyPr wrap="square"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42" name="Text Placeholder 8">
            <a:extLst>
              <a:ext uri="{FF2B5EF4-FFF2-40B4-BE49-F238E27FC236}">
                <a16:creationId xmlns:a16="http://schemas.microsoft.com/office/drawing/2014/main" id="{2442EBA0-DD26-41A9-A7DC-551EA0C65D56}"/>
              </a:ext>
            </a:extLst>
          </p:cNvPr>
          <p:cNvSpPr>
            <a:spLocks noGrp="1"/>
          </p:cNvSpPr>
          <p:nvPr>
            <p:ph type="body" sz="quarter" idx="17" hasCustomPrompt="1"/>
          </p:nvPr>
        </p:nvSpPr>
        <p:spPr>
          <a:xfrm>
            <a:off x="2680968" y="5961666"/>
            <a:ext cx="1936752" cy="286232"/>
          </a:xfrm>
        </p:spPr>
        <p:txBody>
          <a:bodyPr wrap="square">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43" name="Text Placeholder 8">
            <a:extLst>
              <a:ext uri="{FF2B5EF4-FFF2-40B4-BE49-F238E27FC236}">
                <a16:creationId xmlns:a16="http://schemas.microsoft.com/office/drawing/2014/main" id="{4873D104-22E1-4A45-AF3F-B2E271BA3761}"/>
              </a:ext>
            </a:extLst>
          </p:cNvPr>
          <p:cNvSpPr>
            <a:spLocks noGrp="1"/>
          </p:cNvSpPr>
          <p:nvPr>
            <p:ph type="body" sz="quarter" idx="18" hasCustomPrompt="1"/>
          </p:nvPr>
        </p:nvSpPr>
        <p:spPr>
          <a:xfrm>
            <a:off x="2680968" y="6275991"/>
            <a:ext cx="1936752" cy="286232"/>
          </a:xfrm>
        </p:spPr>
        <p:txBody>
          <a:bodyPr wrap="square">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44" name="Straight Connector 43">
            <a:extLst>
              <a:ext uri="{FF2B5EF4-FFF2-40B4-BE49-F238E27FC236}">
                <a16:creationId xmlns:a16="http://schemas.microsoft.com/office/drawing/2014/main" id="{0BDDA464-4208-447B-A777-6887A54D4779}"/>
              </a:ext>
            </a:extLst>
          </p:cNvPr>
          <p:cNvCxnSpPr>
            <a:cxnSpLocks/>
          </p:cNvCxnSpPr>
          <p:nvPr userDrawn="1"/>
        </p:nvCxnSpPr>
        <p:spPr>
          <a:xfrm>
            <a:off x="2680967" y="5871180"/>
            <a:ext cx="193675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0F14146A-5085-4137-AF3D-AE414617E413}"/>
              </a:ext>
            </a:extLst>
          </p:cNvPr>
          <p:cNvSpPr>
            <a:spLocks noGrp="1"/>
          </p:cNvSpPr>
          <p:nvPr>
            <p:ph type="pic" sz="quarter" idx="19" hasCustomPrompt="1"/>
          </p:nvPr>
        </p:nvSpPr>
        <p:spPr>
          <a:xfrm>
            <a:off x="4853937" y="1461105"/>
            <a:ext cx="1936754" cy="3629025"/>
          </a:xfrm>
          <a:solidFill>
            <a:schemeClr val="bg1">
              <a:lumMod val="85000"/>
            </a:schemeClr>
          </a:solidFill>
        </p:spPr>
        <p:txBody>
          <a:bodyPr/>
          <a:lstStyle>
            <a:lvl1pPr marL="0" indent="0" algn="ctr">
              <a:buNone/>
              <a:defRPr/>
            </a:lvl1pPr>
          </a:lstStyle>
          <a:p>
            <a:r>
              <a:rPr lang="en-US" dirty="0"/>
              <a:t>Headshot</a:t>
            </a:r>
          </a:p>
        </p:txBody>
      </p:sp>
      <p:sp>
        <p:nvSpPr>
          <p:cNvPr id="46" name="Text Placeholder 8">
            <a:extLst>
              <a:ext uri="{FF2B5EF4-FFF2-40B4-BE49-F238E27FC236}">
                <a16:creationId xmlns:a16="http://schemas.microsoft.com/office/drawing/2014/main" id="{31A4D522-3238-43A2-945D-143A6C321457}"/>
              </a:ext>
            </a:extLst>
          </p:cNvPr>
          <p:cNvSpPr>
            <a:spLocks noGrp="1"/>
          </p:cNvSpPr>
          <p:nvPr>
            <p:ph type="body" sz="quarter" idx="20" hasCustomPrompt="1"/>
          </p:nvPr>
        </p:nvSpPr>
        <p:spPr>
          <a:xfrm>
            <a:off x="4853939" y="5419814"/>
            <a:ext cx="1936752" cy="369332"/>
          </a:xfrm>
        </p:spPr>
        <p:txBody>
          <a:bodyPr wrap="square"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47" name="Text Placeholder 8">
            <a:extLst>
              <a:ext uri="{FF2B5EF4-FFF2-40B4-BE49-F238E27FC236}">
                <a16:creationId xmlns:a16="http://schemas.microsoft.com/office/drawing/2014/main" id="{A8C9BD37-957D-45C8-A1F9-CC8D755A6F0E}"/>
              </a:ext>
            </a:extLst>
          </p:cNvPr>
          <p:cNvSpPr>
            <a:spLocks noGrp="1"/>
          </p:cNvSpPr>
          <p:nvPr>
            <p:ph type="body" sz="quarter" idx="21" hasCustomPrompt="1"/>
          </p:nvPr>
        </p:nvSpPr>
        <p:spPr>
          <a:xfrm>
            <a:off x="4853939" y="5961666"/>
            <a:ext cx="1936752" cy="286232"/>
          </a:xfrm>
        </p:spPr>
        <p:txBody>
          <a:bodyPr wrap="square">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48" name="Text Placeholder 8">
            <a:extLst>
              <a:ext uri="{FF2B5EF4-FFF2-40B4-BE49-F238E27FC236}">
                <a16:creationId xmlns:a16="http://schemas.microsoft.com/office/drawing/2014/main" id="{641C6D19-4DBD-4261-9B65-3A23B78E3E86}"/>
              </a:ext>
            </a:extLst>
          </p:cNvPr>
          <p:cNvSpPr>
            <a:spLocks noGrp="1"/>
          </p:cNvSpPr>
          <p:nvPr>
            <p:ph type="body" sz="quarter" idx="22" hasCustomPrompt="1"/>
          </p:nvPr>
        </p:nvSpPr>
        <p:spPr>
          <a:xfrm>
            <a:off x="4853939" y="6275991"/>
            <a:ext cx="1936752" cy="286232"/>
          </a:xfrm>
        </p:spPr>
        <p:txBody>
          <a:bodyPr wrap="square">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49" name="Straight Connector 48">
            <a:extLst>
              <a:ext uri="{FF2B5EF4-FFF2-40B4-BE49-F238E27FC236}">
                <a16:creationId xmlns:a16="http://schemas.microsoft.com/office/drawing/2014/main" id="{01BF6837-32D5-40DA-B65E-5A90C23D8F67}"/>
              </a:ext>
            </a:extLst>
          </p:cNvPr>
          <p:cNvCxnSpPr>
            <a:cxnSpLocks/>
          </p:cNvCxnSpPr>
          <p:nvPr userDrawn="1"/>
        </p:nvCxnSpPr>
        <p:spPr>
          <a:xfrm>
            <a:off x="4853938" y="5871180"/>
            <a:ext cx="193675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0" name="Picture Placeholder 3">
            <a:extLst>
              <a:ext uri="{FF2B5EF4-FFF2-40B4-BE49-F238E27FC236}">
                <a16:creationId xmlns:a16="http://schemas.microsoft.com/office/drawing/2014/main" id="{76491084-616A-4D61-B4A0-BC8CBB18BB37}"/>
              </a:ext>
            </a:extLst>
          </p:cNvPr>
          <p:cNvSpPr>
            <a:spLocks noGrp="1"/>
          </p:cNvSpPr>
          <p:nvPr>
            <p:ph type="pic" sz="quarter" idx="23" hasCustomPrompt="1"/>
          </p:nvPr>
        </p:nvSpPr>
        <p:spPr>
          <a:xfrm>
            <a:off x="7026906" y="1461105"/>
            <a:ext cx="1936754" cy="3629025"/>
          </a:xfrm>
          <a:solidFill>
            <a:schemeClr val="bg1">
              <a:lumMod val="85000"/>
            </a:schemeClr>
          </a:solidFill>
        </p:spPr>
        <p:txBody>
          <a:bodyPr/>
          <a:lstStyle>
            <a:lvl1pPr marL="0" indent="0" algn="ctr">
              <a:buNone/>
              <a:defRPr/>
            </a:lvl1pPr>
          </a:lstStyle>
          <a:p>
            <a:r>
              <a:rPr lang="en-US" dirty="0"/>
              <a:t>Headshot</a:t>
            </a:r>
          </a:p>
        </p:txBody>
      </p:sp>
      <p:sp>
        <p:nvSpPr>
          <p:cNvPr id="51" name="Text Placeholder 8">
            <a:extLst>
              <a:ext uri="{FF2B5EF4-FFF2-40B4-BE49-F238E27FC236}">
                <a16:creationId xmlns:a16="http://schemas.microsoft.com/office/drawing/2014/main" id="{005FCDF8-FC4F-4486-8642-387BF6EFD076}"/>
              </a:ext>
            </a:extLst>
          </p:cNvPr>
          <p:cNvSpPr>
            <a:spLocks noGrp="1"/>
          </p:cNvSpPr>
          <p:nvPr>
            <p:ph type="body" sz="quarter" idx="24" hasCustomPrompt="1"/>
          </p:nvPr>
        </p:nvSpPr>
        <p:spPr>
          <a:xfrm>
            <a:off x="7026908" y="5419814"/>
            <a:ext cx="1936752" cy="369332"/>
          </a:xfrm>
        </p:spPr>
        <p:txBody>
          <a:bodyPr wrap="square"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52" name="Text Placeholder 8">
            <a:extLst>
              <a:ext uri="{FF2B5EF4-FFF2-40B4-BE49-F238E27FC236}">
                <a16:creationId xmlns:a16="http://schemas.microsoft.com/office/drawing/2014/main" id="{A73015E7-DE85-44A7-836F-A2E670D26925}"/>
              </a:ext>
            </a:extLst>
          </p:cNvPr>
          <p:cNvSpPr>
            <a:spLocks noGrp="1"/>
          </p:cNvSpPr>
          <p:nvPr>
            <p:ph type="body" sz="quarter" idx="25" hasCustomPrompt="1"/>
          </p:nvPr>
        </p:nvSpPr>
        <p:spPr>
          <a:xfrm>
            <a:off x="7026908" y="5961666"/>
            <a:ext cx="1936752" cy="286232"/>
          </a:xfrm>
        </p:spPr>
        <p:txBody>
          <a:bodyPr wrap="square">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53" name="Text Placeholder 8">
            <a:extLst>
              <a:ext uri="{FF2B5EF4-FFF2-40B4-BE49-F238E27FC236}">
                <a16:creationId xmlns:a16="http://schemas.microsoft.com/office/drawing/2014/main" id="{13FFD5C2-64F7-4E90-8527-27808B5B24B2}"/>
              </a:ext>
            </a:extLst>
          </p:cNvPr>
          <p:cNvSpPr>
            <a:spLocks noGrp="1"/>
          </p:cNvSpPr>
          <p:nvPr>
            <p:ph type="body" sz="quarter" idx="26" hasCustomPrompt="1"/>
          </p:nvPr>
        </p:nvSpPr>
        <p:spPr>
          <a:xfrm>
            <a:off x="7026908" y="6275991"/>
            <a:ext cx="1936752" cy="286232"/>
          </a:xfrm>
        </p:spPr>
        <p:txBody>
          <a:bodyPr wrap="square">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54" name="Straight Connector 53">
            <a:extLst>
              <a:ext uri="{FF2B5EF4-FFF2-40B4-BE49-F238E27FC236}">
                <a16:creationId xmlns:a16="http://schemas.microsoft.com/office/drawing/2014/main" id="{97285A07-CB64-4BCD-B958-4D8E87EC1A51}"/>
              </a:ext>
            </a:extLst>
          </p:cNvPr>
          <p:cNvCxnSpPr>
            <a:cxnSpLocks/>
          </p:cNvCxnSpPr>
          <p:nvPr userDrawn="1"/>
        </p:nvCxnSpPr>
        <p:spPr>
          <a:xfrm>
            <a:off x="7026907" y="5871180"/>
            <a:ext cx="193675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5" name="Picture Placeholder 3">
            <a:extLst>
              <a:ext uri="{FF2B5EF4-FFF2-40B4-BE49-F238E27FC236}">
                <a16:creationId xmlns:a16="http://schemas.microsoft.com/office/drawing/2014/main" id="{E2C3188F-CE99-4C5B-825E-3683E340B652}"/>
              </a:ext>
            </a:extLst>
          </p:cNvPr>
          <p:cNvSpPr>
            <a:spLocks noGrp="1"/>
          </p:cNvSpPr>
          <p:nvPr>
            <p:ph type="pic" sz="quarter" idx="27" hasCustomPrompt="1"/>
          </p:nvPr>
        </p:nvSpPr>
        <p:spPr>
          <a:xfrm>
            <a:off x="9199875" y="1461105"/>
            <a:ext cx="1936754" cy="3629025"/>
          </a:xfrm>
          <a:solidFill>
            <a:schemeClr val="bg1">
              <a:lumMod val="85000"/>
            </a:schemeClr>
          </a:solidFill>
        </p:spPr>
        <p:txBody>
          <a:bodyPr/>
          <a:lstStyle>
            <a:lvl1pPr marL="0" indent="0" algn="ctr">
              <a:buNone/>
              <a:defRPr/>
            </a:lvl1pPr>
          </a:lstStyle>
          <a:p>
            <a:r>
              <a:rPr lang="en-US" dirty="0"/>
              <a:t>Headshot </a:t>
            </a:r>
          </a:p>
        </p:txBody>
      </p:sp>
      <p:sp>
        <p:nvSpPr>
          <p:cNvPr id="56" name="Text Placeholder 8">
            <a:extLst>
              <a:ext uri="{FF2B5EF4-FFF2-40B4-BE49-F238E27FC236}">
                <a16:creationId xmlns:a16="http://schemas.microsoft.com/office/drawing/2014/main" id="{1236D61B-67F3-46FC-93FF-6D965BAECA14}"/>
              </a:ext>
            </a:extLst>
          </p:cNvPr>
          <p:cNvSpPr>
            <a:spLocks noGrp="1"/>
          </p:cNvSpPr>
          <p:nvPr>
            <p:ph type="body" sz="quarter" idx="28" hasCustomPrompt="1"/>
          </p:nvPr>
        </p:nvSpPr>
        <p:spPr>
          <a:xfrm>
            <a:off x="9199877" y="5419814"/>
            <a:ext cx="1936752" cy="369332"/>
          </a:xfrm>
        </p:spPr>
        <p:txBody>
          <a:bodyPr wrap="square"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57" name="Text Placeholder 8">
            <a:extLst>
              <a:ext uri="{FF2B5EF4-FFF2-40B4-BE49-F238E27FC236}">
                <a16:creationId xmlns:a16="http://schemas.microsoft.com/office/drawing/2014/main" id="{5B6E561F-8984-4AF7-8C23-068909522257}"/>
              </a:ext>
            </a:extLst>
          </p:cNvPr>
          <p:cNvSpPr>
            <a:spLocks noGrp="1"/>
          </p:cNvSpPr>
          <p:nvPr>
            <p:ph type="body" sz="quarter" idx="29" hasCustomPrompt="1"/>
          </p:nvPr>
        </p:nvSpPr>
        <p:spPr>
          <a:xfrm>
            <a:off x="9199877" y="5961666"/>
            <a:ext cx="1936752" cy="286232"/>
          </a:xfrm>
        </p:spPr>
        <p:txBody>
          <a:bodyPr wrap="square">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58" name="Text Placeholder 8">
            <a:extLst>
              <a:ext uri="{FF2B5EF4-FFF2-40B4-BE49-F238E27FC236}">
                <a16:creationId xmlns:a16="http://schemas.microsoft.com/office/drawing/2014/main" id="{B9104E28-6A15-4131-AE2A-E561F1AAE19A}"/>
              </a:ext>
            </a:extLst>
          </p:cNvPr>
          <p:cNvSpPr>
            <a:spLocks noGrp="1"/>
          </p:cNvSpPr>
          <p:nvPr>
            <p:ph type="body" sz="quarter" idx="30" hasCustomPrompt="1"/>
          </p:nvPr>
        </p:nvSpPr>
        <p:spPr>
          <a:xfrm>
            <a:off x="9199877" y="6275991"/>
            <a:ext cx="1936752" cy="286232"/>
          </a:xfrm>
        </p:spPr>
        <p:txBody>
          <a:bodyPr wrap="square">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59" name="Straight Connector 58">
            <a:extLst>
              <a:ext uri="{FF2B5EF4-FFF2-40B4-BE49-F238E27FC236}">
                <a16:creationId xmlns:a16="http://schemas.microsoft.com/office/drawing/2014/main" id="{5E9D0856-3178-4F23-ACBD-CAE9F0399088}"/>
              </a:ext>
            </a:extLst>
          </p:cNvPr>
          <p:cNvCxnSpPr>
            <a:cxnSpLocks/>
          </p:cNvCxnSpPr>
          <p:nvPr userDrawn="1"/>
        </p:nvCxnSpPr>
        <p:spPr>
          <a:xfrm>
            <a:off x="9199876" y="5871180"/>
            <a:ext cx="193675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0" name="Picture 59" descr="Shape&#10;&#10;Description automatically generated with medium confidence">
            <a:extLst>
              <a:ext uri="{FF2B5EF4-FFF2-40B4-BE49-F238E27FC236}">
                <a16:creationId xmlns:a16="http://schemas.microsoft.com/office/drawing/2014/main" id="{07BFBEF9-19D3-4CA6-9A69-93D0927D100F}"/>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61" name="Slide Number Placeholder 2">
            <a:extLst>
              <a:ext uri="{FF2B5EF4-FFF2-40B4-BE49-F238E27FC236}">
                <a16:creationId xmlns:a16="http://schemas.microsoft.com/office/drawing/2014/main" id="{0CFAA51F-334C-40FB-9BAE-D20A84D13768}"/>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
        <p:nvSpPr>
          <p:cNvPr id="32" name="Picture Placeholder 3">
            <a:extLst>
              <a:ext uri="{FF2B5EF4-FFF2-40B4-BE49-F238E27FC236}">
                <a16:creationId xmlns:a16="http://schemas.microsoft.com/office/drawing/2014/main" id="{572D6F1C-D692-452C-B284-1E98F57325B2}"/>
              </a:ext>
            </a:extLst>
          </p:cNvPr>
          <p:cNvSpPr>
            <a:spLocks noGrp="1"/>
          </p:cNvSpPr>
          <p:nvPr>
            <p:ph type="pic" sz="quarter" idx="31" hasCustomPrompt="1"/>
          </p:nvPr>
        </p:nvSpPr>
        <p:spPr>
          <a:xfrm>
            <a:off x="11372846" y="1461105"/>
            <a:ext cx="1936754" cy="3629025"/>
          </a:xfrm>
          <a:solidFill>
            <a:schemeClr val="bg1">
              <a:lumMod val="85000"/>
            </a:schemeClr>
          </a:solidFill>
        </p:spPr>
        <p:txBody>
          <a:bodyPr/>
          <a:lstStyle>
            <a:lvl1pPr marL="0" indent="0" algn="ctr">
              <a:buNone/>
              <a:defRPr/>
            </a:lvl1pPr>
          </a:lstStyle>
          <a:p>
            <a:r>
              <a:rPr lang="en-US" dirty="0"/>
              <a:t>Headshot </a:t>
            </a:r>
          </a:p>
        </p:txBody>
      </p:sp>
      <p:sp>
        <p:nvSpPr>
          <p:cNvPr id="38" name="Text Placeholder 8">
            <a:extLst>
              <a:ext uri="{FF2B5EF4-FFF2-40B4-BE49-F238E27FC236}">
                <a16:creationId xmlns:a16="http://schemas.microsoft.com/office/drawing/2014/main" id="{E04A0CA4-38CF-4146-B35B-E751E9FB78D8}"/>
              </a:ext>
            </a:extLst>
          </p:cNvPr>
          <p:cNvSpPr>
            <a:spLocks noGrp="1"/>
          </p:cNvSpPr>
          <p:nvPr>
            <p:ph type="body" sz="quarter" idx="32" hasCustomPrompt="1"/>
          </p:nvPr>
        </p:nvSpPr>
        <p:spPr>
          <a:xfrm>
            <a:off x="11372845" y="5419814"/>
            <a:ext cx="1936752" cy="369332"/>
          </a:xfrm>
        </p:spPr>
        <p:txBody>
          <a:bodyPr wrap="square"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39" name="Text Placeholder 8">
            <a:extLst>
              <a:ext uri="{FF2B5EF4-FFF2-40B4-BE49-F238E27FC236}">
                <a16:creationId xmlns:a16="http://schemas.microsoft.com/office/drawing/2014/main" id="{31DB8D29-B42F-48A3-8EF5-1A60C722483B}"/>
              </a:ext>
            </a:extLst>
          </p:cNvPr>
          <p:cNvSpPr>
            <a:spLocks noGrp="1"/>
          </p:cNvSpPr>
          <p:nvPr>
            <p:ph type="body" sz="quarter" idx="33" hasCustomPrompt="1"/>
          </p:nvPr>
        </p:nvSpPr>
        <p:spPr>
          <a:xfrm>
            <a:off x="11372845" y="5961666"/>
            <a:ext cx="1936752" cy="286232"/>
          </a:xfrm>
        </p:spPr>
        <p:txBody>
          <a:bodyPr wrap="square">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62" name="Text Placeholder 8">
            <a:extLst>
              <a:ext uri="{FF2B5EF4-FFF2-40B4-BE49-F238E27FC236}">
                <a16:creationId xmlns:a16="http://schemas.microsoft.com/office/drawing/2014/main" id="{A0184FFE-8CB4-422A-BCCA-B096770F00D6}"/>
              </a:ext>
            </a:extLst>
          </p:cNvPr>
          <p:cNvSpPr>
            <a:spLocks noGrp="1"/>
          </p:cNvSpPr>
          <p:nvPr>
            <p:ph type="body" sz="quarter" idx="34" hasCustomPrompt="1"/>
          </p:nvPr>
        </p:nvSpPr>
        <p:spPr>
          <a:xfrm>
            <a:off x="11372845" y="6275991"/>
            <a:ext cx="1936752" cy="286232"/>
          </a:xfrm>
        </p:spPr>
        <p:txBody>
          <a:bodyPr wrap="square">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63" name="Straight Connector 62">
            <a:extLst>
              <a:ext uri="{FF2B5EF4-FFF2-40B4-BE49-F238E27FC236}">
                <a16:creationId xmlns:a16="http://schemas.microsoft.com/office/drawing/2014/main" id="{B7966790-931F-460C-A620-F2E727C8FE0D}"/>
              </a:ext>
            </a:extLst>
          </p:cNvPr>
          <p:cNvCxnSpPr>
            <a:cxnSpLocks/>
          </p:cNvCxnSpPr>
          <p:nvPr userDrawn="1"/>
        </p:nvCxnSpPr>
        <p:spPr>
          <a:xfrm>
            <a:off x="11372844" y="5871180"/>
            <a:ext cx="193675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553333"/>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ject Team-5">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D48483-B303-41F8-8C04-648079A7A563}"/>
              </a:ext>
            </a:extLst>
          </p:cNvPr>
          <p:cNvSpPr/>
          <p:nvPr userDrawn="1"/>
        </p:nvSpPr>
        <p:spPr>
          <a:xfrm>
            <a:off x="-2" y="4143376"/>
            <a:ext cx="13817600" cy="3629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1681672F-0AD5-48F5-892D-9CC2AE9480D1}"/>
              </a:ext>
            </a:extLst>
          </p:cNvPr>
          <p:cNvCxnSpPr/>
          <p:nvPr userDrawn="1"/>
        </p:nvCxnSpPr>
        <p:spPr>
          <a:xfrm>
            <a:off x="508000" y="622570"/>
            <a:ext cx="12801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795358" y="363978"/>
            <a:ext cx="2226893" cy="590931"/>
          </a:xfrm>
          <a:prstGeom prst="rect">
            <a:avLst/>
          </a:prstGeom>
          <a:solidFill>
            <a:schemeClr val="accent2"/>
          </a:solidFill>
        </p:spPr>
        <p:txBody>
          <a:bodyPr wrap="none" anchor="ctr">
            <a:spAutoFit/>
          </a:bodyPr>
          <a:lstStyle>
            <a:lvl1pPr marL="0" indent="0" algn="ctr">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Our Team</a:t>
            </a:r>
          </a:p>
        </p:txBody>
      </p:sp>
      <p:sp>
        <p:nvSpPr>
          <p:cNvPr id="4" name="Picture Placeholder 3">
            <a:extLst>
              <a:ext uri="{FF2B5EF4-FFF2-40B4-BE49-F238E27FC236}">
                <a16:creationId xmlns:a16="http://schemas.microsoft.com/office/drawing/2014/main" id="{D78AE9EB-91A7-4156-8944-2A4568D21F65}"/>
              </a:ext>
            </a:extLst>
          </p:cNvPr>
          <p:cNvSpPr>
            <a:spLocks noGrp="1"/>
          </p:cNvSpPr>
          <p:nvPr>
            <p:ph type="pic" sz="quarter" idx="11" hasCustomPrompt="1"/>
          </p:nvPr>
        </p:nvSpPr>
        <p:spPr>
          <a:xfrm>
            <a:off x="508001"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9" name="Text Placeholder 8">
            <a:extLst>
              <a:ext uri="{FF2B5EF4-FFF2-40B4-BE49-F238E27FC236}">
                <a16:creationId xmlns:a16="http://schemas.microsoft.com/office/drawing/2014/main" id="{D30FA8B1-A3EF-46E4-92CC-78CDA77DCA6A}"/>
              </a:ext>
            </a:extLst>
          </p:cNvPr>
          <p:cNvSpPr>
            <a:spLocks noGrp="1"/>
          </p:cNvSpPr>
          <p:nvPr>
            <p:ph type="body" sz="quarter" idx="12" hasCustomPrompt="1"/>
          </p:nvPr>
        </p:nvSpPr>
        <p:spPr>
          <a:xfrm>
            <a:off x="508001" y="5419814"/>
            <a:ext cx="2444750" cy="369332"/>
          </a:xfrm>
        </p:spPr>
        <p:txBody>
          <a:bodyPr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0" name="Text Placeholder 8">
            <a:extLst>
              <a:ext uri="{FF2B5EF4-FFF2-40B4-BE49-F238E27FC236}">
                <a16:creationId xmlns:a16="http://schemas.microsoft.com/office/drawing/2014/main" id="{1BF19956-14A6-4C22-AFDF-6239C9CD26EF}"/>
              </a:ext>
            </a:extLst>
          </p:cNvPr>
          <p:cNvSpPr>
            <a:spLocks noGrp="1"/>
          </p:cNvSpPr>
          <p:nvPr>
            <p:ph type="body" sz="quarter" idx="13" hasCustomPrompt="1"/>
          </p:nvPr>
        </p:nvSpPr>
        <p:spPr>
          <a:xfrm>
            <a:off x="508001" y="5961666"/>
            <a:ext cx="2444750" cy="286232"/>
          </a:xfrm>
        </p:spPr>
        <p:txBody>
          <a:bodyPr>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 name="Text Placeholder 8">
            <a:extLst>
              <a:ext uri="{FF2B5EF4-FFF2-40B4-BE49-F238E27FC236}">
                <a16:creationId xmlns:a16="http://schemas.microsoft.com/office/drawing/2014/main" id="{53B027FE-CEC6-48A9-8486-EBA13A723796}"/>
              </a:ext>
            </a:extLst>
          </p:cNvPr>
          <p:cNvSpPr>
            <a:spLocks noGrp="1"/>
          </p:cNvSpPr>
          <p:nvPr>
            <p:ph type="body" sz="quarter" idx="14" hasCustomPrompt="1"/>
          </p:nvPr>
        </p:nvSpPr>
        <p:spPr>
          <a:xfrm>
            <a:off x="508001" y="6275991"/>
            <a:ext cx="2444750" cy="286232"/>
          </a:xfrm>
        </p:spPr>
        <p:txBody>
          <a:bodyPr>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13" name="Straight Connector 12">
            <a:extLst>
              <a:ext uri="{FF2B5EF4-FFF2-40B4-BE49-F238E27FC236}">
                <a16:creationId xmlns:a16="http://schemas.microsoft.com/office/drawing/2014/main" id="{66FE4706-EBCC-4976-99D6-0410F5536FBA}"/>
              </a:ext>
            </a:extLst>
          </p:cNvPr>
          <p:cNvCxnSpPr>
            <a:cxnSpLocks/>
          </p:cNvCxnSpPr>
          <p:nvPr userDrawn="1"/>
        </p:nvCxnSpPr>
        <p:spPr>
          <a:xfrm>
            <a:off x="508000"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Picture Placeholder 3">
            <a:extLst>
              <a:ext uri="{FF2B5EF4-FFF2-40B4-BE49-F238E27FC236}">
                <a16:creationId xmlns:a16="http://schemas.microsoft.com/office/drawing/2014/main" id="{9E62BE15-0F6E-4B07-9BBD-24CEADDB6AD1}"/>
              </a:ext>
            </a:extLst>
          </p:cNvPr>
          <p:cNvSpPr>
            <a:spLocks noGrp="1"/>
          </p:cNvSpPr>
          <p:nvPr>
            <p:ph type="pic" sz="quarter" idx="15" hasCustomPrompt="1"/>
          </p:nvPr>
        </p:nvSpPr>
        <p:spPr>
          <a:xfrm>
            <a:off x="3097213"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41" name="Text Placeholder 8">
            <a:extLst>
              <a:ext uri="{FF2B5EF4-FFF2-40B4-BE49-F238E27FC236}">
                <a16:creationId xmlns:a16="http://schemas.microsoft.com/office/drawing/2014/main" id="{71ADC25D-3689-4913-BF17-4B486ABA6340}"/>
              </a:ext>
            </a:extLst>
          </p:cNvPr>
          <p:cNvSpPr>
            <a:spLocks noGrp="1"/>
          </p:cNvSpPr>
          <p:nvPr>
            <p:ph type="body" sz="quarter" idx="16" hasCustomPrompt="1"/>
          </p:nvPr>
        </p:nvSpPr>
        <p:spPr>
          <a:xfrm>
            <a:off x="3097213" y="5419814"/>
            <a:ext cx="2444750" cy="369332"/>
          </a:xfrm>
        </p:spPr>
        <p:txBody>
          <a:bodyPr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42" name="Text Placeholder 8">
            <a:extLst>
              <a:ext uri="{FF2B5EF4-FFF2-40B4-BE49-F238E27FC236}">
                <a16:creationId xmlns:a16="http://schemas.microsoft.com/office/drawing/2014/main" id="{2442EBA0-DD26-41A9-A7DC-551EA0C65D56}"/>
              </a:ext>
            </a:extLst>
          </p:cNvPr>
          <p:cNvSpPr>
            <a:spLocks noGrp="1"/>
          </p:cNvSpPr>
          <p:nvPr>
            <p:ph type="body" sz="quarter" idx="17" hasCustomPrompt="1"/>
          </p:nvPr>
        </p:nvSpPr>
        <p:spPr>
          <a:xfrm>
            <a:off x="3097213" y="5961666"/>
            <a:ext cx="2444750" cy="286232"/>
          </a:xfrm>
        </p:spPr>
        <p:txBody>
          <a:bodyPr>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43" name="Text Placeholder 8">
            <a:extLst>
              <a:ext uri="{FF2B5EF4-FFF2-40B4-BE49-F238E27FC236}">
                <a16:creationId xmlns:a16="http://schemas.microsoft.com/office/drawing/2014/main" id="{4873D104-22E1-4A45-AF3F-B2E271BA3761}"/>
              </a:ext>
            </a:extLst>
          </p:cNvPr>
          <p:cNvSpPr>
            <a:spLocks noGrp="1"/>
          </p:cNvSpPr>
          <p:nvPr>
            <p:ph type="body" sz="quarter" idx="18" hasCustomPrompt="1"/>
          </p:nvPr>
        </p:nvSpPr>
        <p:spPr>
          <a:xfrm>
            <a:off x="3097213" y="6275991"/>
            <a:ext cx="2444750" cy="286232"/>
          </a:xfrm>
        </p:spPr>
        <p:txBody>
          <a:bodyPr>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44" name="Straight Connector 43">
            <a:extLst>
              <a:ext uri="{FF2B5EF4-FFF2-40B4-BE49-F238E27FC236}">
                <a16:creationId xmlns:a16="http://schemas.microsoft.com/office/drawing/2014/main" id="{0BDDA464-4208-447B-A777-6887A54D4779}"/>
              </a:ext>
            </a:extLst>
          </p:cNvPr>
          <p:cNvCxnSpPr>
            <a:cxnSpLocks/>
          </p:cNvCxnSpPr>
          <p:nvPr userDrawn="1"/>
        </p:nvCxnSpPr>
        <p:spPr>
          <a:xfrm>
            <a:off x="3097212"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0F14146A-5085-4137-AF3D-AE414617E413}"/>
              </a:ext>
            </a:extLst>
          </p:cNvPr>
          <p:cNvSpPr>
            <a:spLocks noGrp="1"/>
          </p:cNvSpPr>
          <p:nvPr>
            <p:ph type="pic" sz="quarter" idx="19" hasCustomPrompt="1"/>
          </p:nvPr>
        </p:nvSpPr>
        <p:spPr>
          <a:xfrm>
            <a:off x="5686425"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46" name="Text Placeholder 8">
            <a:extLst>
              <a:ext uri="{FF2B5EF4-FFF2-40B4-BE49-F238E27FC236}">
                <a16:creationId xmlns:a16="http://schemas.microsoft.com/office/drawing/2014/main" id="{31A4D522-3238-43A2-945D-143A6C321457}"/>
              </a:ext>
            </a:extLst>
          </p:cNvPr>
          <p:cNvSpPr>
            <a:spLocks noGrp="1"/>
          </p:cNvSpPr>
          <p:nvPr>
            <p:ph type="body" sz="quarter" idx="20" hasCustomPrompt="1"/>
          </p:nvPr>
        </p:nvSpPr>
        <p:spPr>
          <a:xfrm>
            <a:off x="5686424" y="5419814"/>
            <a:ext cx="2444750" cy="369332"/>
          </a:xfrm>
        </p:spPr>
        <p:txBody>
          <a:bodyPr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47" name="Text Placeholder 8">
            <a:extLst>
              <a:ext uri="{FF2B5EF4-FFF2-40B4-BE49-F238E27FC236}">
                <a16:creationId xmlns:a16="http://schemas.microsoft.com/office/drawing/2014/main" id="{A8C9BD37-957D-45C8-A1F9-CC8D755A6F0E}"/>
              </a:ext>
            </a:extLst>
          </p:cNvPr>
          <p:cNvSpPr>
            <a:spLocks noGrp="1"/>
          </p:cNvSpPr>
          <p:nvPr>
            <p:ph type="body" sz="quarter" idx="21" hasCustomPrompt="1"/>
          </p:nvPr>
        </p:nvSpPr>
        <p:spPr>
          <a:xfrm>
            <a:off x="5686424" y="5961666"/>
            <a:ext cx="2444750" cy="286232"/>
          </a:xfrm>
        </p:spPr>
        <p:txBody>
          <a:bodyPr>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48" name="Text Placeholder 8">
            <a:extLst>
              <a:ext uri="{FF2B5EF4-FFF2-40B4-BE49-F238E27FC236}">
                <a16:creationId xmlns:a16="http://schemas.microsoft.com/office/drawing/2014/main" id="{641C6D19-4DBD-4261-9B65-3A23B78E3E86}"/>
              </a:ext>
            </a:extLst>
          </p:cNvPr>
          <p:cNvSpPr>
            <a:spLocks noGrp="1"/>
          </p:cNvSpPr>
          <p:nvPr>
            <p:ph type="body" sz="quarter" idx="22" hasCustomPrompt="1"/>
          </p:nvPr>
        </p:nvSpPr>
        <p:spPr>
          <a:xfrm>
            <a:off x="5686424" y="6275991"/>
            <a:ext cx="2444750" cy="286232"/>
          </a:xfrm>
        </p:spPr>
        <p:txBody>
          <a:bodyPr>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49" name="Straight Connector 48">
            <a:extLst>
              <a:ext uri="{FF2B5EF4-FFF2-40B4-BE49-F238E27FC236}">
                <a16:creationId xmlns:a16="http://schemas.microsoft.com/office/drawing/2014/main" id="{01BF6837-32D5-40DA-B65E-5A90C23D8F67}"/>
              </a:ext>
            </a:extLst>
          </p:cNvPr>
          <p:cNvCxnSpPr>
            <a:cxnSpLocks/>
          </p:cNvCxnSpPr>
          <p:nvPr userDrawn="1"/>
        </p:nvCxnSpPr>
        <p:spPr>
          <a:xfrm>
            <a:off x="5686423"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0" name="Picture Placeholder 3">
            <a:extLst>
              <a:ext uri="{FF2B5EF4-FFF2-40B4-BE49-F238E27FC236}">
                <a16:creationId xmlns:a16="http://schemas.microsoft.com/office/drawing/2014/main" id="{76491084-616A-4D61-B4A0-BC8CBB18BB37}"/>
              </a:ext>
            </a:extLst>
          </p:cNvPr>
          <p:cNvSpPr>
            <a:spLocks noGrp="1"/>
          </p:cNvSpPr>
          <p:nvPr>
            <p:ph type="pic" sz="quarter" idx="23" hasCustomPrompt="1"/>
          </p:nvPr>
        </p:nvSpPr>
        <p:spPr>
          <a:xfrm>
            <a:off x="8275637"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51" name="Text Placeholder 8">
            <a:extLst>
              <a:ext uri="{FF2B5EF4-FFF2-40B4-BE49-F238E27FC236}">
                <a16:creationId xmlns:a16="http://schemas.microsoft.com/office/drawing/2014/main" id="{005FCDF8-FC4F-4486-8642-387BF6EFD076}"/>
              </a:ext>
            </a:extLst>
          </p:cNvPr>
          <p:cNvSpPr>
            <a:spLocks noGrp="1"/>
          </p:cNvSpPr>
          <p:nvPr>
            <p:ph type="body" sz="quarter" idx="24" hasCustomPrompt="1"/>
          </p:nvPr>
        </p:nvSpPr>
        <p:spPr>
          <a:xfrm>
            <a:off x="8275634" y="5419814"/>
            <a:ext cx="2444750" cy="369332"/>
          </a:xfrm>
        </p:spPr>
        <p:txBody>
          <a:bodyPr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52" name="Text Placeholder 8">
            <a:extLst>
              <a:ext uri="{FF2B5EF4-FFF2-40B4-BE49-F238E27FC236}">
                <a16:creationId xmlns:a16="http://schemas.microsoft.com/office/drawing/2014/main" id="{A73015E7-DE85-44A7-836F-A2E670D26925}"/>
              </a:ext>
            </a:extLst>
          </p:cNvPr>
          <p:cNvSpPr>
            <a:spLocks noGrp="1"/>
          </p:cNvSpPr>
          <p:nvPr>
            <p:ph type="body" sz="quarter" idx="25" hasCustomPrompt="1"/>
          </p:nvPr>
        </p:nvSpPr>
        <p:spPr>
          <a:xfrm>
            <a:off x="8275634" y="5961666"/>
            <a:ext cx="2444750" cy="286232"/>
          </a:xfrm>
        </p:spPr>
        <p:txBody>
          <a:bodyPr>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53" name="Text Placeholder 8">
            <a:extLst>
              <a:ext uri="{FF2B5EF4-FFF2-40B4-BE49-F238E27FC236}">
                <a16:creationId xmlns:a16="http://schemas.microsoft.com/office/drawing/2014/main" id="{13FFD5C2-64F7-4E90-8527-27808B5B24B2}"/>
              </a:ext>
            </a:extLst>
          </p:cNvPr>
          <p:cNvSpPr>
            <a:spLocks noGrp="1"/>
          </p:cNvSpPr>
          <p:nvPr>
            <p:ph type="body" sz="quarter" idx="26" hasCustomPrompt="1"/>
          </p:nvPr>
        </p:nvSpPr>
        <p:spPr>
          <a:xfrm>
            <a:off x="8275634" y="6275991"/>
            <a:ext cx="2444750" cy="286232"/>
          </a:xfrm>
        </p:spPr>
        <p:txBody>
          <a:bodyPr>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54" name="Straight Connector 53">
            <a:extLst>
              <a:ext uri="{FF2B5EF4-FFF2-40B4-BE49-F238E27FC236}">
                <a16:creationId xmlns:a16="http://schemas.microsoft.com/office/drawing/2014/main" id="{97285A07-CB64-4BCD-B958-4D8E87EC1A51}"/>
              </a:ext>
            </a:extLst>
          </p:cNvPr>
          <p:cNvCxnSpPr>
            <a:cxnSpLocks/>
          </p:cNvCxnSpPr>
          <p:nvPr userDrawn="1"/>
        </p:nvCxnSpPr>
        <p:spPr>
          <a:xfrm>
            <a:off x="8275633"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5" name="Picture Placeholder 3">
            <a:extLst>
              <a:ext uri="{FF2B5EF4-FFF2-40B4-BE49-F238E27FC236}">
                <a16:creationId xmlns:a16="http://schemas.microsoft.com/office/drawing/2014/main" id="{E2C3188F-CE99-4C5B-825E-3683E340B652}"/>
              </a:ext>
            </a:extLst>
          </p:cNvPr>
          <p:cNvSpPr>
            <a:spLocks noGrp="1"/>
          </p:cNvSpPr>
          <p:nvPr>
            <p:ph type="pic" sz="quarter" idx="27" hasCustomPrompt="1"/>
          </p:nvPr>
        </p:nvSpPr>
        <p:spPr>
          <a:xfrm>
            <a:off x="10864849"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56" name="Text Placeholder 8">
            <a:extLst>
              <a:ext uri="{FF2B5EF4-FFF2-40B4-BE49-F238E27FC236}">
                <a16:creationId xmlns:a16="http://schemas.microsoft.com/office/drawing/2014/main" id="{1236D61B-67F3-46FC-93FF-6D965BAECA14}"/>
              </a:ext>
            </a:extLst>
          </p:cNvPr>
          <p:cNvSpPr>
            <a:spLocks noGrp="1"/>
          </p:cNvSpPr>
          <p:nvPr>
            <p:ph type="body" sz="quarter" idx="28" hasCustomPrompt="1"/>
          </p:nvPr>
        </p:nvSpPr>
        <p:spPr>
          <a:xfrm>
            <a:off x="10864849" y="5419814"/>
            <a:ext cx="2444750" cy="369332"/>
          </a:xfrm>
        </p:spPr>
        <p:txBody>
          <a:bodyPr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57" name="Text Placeholder 8">
            <a:extLst>
              <a:ext uri="{FF2B5EF4-FFF2-40B4-BE49-F238E27FC236}">
                <a16:creationId xmlns:a16="http://schemas.microsoft.com/office/drawing/2014/main" id="{5B6E561F-8984-4AF7-8C23-068909522257}"/>
              </a:ext>
            </a:extLst>
          </p:cNvPr>
          <p:cNvSpPr>
            <a:spLocks noGrp="1"/>
          </p:cNvSpPr>
          <p:nvPr>
            <p:ph type="body" sz="quarter" idx="29" hasCustomPrompt="1"/>
          </p:nvPr>
        </p:nvSpPr>
        <p:spPr>
          <a:xfrm>
            <a:off x="10864849" y="5961666"/>
            <a:ext cx="2444750" cy="286232"/>
          </a:xfrm>
        </p:spPr>
        <p:txBody>
          <a:bodyPr>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58" name="Text Placeholder 8">
            <a:extLst>
              <a:ext uri="{FF2B5EF4-FFF2-40B4-BE49-F238E27FC236}">
                <a16:creationId xmlns:a16="http://schemas.microsoft.com/office/drawing/2014/main" id="{B9104E28-6A15-4131-AE2A-E561F1AAE19A}"/>
              </a:ext>
            </a:extLst>
          </p:cNvPr>
          <p:cNvSpPr>
            <a:spLocks noGrp="1"/>
          </p:cNvSpPr>
          <p:nvPr>
            <p:ph type="body" sz="quarter" idx="30" hasCustomPrompt="1"/>
          </p:nvPr>
        </p:nvSpPr>
        <p:spPr>
          <a:xfrm>
            <a:off x="10864849" y="6275991"/>
            <a:ext cx="2444750" cy="286232"/>
          </a:xfrm>
        </p:spPr>
        <p:txBody>
          <a:bodyPr>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59" name="Straight Connector 58">
            <a:extLst>
              <a:ext uri="{FF2B5EF4-FFF2-40B4-BE49-F238E27FC236}">
                <a16:creationId xmlns:a16="http://schemas.microsoft.com/office/drawing/2014/main" id="{5E9D0856-3178-4F23-ACBD-CAE9F0399088}"/>
              </a:ext>
            </a:extLst>
          </p:cNvPr>
          <p:cNvCxnSpPr>
            <a:cxnSpLocks/>
          </p:cNvCxnSpPr>
          <p:nvPr userDrawn="1"/>
        </p:nvCxnSpPr>
        <p:spPr>
          <a:xfrm>
            <a:off x="10864848"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0" name="Picture 59" descr="Shape&#10;&#10;Description automatically generated with medium confidence">
            <a:extLst>
              <a:ext uri="{FF2B5EF4-FFF2-40B4-BE49-F238E27FC236}">
                <a16:creationId xmlns:a16="http://schemas.microsoft.com/office/drawing/2014/main" id="{07BFBEF9-19D3-4CA6-9A69-93D0927D100F}"/>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61" name="Slide Number Placeholder 2">
            <a:extLst>
              <a:ext uri="{FF2B5EF4-FFF2-40B4-BE49-F238E27FC236}">
                <a16:creationId xmlns:a16="http://schemas.microsoft.com/office/drawing/2014/main" id="{0CFAA51F-334C-40FB-9BAE-D20A84D13768}"/>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70658224"/>
      </p:ext>
    </p:extLst>
  </p:cSld>
  <p:clrMapOvr>
    <a:masterClrMapping/>
  </p:clrMapOvr>
  <p:extLst>
    <p:ext uri="{DCECCB84-F9BA-43D5-87BE-67443E8EF086}">
      <p15:sldGuideLst xmlns:p15="http://schemas.microsoft.com/office/powerpoint/2012/main">
        <p15:guide id="2" pos="320" userDrawn="1">
          <p15:clr>
            <a:srgbClr val="FBAE40"/>
          </p15:clr>
        </p15:guide>
        <p15:guide id="3" pos="8384" userDrawn="1">
          <p15:clr>
            <a:srgbClr val="FBAE40"/>
          </p15:clr>
        </p15:guide>
        <p15:guide id="4" orient="horz" pos="720" userDrawn="1">
          <p15:clr>
            <a:srgbClr val="FBAE40"/>
          </p15:clr>
        </p15:guide>
        <p15:guide id="5" orient="horz" pos="451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ject Team-4">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D48483-B303-41F8-8C04-648079A7A563}"/>
              </a:ext>
            </a:extLst>
          </p:cNvPr>
          <p:cNvSpPr/>
          <p:nvPr userDrawn="1"/>
        </p:nvSpPr>
        <p:spPr>
          <a:xfrm>
            <a:off x="-2" y="4143376"/>
            <a:ext cx="13817600" cy="3629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1681672F-0AD5-48F5-892D-9CC2AE9480D1}"/>
              </a:ext>
            </a:extLst>
          </p:cNvPr>
          <p:cNvCxnSpPr/>
          <p:nvPr userDrawn="1"/>
        </p:nvCxnSpPr>
        <p:spPr>
          <a:xfrm>
            <a:off x="508000" y="622570"/>
            <a:ext cx="12801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795358" y="363978"/>
            <a:ext cx="2226893" cy="590931"/>
          </a:xfrm>
          <a:prstGeom prst="rect">
            <a:avLst/>
          </a:prstGeom>
          <a:solidFill>
            <a:schemeClr val="accent2"/>
          </a:solidFill>
        </p:spPr>
        <p:txBody>
          <a:bodyPr wrap="none" anchor="ctr">
            <a:spAutoFit/>
          </a:bodyPr>
          <a:lstStyle>
            <a:lvl1pPr marL="0" indent="0" algn="ctr">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Our Team</a:t>
            </a:r>
          </a:p>
        </p:txBody>
      </p:sp>
      <p:sp>
        <p:nvSpPr>
          <p:cNvPr id="4" name="Picture Placeholder 3">
            <a:extLst>
              <a:ext uri="{FF2B5EF4-FFF2-40B4-BE49-F238E27FC236}">
                <a16:creationId xmlns:a16="http://schemas.microsoft.com/office/drawing/2014/main" id="{D78AE9EB-91A7-4156-8944-2A4568D21F65}"/>
              </a:ext>
            </a:extLst>
          </p:cNvPr>
          <p:cNvSpPr>
            <a:spLocks noGrp="1"/>
          </p:cNvSpPr>
          <p:nvPr>
            <p:ph type="pic" sz="quarter" idx="11" hasCustomPrompt="1"/>
          </p:nvPr>
        </p:nvSpPr>
        <p:spPr>
          <a:xfrm>
            <a:off x="1781629"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9" name="Text Placeholder 8">
            <a:extLst>
              <a:ext uri="{FF2B5EF4-FFF2-40B4-BE49-F238E27FC236}">
                <a16:creationId xmlns:a16="http://schemas.microsoft.com/office/drawing/2014/main" id="{D30FA8B1-A3EF-46E4-92CC-78CDA77DCA6A}"/>
              </a:ext>
            </a:extLst>
          </p:cNvPr>
          <p:cNvSpPr>
            <a:spLocks noGrp="1"/>
          </p:cNvSpPr>
          <p:nvPr>
            <p:ph type="body" sz="quarter" idx="12" hasCustomPrompt="1"/>
          </p:nvPr>
        </p:nvSpPr>
        <p:spPr>
          <a:xfrm>
            <a:off x="1781629" y="5404455"/>
            <a:ext cx="2444750" cy="400050"/>
          </a:xfrm>
        </p:spPr>
        <p:txBody>
          <a:bodyPr anchor="ctr">
            <a:no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0" name="Text Placeholder 8">
            <a:extLst>
              <a:ext uri="{FF2B5EF4-FFF2-40B4-BE49-F238E27FC236}">
                <a16:creationId xmlns:a16="http://schemas.microsoft.com/office/drawing/2014/main" id="{1BF19956-14A6-4C22-AFDF-6239C9CD26EF}"/>
              </a:ext>
            </a:extLst>
          </p:cNvPr>
          <p:cNvSpPr>
            <a:spLocks noGrp="1"/>
          </p:cNvSpPr>
          <p:nvPr>
            <p:ph type="body" sz="quarter" idx="13" hasCustomPrompt="1"/>
          </p:nvPr>
        </p:nvSpPr>
        <p:spPr>
          <a:xfrm>
            <a:off x="1781629" y="5961666"/>
            <a:ext cx="2444750" cy="314325"/>
          </a:xfrm>
        </p:spPr>
        <p:txBody>
          <a:bodyPr>
            <a:noAutofit/>
          </a:bodyPr>
          <a:lstStyle>
            <a:lvl1pPr marL="0" indent="0" algn="ctr">
              <a:buNone/>
              <a:defRPr sz="1400" b="0" i="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 name="Text Placeholder 8">
            <a:extLst>
              <a:ext uri="{FF2B5EF4-FFF2-40B4-BE49-F238E27FC236}">
                <a16:creationId xmlns:a16="http://schemas.microsoft.com/office/drawing/2014/main" id="{53B027FE-CEC6-48A9-8486-EBA13A723796}"/>
              </a:ext>
            </a:extLst>
          </p:cNvPr>
          <p:cNvSpPr>
            <a:spLocks noGrp="1"/>
          </p:cNvSpPr>
          <p:nvPr>
            <p:ph type="body" sz="quarter" idx="14" hasCustomPrompt="1"/>
          </p:nvPr>
        </p:nvSpPr>
        <p:spPr>
          <a:xfrm>
            <a:off x="1781629" y="6275991"/>
            <a:ext cx="2444750" cy="314325"/>
          </a:xfrm>
        </p:spPr>
        <p:txBody>
          <a:bodyPr>
            <a:no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13" name="Straight Connector 12">
            <a:extLst>
              <a:ext uri="{FF2B5EF4-FFF2-40B4-BE49-F238E27FC236}">
                <a16:creationId xmlns:a16="http://schemas.microsoft.com/office/drawing/2014/main" id="{66FE4706-EBCC-4976-99D6-0410F5536FBA}"/>
              </a:ext>
            </a:extLst>
          </p:cNvPr>
          <p:cNvCxnSpPr>
            <a:cxnSpLocks/>
          </p:cNvCxnSpPr>
          <p:nvPr userDrawn="1"/>
        </p:nvCxnSpPr>
        <p:spPr>
          <a:xfrm>
            <a:off x="1781628"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Picture Placeholder 3">
            <a:extLst>
              <a:ext uri="{FF2B5EF4-FFF2-40B4-BE49-F238E27FC236}">
                <a16:creationId xmlns:a16="http://schemas.microsoft.com/office/drawing/2014/main" id="{9E62BE15-0F6E-4B07-9BBD-24CEADDB6AD1}"/>
              </a:ext>
            </a:extLst>
          </p:cNvPr>
          <p:cNvSpPr>
            <a:spLocks noGrp="1"/>
          </p:cNvSpPr>
          <p:nvPr>
            <p:ph type="pic" sz="quarter" idx="15" hasCustomPrompt="1"/>
          </p:nvPr>
        </p:nvSpPr>
        <p:spPr>
          <a:xfrm>
            <a:off x="4370841"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41" name="Text Placeholder 8">
            <a:extLst>
              <a:ext uri="{FF2B5EF4-FFF2-40B4-BE49-F238E27FC236}">
                <a16:creationId xmlns:a16="http://schemas.microsoft.com/office/drawing/2014/main" id="{71ADC25D-3689-4913-BF17-4B486ABA6340}"/>
              </a:ext>
            </a:extLst>
          </p:cNvPr>
          <p:cNvSpPr>
            <a:spLocks noGrp="1"/>
          </p:cNvSpPr>
          <p:nvPr>
            <p:ph type="body" sz="quarter" idx="16" hasCustomPrompt="1"/>
          </p:nvPr>
        </p:nvSpPr>
        <p:spPr>
          <a:xfrm>
            <a:off x="4370841" y="5404455"/>
            <a:ext cx="2444750" cy="400050"/>
          </a:xfrm>
        </p:spPr>
        <p:txBody>
          <a:bodyPr anchor="ctr">
            <a:no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42" name="Text Placeholder 8">
            <a:extLst>
              <a:ext uri="{FF2B5EF4-FFF2-40B4-BE49-F238E27FC236}">
                <a16:creationId xmlns:a16="http://schemas.microsoft.com/office/drawing/2014/main" id="{2442EBA0-DD26-41A9-A7DC-551EA0C65D56}"/>
              </a:ext>
            </a:extLst>
          </p:cNvPr>
          <p:cNvSpPr>
            <a:spLocks noGrp="1"/>
          </p:cNvSpPr>
          <p:nvPr>
            <p:ph type="body" sz="quarter" idx="17" hasCustomPrompt="1"/>
          </p:nvPr>
        </p:nvSpPr>
        <p:spPr>
          <a:xfrm>
            <a:off x="4370841" y="5961666"/>
            <a:ext cx="2444750" cy="314325"/>
          </a:xfrm>
        </p:spPr>
        <p:txBody>
          <a:bodyPr>
            <a:noAutofit/>
          </a:bodyPr>
          <a:lstStyle>
            <a:lvl1pPr marL="0" indent="0" algn="ctr">
              <a:buNone/>
              <a:defRPr sz="1400" b="0" i="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43" name="Text Placeholder 8">
            <a:extLst>
              <a:ext uri="{FF2B5EF4-FFF2-40B4-BE49-F238E27FC236}">
                <a16:creationId xmlns:a16="http://schemas.microsoft.com/office/drawing/2014/main" id="{4873D104-22E1-4A45-AF3F-B2E271BA3761}"/>
              </a:ext>
            </a:extLst>
          </p:cNvPr>
          <p:cNvSpPr>
            <a:spLocks noGrp="1"/>
          </p:cNvSpPr>
          <p:nvPr>
            <p:ph type="body" sz="quarter" idx="18" hasCustomPrompt="1"/>
          </p:nvPr>
        </p:nvSpPr>
        <p:spPr>
          <a:xfrm>
            <a:off x="4370841" y="6275991"/>
            <a:ext cx="2444750" cy="314325"/>
          </a:xfrm>
        </p:spPr>
        <p:txBody>
          <a:bodyPr>
            <a:no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44" name="Straight Connector 43">
            <a:extLst>
              <a:ext uri="{FF2B5EF4-FFF2-40B4-BE49-F238E27FC236}">
                <a16:creationId xmlns:a16="http://schemas.microsoft.com/office/drawing/2014/main" id="{0BDDA464-4208-447B-A777-6887A54D4779}"/>
              </a:ext>
            </a:extLst>
          </p:cNvPr>
          <p:cNvCxnSpPr>
            <a:cxnSpLocks/>
          </p:cNvCxnSpPr>
          <p:nvPr userDrawn="1"/>
        </p:nvCxnSpPr>
        <p:spPr>
          <a:xfrm>
            <a:off x="4370840"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0F14146A-5085-4137-AF3D-AE414617E413}"/>
              </a:ext>
            </a:extLst>
          </p:cNvPr>
          <p:cNvSpPr>
            <a:spLocks noGrp="1"/>
          </p:cNvSpPr>
          <p:nvPr>
            <p:ph type="pic" sz="quarter" idx="19" hasCustomPrompt="1"/>
          </p:nvPr>
        </p:nvSpPr>
        <p:spPr>
          <a:xfrm>
            <a:off x="6960053"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46" name="Text Placeholder 8">
            <a:extLst>
              <a:ext uri="{FF2B5EF4-FFF2-40B4-BE49-F238E27FC236}">
                <a16:creationId xmlns:a16="http://schemas.microsoft.com/office/drawing/2014/main" id="{31A4D522-3238-43A2-945D-143A6C321457}"/>
              </a:ext>
            </a:extLst>
          </p:cNvPr>
          <p:cNvSpPr>
            <a:spLocks noGrp="1"/>
          </p:cNvSpPr>
          <p:nvPr>
            <p:ph type="body" sz="quarter" idx="20" hasCustomPrompt="1"/>
          </p:nvPr>
        </p:nvSpPr>
        <p:spPr>
          <a:xfrm>
            <a:off x="6960052" y="5404455"/>
            <a:ext cx="2444750" cy="400050"/>
          </a:xfrm>
        </p:spPr>
        <p:txBody>
          <a:bodyPr anchor="ctr">
            <a:no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47" name="Text Placeholder 8">
            <a:extLst>
              <a:ext uri="{FF2B5EF4-FFF2-40B4-BE49-F238E27FC236}">
                <a16:creationId xmlns:a16="http://schemas.microsoft.com/office/drawing/2014/main" id="{A8C9BD37-957D-45C8-A1F9-CC8D755A6F0E}"/>
              </a:ext>
            </a:extLst>
          </p:cNvPr>
          <p:cNvSpPr>
            <a:spLocks noGrp="1"/>
          </p:cNvSpPr>
          <p:nvPr>
            <p:ph type="body" sz="quarter" idx="21" hasCustomPrompt="1"/>
          </p:nvPr>
        </p:nvSpPr>
        <p:spPr>
          <a:xfrm>
            <a:off x="6960052" y="5961666"/>
            <a:ext cx="2444750" cy="314325"/>
          </a:xfrm>
        </p:spPr>
        <p:txBody>
          <a:bodyPr>
            <a:noAutofit/>
          </a:bodyPr>
          <a:lstStyle>
            <a:lvl1pPr marL="0" indent="0" algn="ctr">
              <a:buNone/>
              <a:defRPr sz="1400" b="0" i="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48" name="Text Placeholder 8">
            <a:extLst>
              <a:ext uri="{FF2B5EF4-FFF2-40B4-BE49-F238E27FC236}">
                <a16:creationId xmlns:a16="http://schemas.microsoft.com/office/drawing/2014/main" id="{641C6D19-4DBD-4261-9B65-3A23B78E3E86}"/>
              </a:ext>
            </a:extLst>
          </p:cNvPr>
          <p:cNvSpPr>
            <a:spLocks noGrp="1"/>
          </p:cNvSpPr>
          <p:nvPr>
            <p:ph type="body" sz="quarter" idx="22" hasCustomPrompt="1"/>
          </p:nvPr>
        </p:nvSpPr>
        <p:spPr>
          <a:xfrm>
            <a:off x="6960052" y="6275991"/>
            <a:ext cx="2444750" cy="314325"/>
          </a:xfrm>
        </p:spPr>
        <p:txBody>
          <a:bodyPr>
            <a:no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49" name="Straight Connector 48">
            <a:extLst>
              <a:ext uri="{FF2B5EF4-FFF2-40B4-BE49-F238E27FC236}">
                <a16:creationId xmlns:a16="http://schemas.microsoft.com/office/drawing/2014/main" id="{01BF6837-32D5-40DA-B65E-5A90C23D8F67}"/>
              </a:ext>
            </a:extLst>
          </p:cNvPr>
          <p:cNvCxnSpPr>
            <a:cxnSpLocks/>
          </p:cNvCxnSpPr>
          <p:nvPr userDrawn="1"/>
        </p:nvCxnSpPr>
        <p:spPr>
          <a:xfrm>
            <a:off x="6960051"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0" name="Picture Placeholder 3">
            <a:extLst>
              <a:ext uri="{FF2B5EF4-FFF2-40B4-BE49-F238E27FC236}">
                <a16:creationId xmlns:a16="http://schemas.microsoft.com/office/drawing/2014/main" id="{76491084-616A-4D61-B4A0-BC8CBB18BB37}"/>
              </a:ext>
            </a:extLst>
          </p:cNvPr>
          <p:cNvSpPr>
            <a:spLocks noGrp="1"/>
          </p:cNvSpPr>
          <p:nvPr>
            <p:ph type="pic" sz="quarter" idx="23" hasCustomPrompt="1"/>
          </p:nvPr>
        </p:nvSpPr>
        <p:spPr>
          <a:xfrm>
            <a:off x="9549265"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51" name="Text Placeholder 8">
            <a:extLst>
              <a:ext uri="{FF2B5EF4-FFF2-40B4-BE49-F238E27FC236}">
                <a16:creationId xmlns:a16="http://schemas.microsoft.com/office/drawing/2014/main" id="{005FCDF8-FC4F-4486-8642-387BF6EFD076}"/>
              </a:ext>
            </a:extLst>
          </p:cNvPr>
          <p:cNvSpPr>
            <a:spLocks noGrp="1"/>
          </p:cNvSpPr>
          <p:nvPr>
            <p:ph type="body" sz="quarter" idx="24" hasCustomPrompt="1"/>
          </p:nvPr>
        </p:nvSpPr>
        <p:spPr>
          <a:xfrm>
            <a:off x="9549262" y="5404455"/>
            <a:ext cx="2444750" cy="400050"/>
          </a:xfrm>
        </p:spPr>
        <p:txBody>
          <a:bodyPr anchor="ctr">
            <a:no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52" name="Text Placeholder 8">
            <a:extLst>
              <a:ext uri="{FF2B5EF4-FFF2-40B4-BE49-F238E27FC236}">
                <a16:creationId xmlns:a16="http://schemas.microsoft.com/office/drawing/2014/main" id="{A73015E7-DE85-44A7-836F-A2E670D26925}"/>
              </a:ext>
            </a:extLst>
          </p:cNvPr>
          <p:cNvSpPr>
            <a:spLocks noGrp="1"/>
          </p:cNvSpPr>
          <p:nvPr>
            <p:ph type="body" sz="quarter" idx="25" hasCustomPrompt="1"/>
          </p:nvPr>
        </p:nvSpPr>
        <p:spPr>
          <a:xfrm>
            <a:off x="9549262" y="5961666"/>
            <a:ext cx="2444750" cy="314325"/>
          </a:xfrm>
        </p:spPr>
        <p:txBody>
          <a:bodyPr>
            <a:noAutofit/>
          </a:bodyPr>
          <a:lstStyle>
            <a:lvl1pPr marL="0" indent="0" algn="ctr">
              <a:buNone/>
              <a:defRPr sz="1400" b="0" i="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53" name="Text Placeholder 8">
            <a:extLst>
              <a:ext uri="{FF2B5EF4-FFF2-40B4-BE49-F238E27FC236}">
                <a16:creationId xmlns:a16="http://schemas.microsoft.com/office/drawing/2014/main" id="{13FFD5C2-64F7-4E90-8527-27808B5B24B2}"/>
              </a:ext>
            </a:extLst>
          </p:cNvPr>
          <p:cNvSpPr>
            <a:spLocks noGrp="1"/>
          </p:cNvSpPr>
          <p:nvPr>
            <p:ph type="body" sz="quarter" idx="26" hasCustomPrompt="1"/>
          </p:nvPr>
        </p:nvSpPr>
        <p:spPr>
          <a:xfrm>
            <a:off x="9549262" y="6275991"/>
            <a:ext cx="2444750" cy="314325"/>
          </a:xfrm>
        </p:spPr>
        <p:txBody>
          <a:bodyPr>
            <a:no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54" name="Straight Connector 53">
            <a:extLst>
              <a:ext uri="{FF2B5EF4-FFF2-40B4-BE49-F238E27FC236}">
                <a16:creationId xmlns:a16="http://schemas.microsoft.com/office/drawing/2014/main" id="{97285A07-CB64-4BCD-B958-4D8E87EC1A51}"/>
              </a:ext>
            </a:extLst>
          </p:cNvPr>
          <p:cNvCxnSpPr>
            <a:cxnSpLocks/>
          </p:cNvCxnSpPr>
          <p:nvPr userDrawn="1"/>
        </p:nvCxnSpPr>
        <p:spPr>
          <a:xfrm>
            <a:off x="9549261"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0" name="Picture 59" descr="Shape&#10;&#10;Description automatically generated with medium confidence">
            <a:extLst>
              <a:ext uri="{FF2B5EF4-FFF2-40B4-BE49-F238E27FC236}">
                <a16:creationId xmlns:a16="http://schemas.microsoft.com/office/drawing/2014/main" id="{07BFBEF9-19D3-4CA6-9A69-93D0927D100F}"/>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61" name="Slide Number Placeholder 2">
            <a:extLst>
              <a:ext uri="{FF2B5EF4-FFF2-40B4-BE49-F238E27FC236}">
                <a16:creationId xmlns:a16="http://schemas.microsoft.com/office/drawing/2014/main" id="{0CFAA51F-334C-40FB-9BAE-D20A84D13768}"/>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1234340123"/>
      </p:ext>
    </p:extLst>
  </p:cSld>
  <p:clrMapOvr>
    <a:masterClrMapping/>
  </p:clrMapOvr>
  <p:extLst>
    <p:ext uri="{DCECCB84-F9BA-43D5-87BE-67443E8EF086}">
      <p15:sldGuideLst xmlns:p15="http://schemas.microsoft.com/office/powerpoint/2012/main">
        <p15:guide id="2" pos="320" userDrawn="1">
          <p15:clr>
            <a:srgbClr val="FBAE40"/>
          </p15:clr>
        </p15:guide>
        <p15:guide id="3" pos="8384" userDrawn="1">
          <p15:clr>
            <a:srgbClr val="FBAE40"/>
          </p15:clr>
        </p15:guide>
        <p15:guide id="4" orient="horz" pos="720" userDrawn="1">
          <p15:clr>
            <a:srgbClr val="FBAE40"/>
          </p15:clr>
        </p15:guide>
        <p15:guide id="5" orient="horz" pos="451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Organization">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681672F-0AD5-48F5-892D-9CC2AE9480D1}"/>
              </a:ext>
            </a:extLst>
          </p:cNvPr>
          <p:cNvCxnSpPr/>
          <p:nvPr userDrawn="1"/>
        </p:nvCxnSpPr>
        <p:spPr>
          <a:xfrm>
            <a:off x="508000" y="622570"/>
            <a:ext cx="12801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795358" y="363978"/>
            <a:ext cx="2226893" cy="590931"/>
          </a:xfrm>
          <a:prstGeom prst="rect">
            <a:avLst/>
          </a:prstGeom>
          <a:solidFill>
            <a:schemeClr val="bg1"/>
          </a:solidFill>
        </p:spPr>
        <p:txBody>
          <a:bodyPr wrap="none" anchor="ctr">
            <a:spAutoFit/>
          </a:bodyPr>
          <a:lstStyle>
            <a:lvl1pPr marL="0" indent="0" algn="ctr">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Our Team</a:t>
            </a:r>
          </a:p>
        </p:txBody>
      </p:sp>
      <p:sp>
        <p:nvSpPr>
          <p:cNvPr id="4" name="Picture Placeholder 3">
            <a:extLst>
              <a:ext uri="{FF2B5EF4-FFF2-40B4-BE49-F238E27FC236}">
                <a16:creationId xmlns:a16="http://schemas.microsoft.com/office/drawing/2014/main" id="{D78AE9EB-91A7-4156-8944-2A4568D21F65}"/>
              </a:ext>
            </a:extLst>
          </p:cNvPr>
          <p:cNvSpPr>
            <a:spLocks noGrp="1"/>
          </p:cNvSpPr>
          <p:nvPr>
            <p:ph type="pic" sz="quarter" idx="11" hasCustomPrompt="1"/>
          </p:nvPr>
        </p:nvSpPr>
        <p:spPr>
          <a:xfrm>
            <a:off x="1174715" y="1310060"/>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9" name="Text Placeholder 8">
            <a:extLst>
              <a:ext uri="{FF2B5EF4-FFF2-40B4-BE49-F238E27FC236}">
                <a16:creationId xmlns:a16="http://schemas.microsoft.com/office/drawing/2014/main" id="{D30FA8B1-A3EF-46E4-92CC-78CDA77DCA6A}"/>
              </a:ext>
            </a:extLst>
          </p:cNvPr>
          <p:cNvSpPr>
            <a:spLocks noGrp="1"/>
          </p:cNvSpPr>
          <p:nvPr>
            <p:ph type="body" sz="quarter" idx="12" hasCustomPrompt="1"/>
          </p:nvPr>
        </p:nvSpPr>
        <p:spPr>
          <a:xfrm>
            <a:off x="2263286" y="1671618"/>
            <a:ext cx="1824600"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0" name="Text Placeholder 8">
            <a:extLst>
              <a:ext uri="{FF2B5EF4-FFF2-40B4-BE49-F238E27FC236}">
                <a16:creationId xmlns:a16="http://schemas.microsoft.com/office/drawing/2014/main" id="{1BF19956-14A6-4C22-AFDF-6239C9CD26EF}"/>
              </a:ext>
            </a:extLst>
          </p:cNvPr>
          <p:cNvSpPr>
            <a:spLocks noGrp="1"/>
          </p:cNvSpPr>
          <p:nvPr>
            <p:ph type="body" sz="quarter" idx="13" hasCustomPrompt="1"/>
          </p:nvPr>
        </p:nvSpPr>
        <p:spPr>
          <a:xfrm>
            <a:off x="2263286" y="2060457"/>
            <a:ext cx="1824600" cy="155448"/>
          </a:xfrm>
        </p:spPr>
        <p:txBody>
          <a:bodyPr lIns="0" tIns="0" rIns="0" bIns="0" anchor="ctr">
            <a:noAutofit/>
          </a:bodyPr>
          <a:lstStyle>
            <a:lvl1pPr marL="0" indent="0" algn="l">
              <a:buNone/>
              <a:defRPr sz="1050" b="0" i="0">
                <a:solidFill>
                  <a:schemeClr val="accent1">
                    <a:lumMod val="90000"/>
                    <a:lumOff val="1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 name="Text Placeholder 8">
            <a:extLst>
              <a:ext uri="{FF2B5EF4-FFF2-40B4-BE49-F238E27FC236}">
                <a16:creationId xmlns:a16="http://schemas.microsoft.com/office/drawing/2014/main" id="{53B027FE-CEC6-48A9-8486-EBA13A723796}"/>
              </a:ext>
            </a:extLst>
          </p:cNvPr>
          <p:cNvSpPr>
            <a:spLocks noGrp="1"/>
          </p:cNvSpPr>
          <p:nvPr>
            <p:ph type="body" sz="quarter" idx="14" hasCustomPrompt="1"/>
          </p:nvPr>
        </p:nvSpPr>
        <p:spPr>
          <a:xfrm>
            <a:off x="2263286" y="2255266"/>
            <a:ext cx="1824600" cy="155448"/>
          </a:xfrm>
        </p:spPr>
        <p:txBody>
          <a:bodyPr lIns="0" tIns="0" rIns="0" bIns="0" anchor="ctr">
            <a:noAutofit/>
          </a:bodyPr>
          <a:lstStyle>
            <a:lvl1pPr marL="0" indent="0" algn="l">
              <a:buNone/>
              <a:defRPr sz="105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13" name="Straight Connector 12">
            <a:extLst>
              <a:ext uri="{FF2B5EF4-FFF2-40B4-BE49-F238E27FC236}">
                <a16:creationId xmlns:a16="http://schemas.microsoft.com/office/drawing/2014/main" id="{66FE4706-EBCC-4976-99D6-0410F5536FBA}"/>
              </a:ext>
            </a:extLst>
          </p:cNvPr>
          <p:cNvCxnSpPr>
            <a:cxnSpLocks/>
          </p:cNvCxnSpPr>
          <p:nvPr userDrawn="1"/>
        </p:nvCxnSpPr>
        <p:spPr>
          <a:xfrm>
            <a:off x="2263285" y="1983927"/>
            <a:ext cx="1824600" cy="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0" name="Picture 59" descr="Shape&#10;&#10;Description automatically generated with medium confidence">
            <a:extLst>
              <a:ext uri="{FF2B5EF4-FFF2-40B4-BE49-F238E27FC236}">
                <a16:creationId xmlns:a16="http://schemas.microsoft.com/office/drawing/2014/main" id="{07BFBEF9-19D3-4CA6-9A69-93D0927D100F}"/>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28" name="Picture Placeholder 3">
            <a:extLst>
              <a:ext uri="{FF2B5EF4-FFF2-40B4-BE49-F238E27FC236}">
                <a16:creationId xmlns:a16="http://schemas.microsoft.com/office/drawing/2014/main" id="{12326FA6-173C-4D8C-AEDE-6FF68582F947}"/>
              </a:ext>
            </a:extLst>
          </p:cNvPr>
          <p:cNvSpPr>
            <a:spLocks noGrp="1"/>
          </p:cNvSpPr>
          <p:nvPr>
            <p:ph type="pic" sz="quarter" idx="15" hasCustomPrompt="1"/>
          </p:nvPr>
        </p:nvSpPr>
        <p:spPr>
          <a:xfrm>
            <a:off x="591458" y="3559831"/>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29" name="Text Placeholder 8">
            <a:extLst>
              <a:ext uri="{FF2B5EF4-FFF2-40B4-BE49-F238E27FC236}">
                <a16:creationId xmlns:a16="http://schemas.microsoft.com/office/drawing/2014/main" id="{32A8D93E-7E7F-4A8D-9DDB-0D1B18E1C9BE}"/>
              </a:ext>
            </a:extLst>
          </p:cNvPr>
          <p:cNvSpPr>
            <a:spLocks noGrp="1"/>
          </p:cNvSpPr>
          <p:nvPr>
            <p:ph type="body" sz="quarter" idx="16" hasCustomPrompt="1"/>
          </p:nvPr>
        </p:nvSpPr>
        <p:spPr>
          <a:xfrm>
            <a:off x="1680029" y="4116596"/>
            <a:ext cx="1494971"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30" name="Text Placeholder 8">
            <a:extLst>
              <a:ext uri="{FF2B5EF4-FFF2-40B4-BE49-F238E27FC236}">
                <a16:creationId xmlns:a16="http://schemas.microsoft.com/office/drawing/2014/main" id="{201ABD7A-E2DE-46EB-B8EA-01D3653B9734}"/>
              </a:ext>
            </a:extLst>
          </p:cNvPr>
          <p:cNvSpPr>
            <a:spLocks noGrp="1"/>
          </p:cNvSpPr>
          <p:nvPr>
            <p:ph type="body" sz="quarter" idx="17" hasCustomPrompt="1"/>
          </p:nvPr>
        </p:nvSpPr>
        <p:spPr>
          <a:xfrm>
            <a:off x="1680029" y="4457807"/>
            <a:ext cx="1494971" cy="187373"/>
          </a:xfrm>
        </p:spPr>
        <p:txBody>
          <a:bodyPr lIns="0" tIns="0" rIns="0" bIns="0" anchor="ctr">
            <a:noAutofit/>
          </a:bodyPr>
          <a:lstStyle>
            <a:lvl1pPr marL="0" indent="0" algn="l">
              <a:buNone/>
              <a:defRPr sz="105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32" name="Straight Connector 31">
            <a:extLst>
              <a:ext uri="{FF2B5EF4-FFF2-40B4-BE49-F238E27FC236}">
                <a16:creationId xmlns:a16="http://schemas.microsoft.com/office/drawing/2014/main" id="{B8C908BA-1593-4D3F-8DAA-1F48FF42F89F}"/>
              </a:ext>
            </a:extLst>
          </p:cNvPr>
          <p:cNvCxnSpPr>
            <a:cxnSpLocks/>
          </p:cNvCxnSpPr>
          <p:nvPr userDrawn="1"/>
        </p:nvCxnSpPr>
        <p:spPr>
          <a:xfrm>
            <a:off x="1680028" y="4400327"/>
            <a:ext cx="14949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3" name="Picture Placeholder 3">
            <a:extLst>
              <a:ext uri="{FF2B5EF4-FFF2-40B4-BE49-F238E27FC236}">
                <a16:creationId xmlns:a16="http://schemas.microsoft.com/office/drawing/2014/main" id="{0151B91D-4236-4825-ADD8-2C358C762526}"/>
              </a:ext>
            </a:extLst>
          </p:cNvPr>
          <p:cNvSpPr>
            <a:spLocks noGrp="1"/>
          </p:cNvSpPr>
          <p:nvPr>
            <p:ph type="pic" sz="quarter" idx="19" hasCustomPrompt="1"/>
          </p:nvPr>
        </p:nvSpPr>
        <p:spPr>
          <a:xfrm>
            <a:off x="3428460" y="3559831"/>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38" name="Picture Placeholder 3">
            <a:extLst>
              <a:ext uri="{FF2B5EF4-FFF2-40B4-BE49-F238E27FC236}">
                <a16:creationId xmlns:a16="http://schemas.microsoft.com/office/drawing/2014/main" id="{E19923CA-BA7D-4245-98AC-C124C6EDFBF3}"/>
              </a:ext>
            </a:extLst>
          </p:cNvPr>
          <p:cNvSpPr>
            <a:spLocks noGrp="1"/>
          </p:cNvSpPr>
          <p:nvPr>
            <p:ph type="pic" sz="quarter" idx="23" hasCustomPrompt="1"/>
          </p:nvPr>
        </p:nvSpPr>
        <p:spPr>
          <a:xfrm>
            <a:off x="591458" y="5462596"/>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58" name="Picture Placeholder 3">
            <a:extLst>
              <a:ext uri="{FF2B5EF4-FFF2-40B4-BE49-F238E27FC236}">
                <a16:creationId xmlns:a16="http://schemas.microsoft.com/office/drawing/2014/main" id="{BF2571B2-442A-4A4A-9DFA-37818C85179A}"/>
              </a:ext>
            </a:extLst>
          </p:cNvPr>
          <p:cNvSpPr>
            <a:spLocks noGrp="1"/>
          </p:cNvSpPr>
          <p:nvPr>
            <p:ph type="pic" sz="quarter" idx="27" hasCustomPrompt="1"/>
          </p:nvPr>
        </p:nvSpPr>
        <p:spPr>
          <a:xfrm>
            <a:off x="3428460" y="5462596"/>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87" name="Picture Placeholder 3">
            <a:extLst>
              <a:ext uri="{FF2B5EF4-FFF2-40B4-BE49-F238E27FC236}">
                <a16:creationId xmlns:a16="http://schemas.microsoft.com/office/drawing/2014/main" id="{9DFC37ED-1BBD-4227-BDE8-533937AC8AAB}"/>
              </a:ext>
            </a:extLst>
          </p:cNvPr>
          <p:cNvSpPr>
            <a:spLocks noGrp="1"/>
          </p:cNvSpPr>
          <p:nvPr>
            <p:ph type="pic" sz="quarter" idx="30" hasCustomPrompt="1"/>
          </p:nvPr>
        </p:nvSpPr>
        <p:spPr>
          <a:xfrm>
            <a:off x="9789515" y="1310060"/>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88" name="Text Placeholder 8">
            <a:extLst>
              <a:ext uri="{FF2B5EF4-FFF2-40B4-BE49-F238E27FC236}">
                <a16:creationId xmlns:a16="http://schemas.microsoft.com/office/drawing/2014/main" id="{279A073D-0DE9-492B-94FB-7C232425B319}"/>
              </a:ext>
            </a:extLst>
          </p:cNvPr>
          <p:cNvSpPr>
            <a:spLocks noGrp="1"/>
          </p:cNvSpPr>
          <p:nvPr>
            <p:ph type="body" sz="quarter" idx="31" hasCustomPrompt="1"/>
          </p:nvPr>
        </p:nvSpPr>
        <p:spPr>
          <a:xfrm>
            <a:off x="10878086" y="1671618"/>
            <a:ext cx="1824600"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cxnSp>
        <p:nvCxnSpPr>
          <p:cNvPr id="91" name="Straight Connector 90">
            <a:extLst>
              <a:ext uri="{FF2B5EF4-FFF2-40B4-BE49-F238E27FC236}">
                <a16:creationId xmlns:a16="http://schemas.microsoft.com/office/drawing/2014/main" id="{0CB6CB3E-1353-488D-9325-5574A292299F}"/>
              </a:ext>
            </a:extLst>
          </p:cNvPr>
          <p:cNvCxnSpPr>
            <a:cxnSpLocks/>
          </p:cNvCxnSpPr>
          <p:nvPr userDrawn="1"/>
        </p:nvCxnSpPr>
        <p:spPr>
          <a:xfrm>
            <a:off x="10878085" y="1983927"/>
            <a:ext cx="1824600" cy="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92" name="Picture Placeholder 3">
            <a:extLst>
              <a:ext uri="{FF2B5EF4-FFF2-40B4-BE49-F238E27FC236}">
                <a16:creationId xmlns:a16="http://schemas.microsoft.com/office/drawing/2014/main" id="{877A3260-CD33-4E44-B22A-2CEA9DCE6102}"/>
              </a:ext>
            </a:extLst>
          </p:cNvPr>
          <p:cNvSpPr>
            <a:spLocks noGrp="1"/>
          </p:cNvSpPr>
          <p:nvPr>
            <p:ph type="pic" sz="quarter" idx="34" hasCustomPrompt="1"/>
          </p:nvPr>
        </p:nvSpPr>
        <p:spPr>
          <a:xfrm>
            <a:off x="7778513" y="3559831"/>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96" name="Picture Placeholder 3">
            <a:extLst>
              <a:ext uri="{FF2B5EF4-FFF2-40B4-BE49-F238E27FC236}">
                <a16:creationId xmlns:a16="http://schemas.microsoft.com/office/drawing/2014/main" id="{7BBF0C60-EBC8-404E-8FD1-FB6C0A424B9F}"/>
              </a:ext>
            </a:extLst>
          </p:cNvPr>
          <p:cNvSpPr>
            <a:spLocks noGrp="1"/>
          </p:cNvSpPr>
          <p:nvPr>
            <p:ph type="pic" sz="quarter" idx="37" hasCustomPrompt="1"/>
          </p:nvPr>
        </p:nvSpPr>
        <p:spPr>
          <a:xfrm>
            <a:off x="10615515" y="3559831"/>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100" name="Picture Placeholder 3">
            <a:extLst>
              <a:ext uri="{FF2B5EF4-FFF2-40B4-BE49-F238E27FC236}">
                <a16:creationId xmlns:a16="http://schemas.microsoft.com/office/drawing/2014/main" id="{53318782-07D2-4D26-A200-4F38C21C76A8}"/>
              </a:ext>
            </a:extLst>
          </p:cNvPr>
          <p:cNvSpPr>
            <a:spLocks noGrp="1"/>
          </p:cNvSpPr>
          <p:nvPr>
            <p:ph type="pic" sz="quarter" idx="40" hasCustomPrompt="1"/>
          </p:nvPr>
        </p:nvSpPr>
        <p:spPr>
          <a:xfrm>
            <a:off x="7778513" y="5462596"/>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104" name="Picture Placeholder 3">
            <a:extLst>
              <a:ext uri="{FF2B5EF4-FFF2-40B4-BE49-F238E27FC236}">
                <a16:creationId xmlns:a16="http://schemas.microsoft.com/office/drawing/2014/main" id="{7AB12A4D-8178-48FF-B72B-8FF4A26CA6F5}"/>
              </a:ext>
            </a:extLst>
          </p:cNvPr>
          <p:cNvSpPr>
            <a:spLocks noGrp="1"/>
          </p:cNvSpPr>
          <p:nvPr>
            <p:ph type="pic" sz="quarter" idx="43" hasCustomPrompt="1"/>
          </p:nvPr>
        </p:nvSpPr>
        <p:spPr>
          <a:xfrm>
            <a:off x="10615515" y="5462596"/>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27" name="Picture Placeholder 26">
            <a:extLst>
              <a:ext uri="{FF2B5EF4-FFF2-40B4-BE49-F238E27FC236}">
                <a16:creationId xmlns:a16="http://schemas.microsoft.com/office/drawing/2014/main" id="{5A509D66-9652-49F7-94CB-89F3D6A481D0}"/>
              </a:ext>
            </a:extLst>
          </p:cNvPr>
          <p:cNvSpPr>
            <a:spLocks noGrp="1"/>
          </p:cNvSpPr>
          <p:nvPr>
            <p:ph type="pic" sz="quarter" idx="46" hasCustomPrompt="1"/>
          </p:nvPr>
        </p:nvSpPr>
        <p:spPr>
          <a:xfrm>
            <a:off x="5539581" y="1658809"/>
            <a:ext cx="2738438" cy="949325"/>
          </a:xfrm>
        </p:spPr>
        <p:txBody>
          <a:bodyPr anchor="ctr">
            <a:normAutofit/>
          </a:bodyPr>
          <a:lstStyle>
            <a:lvl1pPr marL="0" indent="0" algn="ctr">
              <a:buNone/>
              <a:defRPr sz="2000"/>
            </a:lvl1pPr>
          </a:lstStyle>
          <a:p>
            <a:r>
              <a:rPr lang="en-US" dirty="0"/>
              <a:t>Logo</a:t>
            </a:r>
          </a:p>
        </p:txBody>
      </p:sp>
      <p:sp>
        <p:nvSpPr>
          <p:cNvPr id="108" name="Arrow: Right 107">
            <a:extLst>
              <a:ext uri="{FF2B5EF4-FFF2-40B4-BE49-F238E27FC236}">
                <a16:creationId xmlns:a16="http://schemas.microsoft.com/office/drawing/2014/main" id="{5362F02C-F7D1-48B8-8FB3-9AD278FF5888}"/>
              </a:ext>
            </a:extLst>
          </p:cNvPr>
          <p:cNvSpPr/>
          <p:nvPr userDrawn="1"/>
        </p:nvSpPr>
        <p:spPr>
          <a:xfrm>
            <a:off x="8373239" y="1708590"/>
            <a:ext cx="1010628" cy="89760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Arrow: Right 108">
            <a:extLst>
              <a:ext uri="{FF2B5EF4-FFF2-40B4-BE49-F238E27FC236}">
                <a16:creationId xmlns:a16="http://schemas.microsoft.com/office/drawing/2014/main" id="{3A5E8BAE-A235-467C-9BF5-D1BB856AFE87}"/>
              </a:ext>
            </a:extLst>
          </p:cNvPr>
          <p:cNvSpPr/>
          <p:nvPr userDrawn="1"/>
        </p:nvSpPr>
        <p:spPr>
          <a:xfrm flipH="1">
            <a:off x="4491871" y="1708590"/>
            <a:ext cx="1010628" cy="89760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ext Placeholder 8">
            <a:extLst>
              <a:ext uri="{FF2B5EF4-FFF2-40B4-BE49-F238E27FC236}">
                <a16:creationId xmlns:a16="http://schemas.microsoft.com/office/drawing/2014/main" id="{913B3149-1016-4490-8541-EF937553CFC6}"/>
              </a:ext>
            </a:extLst>
          </p:cNvPr>
          <p:cNvSpPr>
            <a:spLocks noGrp="1"/>
          </p:cNvSpPr>
          <p:nvPr>
            <p:ph type="body" sz="quarter" idx="47" hasCustomPrompt="1"/>
          </p:nvPr>
        </p:nvSpPr>
        <p:spPr>
          <a:xfrm>
            <a:off x="10878086" y="2060457"/>
            <a:ext cx="1824600" cy="155448"/>
          </a:xfrm>
        </p:spPr>
        <p:txBody>
          <a:bodyPr lIns="0" tIns="0" rIns="0" bIns="0" anchor="ctr">
            <a:noAutofit/>
          </a:bodyPr>
          <a:lstStyle>
            <a:lvl1pPr marL="0" indent="0" algn="l">
              <a:buNone/>
              <a:defRPr sz="1050" b="0" i="0">
                <a:solidFill>
                  <a:schemeClr val="accent1">
                    <a:lumMod val="90000"/>
                    <a:lumOff val="1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1" name="Text Placeholder 8">
            <a:extLst>
              <a:ext uri="{FF2B5EF4-FFF2-40B4-BE49-F238E27FC236}">
                <a16:creationId xmlns:a16="http://schemas.microsoft.com/office/drawing/2014/main" id="{CC7FBC27-1B9C-4A71-A9AE-297B5F9B91C8}"/>
              </a:ext>
            </a:extLst>
          </p:cNvPr>
          <p:cNvSpPr>
            <a:spLocks noGrp="1"/>
          </p:cNvSpPr>
          <p:nvPr>
            <p:ph type="body" sz="quarter" idx="48" hasCustomPrompt="1"/>
          </p:nvPr>
        </p:nvSpPr>
        <p:spPr>
          <a:xfrm>
            <a:off x="10878086" y="2255266"/>
            <a:ext cx="1824600" cy="155448"/>
          </a:xfrm>
        </p:spPr>
        <p:txBody>
          <a:bodyPr lIns="0" tIns="0" rIns="0" bIns="0" anchor="ctr">
            <a:noAutofit/>
          </a:bodyPr>
          <a:lstStyle>
            <a:lvl1pPr marL="0" indent="0" algn="l">
              <a:buNone/>
              <a:defRPr sz="105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sp>
        <p:nvSpPr>
          <p:cNvPr id="114" name="Text Placeholder 8">
            <a:extLst>
              <a:ext uri="{FF2B5EF4-FFF2-40B4-BE49-F238E27FC236}">
                <a16:creationId xmlns:a16="http://schemas.microsoft.com/office/drawing/2014/main" id="{4143769C-E4D4-4682-99C9-19009FDECD93}"/>
              </a:ext>
            </a:extLst>
          </p:cNvPr>
          <p:cNvSpPr>
            <a:spLocks noGrp="1"/>
          </p:cNvSpPr>
          <p:nvPr>
            <p:ph type="body" sz="quarter" idx="49" hasCustomPrompt="1"/>
          </p:nvPr>
        </p:nvSpPr>
        <p:spPr>
          <a:xfrm>
            <a:off x="4525973" y="4116596"/>
            <a:ext cx="1494971"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15" name="Text Placeholder 8">
            <a:extLst>
              <a:ext uri="{FF2B5EF4-FFF2-40B4-BE49-F238E27FC236}">
                <a16:creationId xmlns:a16="http://schemas.microsoft.com/office/drawing/2014/main" id="{3A13F338-B04C-4EFC-BF30-905EB957E285}"/>
              </a:ext>
            </a:extLst>
          </p:cNvPr>
          <p:cNvSpPr>
            <a:spLocks noGrp="1"/>
          </p:cNvSpPr>
          <p:nvPr>
            <p:ph type="body" sz="quarter" idx="50" hasCustomPrompt="1"/>
          </p:nvPr>
        </p:nvSpPr>
        <p:spPr>
          <a:xfrm>
            <a:off x="4525973" y="4457807"/>
            <a:ext cx="1494971" cy="187373"/>
          </a:xfrm>
        </p:spPr>
        <p:txBody>
          <a:bodyPr lIns="0" tIns="0" rIns="0" bIns="0" anchor="ctr">
            <a:noAutofit/>
          </a:bodyPr>
          <a:lstStyle>
            <a:lvl1pPr marL="0" indent="0" algn="l">
              <a:buNone/>
              <a:defRPr sz="105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16" name="Straight Connector 115">
            <a:extLst>
              <a:ext uri="{FF2B5EF4-FFF2-40B4-BE49-F238E27FC236}">
                <a16:creationId xmlns:a16="http://schemas.microsoft.com/office/drawing/2014/main" id="{45EFED1E-B505-4020-B8FB-8F1C598C49C9}"/>
              </a:ext>
            </a:extLst>
          </p:cNvPr>
          <p:cNvCxnSpPr>
            <a:cxnSpLocks/>
          </p:cNvCxnSpPr>
          <p:nvPr userDrawn="1"/>
        </p:nvCxnSpPr>
        <p:spPr>
          <a:xfrm>
            <a:off x="4525972" y="4400327"/>
            <a:ext cx="14949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7" name="Text Placeholder 8">
            <a:extLst>
              <a:ext uri="{FF2B5EF4-FFF2-40B4-BE49-F238E27FC236}">
                <a16:creationId xmlns:a16="http://schemas.microsoft.com/office/drawing/2014/main" id="{4725C431-1092-4D1F-8D1A-384CC15A5D54}"/>
              </a:ext>
            </a:extLst>
          </p:cNvPr>
          <p:cNvSpPr>
            <a:spLocks noGrp="1"/>
          </p:cNvSpPr>
          <p:nvPr>
            <p:ph type="body" sz="quarter" idx="51" hasCustomPrompt="1"/>
          </p:nvPr>
        </p:nvSpPr>
        <p:spPr>
          <a:xfrm>
            <a:off x="1680029" y="6038907"/>
            <a:ext cx="1494971"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18" name="Text Placeholder 8">
            <a:extLst>
              <a:ext uri="{FF2B5EF4-FFF2-40B4-BE49-F238E27FC236}">
                <a16:creationId xmlns:a16="http://schemas.microsoft.com/office/drawing/2014/main" id="{91469ED3-F393-452F-B712-134DC372AAE2}"/>
              </a:ext>
            </a:extLst>
          </p:cNvPr>
          <p:cNvSpPr>
            <a:spLocks noGrp="1"/>
          </p:cNvSpPr>
          <p:nvPr>
            <p:ph type="body" sz="quarter" idx="52" hasCustomPrompt="1"/>
          </p:nvPr>
        </p:nvSpPr>
        <p:spPr>
          <a:xfrm>
            <a:off x="1680029" y="6380118"/>
            <a:ext cx="1494971" cy="187373"/>
          </a:xfrm>
        </p:spPr>
        <p:txBody>
          <a:bodyPr lIns="0" tIns="0" rIns="0" bIns="0" anchor="ctr">
            <a:noAutofit/>
          </a:bodyPr>
          <a:lstStyle>
            <a:lvl1pPr marL="0" indent="0" algn="l">
              <a:buNone/>
              <a:defRPr sz="105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19" name="Straight Connector 118">
            <a:extLst>
              <a:ext uri="{FF2B5EF4-FFF2-40B4-BE49-F238E27FC236}">
                <a16:creationId xmlns:a16="http://schemas.microsoft.com/office/drawing/2014/main" id="{8E000827-6F21-4925-89A0-46945470D830}"/>
              </a:ext>
            </a:extLst>
          </p:cNvPr>
          <p:cNvCxnSpPr>
            <a:cxnSpLocks/>
          </p:cNvCxnSpPr>
          <p:nvPr userDrawn="1"/>
        </p:nvCxnSpPr>
        <p:spPr>
          <a:xfrm>
            <a:off x="1680028" y="6322638"/>
            <a:ext cx="14949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0" name="Text Placeholder 8">
            <a:extLst>
              <a:ext uri="{FF2B5EF4-FFF2-40B4-BE49-F238E27FC236}">
                <a16:creationId xmlns:a16="http://schemas.microsoft.com/office/drawing/2014/main" id="{EE4B4FC8-1BA4-4E2C-A97B-B1438673CD64}"/>
              </a:ext>
            </a:extLst>
          </p:cNvPr>
          <p:cNvSpPr>
            <a:spLocks noGrp="1"/>
          </p:cNvSpPr>
          <p:nvPr>
            <p:ph type="body" sz="quarter" idx="53" hasCustomPrompt="1"/>
          </p:nvPr>
        </p:nvSpPr>
        <p:spPr>
          <a:xfrm>
            <a:off x="4525973" y="6038907"/>
            <a:ext cx="1494971"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21" name="Text Placeholder 8">
            <a:extLst>
              <a:ext uri="{FF2B5EF4-FFF2-40B4-BE49-F238E27FC236}">
                <a16:creationId xmlns:a16="http://schemas.microsoft.com/office/drawing/2014/main" id="{D21FDFD2-485F-4D60-B7D8-E562E6B3207F}"/>
              </a:ext>
            </a:extLst>
          </p:cNvPr>
          <p:cNvSpPr>
            <a:spLocks noGrp="1"/>
          </p:cNvSpPr>
          <p:nvPr>
            <p:ph type="body" sz="quarter" idx="54" hasCustomPrompt="1"/>
          </p:nvPr>
        </p:nvSpPr>
        <p:spPr>
          <a:xfrm>
            <a:off x="4525973" y="6380118"/>
            <a:ext cx="1494971" cy="187373"/>
          </a:xfrm>
        </p:spPr>
        <p:txBody>
          <a:bodyPr lIns="0" tIns="0" rIns="0" bIns="0" anchor="ctr">
            <a:noAutofit/>
          </a:bodyPr>
          <a:lstStyle>
            <a:lvl1pPr marL="0" indent="0" algn="l">
              <a:buNone/>
              <a:defRPr sz="105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22" name="Straight Connector 121">
            <a:extLst>
              <a:ext uri="{FF2B5EF4-FFF2-40B4-BE49-F238E27FC236}">
                <a16:creationId xmlns:a16="http://schemas.microsoft.com/office/drawing/2014/main" id="{1F336F4A-08D3-4748-91BB-CEA5D6B0727D}"/>
              </a:ext>
            </a:extLst>
          </p:cNvPr>
          <p:cNvCxnSpPr>
            <a:cxnSpLocks/>
          </p:cNvCxnSpPr>
          <p:nvPr userDrawn="1"/>
        </p:nvCxnSpPr>
        <p:spPr>
          <a:xfrm>
            <a:off x="4525972" y="6322638"/>
            <a:ext cx="14949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3" name="Text Placeholder 8">
            <a:extLst>
              <a:ext uri="{FF2B5EF4-FFF2-40B4-BE49-F238E27FC236}">
                <a16:creationId xmlns:a16="http://schemas.microsoft.com/office/drawing/2014/main" id="{8E8CB605-DC5E-46D0-81E4-513DB930EF31}"/>
              </a:ext>
            </a:extLst>
          </p:cNvPr>
          <p:cNvSpPr>
            <a:spLocks noGrp="1"/>
          </p:cNvSpPr>
          <p:nvPr>
            <p:ph type="body" sz="quarter" idx="55" hasCustomPrompt="1"/>
          </p:nvPr>
        </p:nvSpPr>
        <p:spPr>
          <a:xfrm>
            <a:off x="8867084" y="4116596"/>
            <a:ext cx="1494971"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24" name="Text Placeholder 8">
            <a:extLst>
              <a:ext uri="{FF2B5EF4-FFF2-40B4-BE49-F238E27FC236}">
                <a16:creationId xmlns:a16="http://schemas.microsoft.com/office/drawing/2014/main" id="{012E3110-7A16-4306-B91E-816691EA26B9}"/>
              </a:ext>
            </a:extLst>
          </p:cNvPr>
          <p:cNvSpPr>
            <a:spLocks noGrp="1"/>
          </p:cNvSpPr>
          <p:nvPr>
            <p:ph type="body" sz="quarter" idx="56" hasCustomPrompt="1"/>
          </p:nvPr>
        </p:nvSpPr>
        <p:spPr>
          <a:xfrm>
            <a:off x="8867084" y="4457807"/>
            <a:ext cx="1494971" cy="187373"/>
          </a:xfrm>
        </p:spPr>
        <p:txBody>
          <a:bodyPr lIns="0" tIns="0" rIns="0" bIns="0" anchor="ctr">
            <a:noAutofit/>
          </a:bodyPr>
          <a:lstStyle>
            <a:lvl1pPr marL="0" indent="0" algn="l">
              <a:buNone/>
              <a:defRPr sz="105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25" name="Straight Connector 124">
            <a:extLst>
              <a:ext uri="{FF2B5EF4-FFF2-40B4-BE49-F238E27FC236}">
                <a16:creationId xmlns:a16="http://schemas.microsoft.com/office/drawing/2014/main" id="{A1EC7930-FF62-4E86-8003-AFDD62E34326}"/>
              </a:ext>
            </a:extLst>
          </p:cNvPr>
          <p:cNvCxnSpPr>
            <a:cxnSpLocks/>
          </p:cNvCxnSpPr>
          <p:nvPr userDrawn="1"/>
        </p:nvCxnSpPr>
        <p:spPr>
          <a:xfrm>
            <a:off x="8867083" y="4400327"/>
            <a:ext cx="14949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6" name="Text Placeholder 8">
            <a:extLst>
              <a:ext uri="{FF2B5EF4-FFF2-40B4-BE49-F238E27FC236}">
                <a16:creationId xmlns:a16="http://schemas.microsoft.com/office/drawing/2014/main" id="{13C61BCD-53EC-4E90-952A-1BAC4F28FEA4}"/>
              </a:ext>
            </a:extLst>
          </p:cNvPr>
          <p:cNvSpPr>
            <a:spLocks noGrp="1"/>
          </p:cNvSpPr>
          <p:nvPr>
            <p:ph type="body" sz="quarter" idx="57" hasCustomPrompt="1"/>
          </p:nvPr>
        </p:nvSpPr>
        <p:spPr>
          <a:xfrm>
            <a:off x="11713028" y="4116596"/>
            <a:ext cx="1494971"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27" name="Text Placeholder 8">
            <a:extLst>
              <a:ext uri="{FF2B5EF4-FFF2-40B4-BE49-F238E27FC236}">
                <a16:creationId xmlns:a16="http://schemas.microsoft.com/office/drawing/2014/main" id="{FCE9C8DE-A322-4754-A7E2-E11BFDBEC1C6}"/>
              </a:ext>
            </a:extLst>
          </p:cNvPr>
          <p:cNvSpPr>
            <a:spLocks noGrp="1"/>
          </p:cNvSpPr>
          <p:nvPr>
            <p:ph type="body" sz="quarter" idx="58" hasCustomPrompt="1"/>
          </p:nvPr>
        </p:nvSpPr>
        <p:spPr>
          <a:xfrm>
            <a:off x="11713028" y="4457807"/>
            <a:ext cx="1494971" cy="187373"/>
          </a:xfrm>
        </p:spPr>
        <p:txBody>
          <a:bodyPr lIns="0" tIns="0" rIns="0" bIns="0" anchor="ctr">
            <a:noAutofit/>
          </a:bodyPr>
          <a:lstStyle>
            <a:lvl1pPr marL="0" indent="0" algn="l">
              <a:buNone/>
              <a:defRPr sz="105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28" name="Straight Connector 127">
            <a:extLst>
              <a:ext uri="{FF2B5EF4-FFF2-40B4-BE49-F238E27FC236}">
                <a16:creationId xmlns:a16="http://schemas.microsoft.com/office/drawing/2014/main" id="{9B96D8B0-BC84-4ACF-95AC-E0FB366E0695}"/>
              </a:ext>
            </a:extLst>
          </p:cNvPr>
          <p:cNvCxnSpPr>
            <a:cxnSpLocks/>
          </p:cNvCxnSpPr>
          <p:nvPr userDrawn="1"/>
        </p:nvCxnSpPr>
        <p:spPr>
          <a:xfrm>
            <a:off x="11713027" y="4400327"/>
            <a:ext cx="14949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9" name="Text Placeholder 8">
            <a:extLst>
              <a:ext uri="{FF2B5EF4-FFF2-40B4-BE49-F238E27FC236}">
                <a16:creationId xmlns:a16="http://schemas.microsoft.com/office/drawing/2014/main" id="{157AE11C-4510-48BB-BA63-7EB79173264B}"/>
              </a:ext>
            </a:extLst>
          </p:cNvPr>
          <p:cNvSpPr>
            <a:spLocks noGrp="1"/>
          </p:cNvSpPr>
          <p:nvPr>
            <p:ph type="body" sz="quarter" idx="59" hasCustomPrompt="1"/>
          </p:nvPr>
        </p:nvSpPr>
        <p:spPr>
          <a:xfrm>
            <a:off x="8867084" y="6038907"/>
            <a:ext cx="1494971"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30" name="Text Placeholder 8">
            <a:extLst>
              <a:ext uri="{FF2B5EF4-FFF2-40B4-BE49-F238E27FC236}">
                <a16:creationId xmlns:a16="http://schemas.microsoft.com/office/drawing/2014/main" id="{63CFFA90-1AF5-4469-A6C4-7C5773D415A6}"/>
              </a:ext>
            </a:extLst>
          </p:cNvPr>
          <p:cNvSpPr>
            <a:spLocks noGrp="1"/>
          </p:cNvSpPr>
          <p:nvPr>
            <p:ph type="body" sz="quarter" idx="60" hasCustomPrompt="1"/>
          </p:nvPr>
        </p:nvSpPr>
        <p:spPr>
          <a:xfrm>
            <a:off x="8867084" y="6380118"/>
            <a:ext cx="1494971" cy="187373"/>
          </a:xfrm>
        </p:spPr>
        <p:txBody>
          <a:bodyPr lIns="0" tIns="0" rIns="0" bIns="0" anchor="ctr">
            <a:noAutofit/>
          </a:bodyPr>
          <a:lstStyle>
            <a:lvl1pPr marL="0" indent="0" algn="l">
              <a:buNone/>
              <a:defRPr sz="105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31" name="Straight Connector 130">
            <a:extLst>
              <a:ext uri="{FF2B5EF4-FFF2-40B4-BE49-F238E27FC236}">
                <a16:creationId xmlns:a16="http://schemas.microsoft.com/office/drawing/2014/main" id="{4F02F3CD-E949-4CD7-BB08-EA3289B3E163}"/>
              </a:ext>
            </a:extLst>
          </p:cNvPr>
          <p:cNvCxnSpPr>
            <a:cxnSpLocks/>
          </p:cNvCxnSpPr>
          <p:nvPr userDrawn="1"/>
        </p:nvCxnSpPr>
        <p:spPr>
          <a:xfrm>
            <a:off x="8867083" y="6322638"/>
            <a:ext cx="14949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2" name="Text Placeholder 8">
            <a:extLst>
              <a:ext uri="{FF2B5EF4-FFF2-40B4-BE49-F238E27FC236}">
                <a16:creationId xmlns:a16="http://schemas.microsoft.com/office/drawing/2014/main" id="{BF6063CC-0D48-44E4-88E2-3EE0D846A143}"/>
              </a:ext>
            </a:extLst>
          </p:cNvPr>
          <p:cNvSpPr>
            <a:spLocks noGrp="1"/>
          </p:cNvSpPr>
          <p:nvPr>
            <p:ph type="body" sz="quarter" idx="61" hasCustomPrompt="1"/>
          </p:nvPr>
        </p:nvSpPr>
        <p:spPr>
          <a:xfrm>
            <a:off x="11713028" y="6038907"/>
            <a:ext cx="1494971"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33" name="Text Placeholder 8">
            <a:extLst>
              <a:ext uri="{FF2B5EF4-FFF2-40B4-BE49-F238E27FC236}">
                <a16:creationId xmlns:a16="http://schemas.microsoft.com/office/drawing/2014/main" id="{5C8C9610-D61E-4A93-AFCE-9F6C524E2D8E}"/>
              </a:ext>
            </a:extLst>
          </p:cNvPr>
          <p:cNvSpPr>
            <a:spLocks noGrp="1"/>
          </p:cNvSpPr>
          <p:nvPr>
            <p:ph type="body" sz="quarter" idx="62" hasCustomPrompt="1"/>
          </p:nvPr>
        </p:nvSpPr>
        <p:spPr>
          <a:xfrm>
            <a:off x="11713028" y="6380118"/>
            <a:ext cx="1494971" cy="187373"/>
          </a:xfrm>
        </p:spPr>
        <p:txBody>
          <a:bodyPr lIns="0" tIns="0" rIns="0" bIns="0" anchor="ctr">
            <a:noAutofit/>
          </a:bodyPr>
          <a:lstStyle>
            <a:lvl1pPr marL="0" indent="0" algn="l">
              <a:buNone/>
              <a:defRPr sz="105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34" name="Straight Connector 133">
            <a:extLst>
              <a:ext uri="{FF2B5EF4-FFF2-40B4-BE49-F238E27FC236}">
                <a16:creationId xmlns:a16="http://schemas.microsoft.com/office/drawing/2014/main" id="{E4B5E9E8-A282-4E8F-BA64-F239140FDC35}"/>
              </a:ext>
            </a:extLst>
          </p:cNvPr>
          <p:cNvCxnSpPr>
            <a:cxnSpLocks/>
          </p:cNvCxnSpPr>
          <p:nvPr userDrawn="1"/>
        </p:nvCxnSpPr>
        <p:spPr>
          <a:xfrm>
            <a:off x="11713027" y="6322638"/>
            <a:ext cx="14949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693469"/>
      </p:ext>
    </p:extLst>
  </p:cSld>
  <p:clrMapOvr>
    <a:masterClrMapping/>
  </p:clrMapOvr>
  <p:extLst>
    <p:ext uri="{DCECCB84-F9BA-43D5-87BE-67443E8EF086}">
      <p15:sldGuideLst xmlns:p15="http://schemas.microsoft.com/office/powerpoint/2012/main">
        <p15:guide id="2" pos="320" userDrawn="1">
          <p15:clr>
            <a:srgbClr val="FBAE40"/>
          </p15:clr>
        </p15:guide>
        <p15:guide id="3" pos="8384" userDrawn="1">
          <p15:clr>
            <a:srgbClr val="FBAE40"/>
          </p15:clr>
        </p15:guide>
        <p15:guide id="4" orient="horz" pos="720" userDrawn="1">
          <p15:clr>
            <a:srgbClr val="FBAE40"/>
          </p15:clr>
        </p15:guide>
        <p15:guide id="5" orient="horz" pos="451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sume-Lon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AAF052E-7856-4C42-BA3F-A13786F741A2}"/>
              </a:ext>
            </a:extLst>
          </p:cNvPr>
          <p:cNvSpPr/>
          <p:nvPr userDrawn="1"/>
        </p:nvSpPr>
        <p:spPr>
          <a:xfrm>
            <a:off x="0" y="4853940"/>
            <a:ext cx="13817600" cy="2918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E5211963-8851-44FC-9A57-4E21CAECE361}"/>
              </a:ext>
            </a:extLst>
          </p:cNvPr>
          <p:cNvSpPr>
            <a:spLocks noGrp="1"/>
          </p:cNvSpPr>
          <p:nvPr>
            <p:ph type="pic" sz="quarter" idx="10"/>
          </p:nvPr>
        </p:nvSpPr>
        <p:spPr>
          <a:xfrm>
            <a:off x="603793" y="495300"/>
            <a:ext cx="2770208" cy="4114800"/>
          </a:xfrm>
          <a:prstGeom prst="rect">
            <a:avLst/>
          </a:prstGeom>
          <a:solidFill>
            <a:schemeClr val="bg2"/>
          </a:solidFill>
          <a:ln>
            <a:solidFill>
              <a:schemeClr val="bg1"/>
            </a:solidFill>
          </a:ln>
        </p:spPr>
        <p:txBody>
          <a:bodyPr>
            <a:normAutofit/>
          </a:bodyPr>
          <a:lstStyle>
            <a:lvl1pPr marL="0" indent="0" algn="ctr">
              <a:buNone/>
              <a:defRPr sz="1800">
                <a:solidFill>
                  <a:schemeClr val="tx1"/>
                </a:solidFill>
              </a:defRPr>
            </a:lvl1pPr>
          </a:lstStyle>
          <a:p>
            <a:r>
              <a:rPr lang="en-US" dirty="0"/>
              <a:t>Click icon to add picture</a:t>
            </a:r>
          </a:p>
        </p:txBody>
      </p:sp>
      <p:cxnSp>
        <p:nvCxnSpPr>
          <p:cNvPr id="12" name="Straight Connector 11">
            <a:extLst>
              <a:ext uri="{FF2B5EF4-FFF2-40B4-BE49-F238E27FC236}">
                <a16:creationId xmlns:a16="http://schemas.microsoft.com/office/drawing/2014/main" id="{489426B8-9A8C-49FF-A076-62564EDDF885}"/>
              </a:ext>
            </a:extLst>
          </p:cNvPr>
          <p:cNvCxnSpPr>
            <a:cxnSpLocks/>
          </p:cNvCxnSpPr>
          <p:nvPr userDrawn="1"/>
        </p:nvCxnSpPr>
        <p:spPr>
          <a:xfrm flipH="1">
            <a:off x="527959" y="5323251"/>
            <a:ext cx="934756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72CDF249-8EBA-4BAA-9A95-748108D07D3A}"/>
              </a:ext>
            </a:extLst>
          </p:cNvPr>
          <p:cNvSpPr>
            <a:spLocks noGrp="1"/>
          </p:cNvSpPr>
          <p:nvPr>
            <p:ph type="body" sz="quarter" idx="11" hasCustomPrompt="1"/>
          </p:nvPr>
        </p:nvSpPr>
        <p:spPr>
          <a:xfrm>
            <a:off x="3854451" y="495300"/>
            <a:ext cx="4383087" cy="318950"/>
          </a:xfrm>
        </p:spPr>
        <p:txBody>
          <a:bodyPr anchor="ctr">
            <a:normAutofit/>
          </a:bodyPr>
          <a:lstStyle>
            <a:lvl1pPr marL="0" indent="0">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King White</a:t>
            </a:r>
          </a:p>
        </p:txBody>
      </p:sp>
      <p:sp>
        <p:nvSpPr>
          <p:cNvPr id="14" name="Text Placeholder 12">
            <a:extLst>
              <a:ext uri="{FF2B5EF4-FFF2-40B4-BE49-F238E27FC236}">
                <a16:creationId xmlns:a16="http://schemas.microsoft.com/office/drawing/2014/main" id="{928E6F12-5019-4720-A73C-55ADBA3AA8F8}"/>
              </a:ext>
            </a:extLst>
          </p:cNvPr>
          <p:cNvSpPr>
            <a:spLocks noGrp="1"/>
          </p:cNvSpPr>
          <p:nvPr>
            <p:ph type="body" sz="quarter" idx="12" hasCustomPrompt="1"/>
          </p:nvPr>
        </p:nvSpPr>
        <p:spPr>
          <a:xfrm>
            <a:off x="3854451" y="823775"/>
            <a:ext cx="4383087" cy="220799"/>
          </a:xfrm>
        </p:spPr>
        <p:txBody>
          <a:bodyPr anchor="ctr">
            <a:noAutofit/>
          </a:bodyPr>
          <a:lstStyle>
            <a:lvl1pPr marL="0" indent="0">
              <a:buNone/>
              <a:defRPr sz="1200" b="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5" name="Text Placeholder 12">
            <a:extLst>
              <a:ext uri="{FF2B5EF4-FFF2-40B4-BE49-F238E27FC236}">
                <a16:creationId xmlns:a16="http://schemas.microsoft.com/office/drawing/2014/main" id="{ED5C5F2F-40D4-4967-8A4A-913ECD1DFBA1}"/>
              </a:ext>
            </a:extLst>
          </p:cNvPr>
          <p:cNvSpPr>
            <a:spLocks noGrp="1"/>
          </p:cNvSpPr>
          <p:nvPr>
            <p:ph type="body" sz="quarter" idx="13" hasCustomPrompt="1"/>
          </p:nvPr>
        </p:nvSpPr>
        <p:spPr>
          <a:xfrm>
            <a:off x="3854451" y="1054276"/>
            <a:ext cx="4383087" cy="220799"/>
          </a:xfrm>
        </p:spPr>
        <p:txBody>
          <a:bodyPr anchor="ctr">
            <a:normAutofit/>
          </a:bodyPr>
          <a:lstStyle>
            <a:lvl1pPr marL="0" indent="0">
              <a:buNone/>
              <a:defRPr sz="12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(214) 271-0582</a:t>
            </a:r>
          </a:p>
        </p:txBody>
      </p:sp>
      <p:sp>
        <p:nvSpPr>
          <p:cNvPr id="16" name="Text Placeholder 12">
            <a:extLst>
              <a:ext uri="{FF2B5EF4-FFF2-40B4-BE49-F238E27FC236}">
                <a16:creationId xmlns:a16="http://schemas.microsoft.com/office/drawing/2014/main" id="{001AFC10-50AF-4DB9-8362-E5922F90F79F}"/>
              </a:ext>
            </a:extLst>
          </p:cNvPr>
          <p:cNvSpPr>
            <a:spLocks noGrp="1"/>
          </p:cNvSpPr>
          <p:nvPr>
            <p:ph type="body" sz="quarter" idx="14" hasCustomPrompt="1"/>
          </p:nvPr>
        </p:nvSpPr>
        <p:spPr>
          <a:xfrm>
            <a:off x="3854451" y="1284777"/>
            <a:ext cx="4383087" cy="220799"/>
          </a:xfrm>
        </p:spPr>
        <p:txBody>
          <a:bodyPr anchor="ctr">
            <a:normAutofit/>
          </a:bodyPr>
          <a:lstStyle>
            <a:lvl1pPr marL="0" indent="0">
              <a:buNone/>
              <a:defRPr sz="12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kwhite@siteselectiongroup.com</a:t>
            </a:r>
          </a:p>
        </p:txBody>
      </p:sp>
      <p:sp>
        <p:nvSpPr>
          <p:cNvPr id="18" name="Text Placeholder 17">
            <a:extLst>
              <a:ext uri="{FF2B5EF4-FFF2-40B4-BE49-F238E27FC236}">
                <a16:creationId xmlns:a16="http://schemas.microsoft.com/office/drawing/2014/main" id="{2E74E5BF-E6AF-4F64-9639-3EB64BFFF8E0}"/>
              </a:ext>
            </a:extLst>
          </p:cNvPr>
          <p:cNvSpPr>
            <a:spLocks noGrp="1"/>
          </p:cNvSpPr>
          <p:nvPr>
            <p:ph type="body" sz="quarter" idx="15" hasCustomPrompt="1"/>
          </p:nvPr>
        </p:nvSpPr>
        <p:spPr>
          <a:xfrm>
            <a:off x="3854451" y="1838325"/>
            <a:ext cx="9455149" cy="2771775"/>
          </a:xfrm>
        </p:spPr>
        <p:txBody>
          <a:bodyPr>
            <a:normAutofit/>
          </a:bodyPr>
          <a:lstStyle>
            <a:lvl1pPr marL="0" indent="0">
              <a:lnSpc>
                <a:spcPct val="100000"/>
              </a:lnSpc>
              <a:buNone/>
              <a:defRPr sz="120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King White is CEO and founder of Site Selection Group. He manages the daily operations of Site Selection Group including strategic planning, account management, business development, marketing and corporate operations. King has over 20 years of experience in site selection, economic incentives and corporate real estate across the globe. He has completed over 1,000 projects including call centers, data centers, distribution centers, headquarters, manufacturing plants, retail and information technology operations. Under his direction, Site Selection Group has become one of the largest independent full-service location advisory, economic incentive and corporate real estate services firms. </a:t>
            </a:r>
          </a:p>
          <a:p>
            <a:pPr lvl="0"/>
            <a:r>
              <a:rPr lang="en-US"/>
              <a:t>King’s intense focus on driving innovation has enabled him to develop industry-leading products including </a:t>
            </a:r>
            <a:r>
              <a:rPr lang="en-US" err="1"/>
              <a:t>GeoCision</a:t>
            </a:r>
            <a:r>
              <a:rPr lang="en-US"/>
              <a:t>®, </a:t>
            </a:r>
            <a:r>
              <a:rPr lang="en-US" err="1"/>
              <a:t>LaborCast</a:t>
            </a:r>
            <a:r>
              <a:rPr lang="en-US"/>
              <a:t>® and </a:t>
            </a:r>
            <a:r>
              <a:rPr lang="en-US" err="1"/>
              <a:t>IncenTrak</a:t>
            </a:r>
            <a:r>
              <a:rPr lang="en-US"/>
              <a:t>®. He is continually cited by numerous global publications as a thought leader, written over 100 blogs on global location trends and received numerous awards from a variety of organizations.       </a:t>
            </a:r>
          </a:p>
          <a:p>
            <a:pPr lvl="0"/>
            <a:r>
              <a:rPr lang="en-US"/>
              <a:t>Prior to the formation of Site Selection Group, King was a principal and founder of the Corporate Site Selection and Economic Incentives Division of Trammell Crow Company.  This division was responsible for providing global site selection and economic incentive services to Trammell Crow’s corporate customers. During his ten year tenure at Trammell Crow Company, King developed his long term vision of what has become Site Selection Group.</a:t>
            </a:r>
          </a:p>
        </p:txBody>
      </p:sp>
      <p:sp>
        <p:nvSpPr>
          <p:cNvPr id="27" name="Text Placeholder 26">
            <a:extLst>
              <a:ext uri="{FF2B5EF4-FFF2-40B4-BE49-F238E27FC236}">
                <a16:creationId xmlns:a16="http://schemas.microsoft.com/office/drawing/2014/main" id="{15EA2A79-9F03-4B9B-97A7-88861CEBFD93}"/>
              </a:ext>
            </a:extLst>
          </p:cNvPr>
          <p:cNvSpPr>
            <a:spLocks noGrp="1"/>
          </p:cNvSpPr>
          <p:nvPr>
            <p:ph type="body" sz="quarter" idx="16" hasCustomPrompt="1"/>
          </p:nvPr>
        </p:nvSpPr>
        <p:spPr>
          <a:xfrm>
            <a:off x="508000" y="5448300"/>
            <a:ext cx="9367520" cy="1714497"/>
          </a:xfrm>
        </p:spPr>
        <p:txBody>
          <a:bodyPr numCol="5">
            <a:noAutofit/>
          </a:bodyPr>
          <a:lstStyle>
            <a:lvl1pPr marL="117475" indent="-117475">
              <a:lnSpc>
                <a:spcPct val="100000"/>
              </a:lnSpc>
              <a:spcBef>
                <a:spcPts val="600"/>
              </a:spcBef>
              <a:defRPr sz="1200"/>
            </a:lvl1pPr>
            <a:lvl2pPr>
              <a:defRPr sz="1200"/>
            </a:lvl2pPr>
            <a:lvl3pPr>
              <a:defRPr sz="1200"/>
            </a:lvl3pPr>
            <a:lvl4pPr>
              <a:defRPr sz="1200"/>
            </a:lvl4pPr>
            <a:lvl5pPr>
              <a:defRPr sz="1200"/>
            </a:lvl5pPr>
          </a:lstStyle>
          <a:p>
            <a:pPr lvl="0"/>
            <a:r>
              <a:rPr lang="en-US"/>
              <a:t>Adidas</a:t>
            </a:r>
          </a:p>
          <a:p>
            <a:pPr lvl="0"/>
            <a:r>
              <a:rPr lang="en-US"/>
              <a:t>Aetna</a:t>
            </a:r>
          </a:p>
          <a:p>
            <a:pPr lvl="0"/>
            <a:r>
              <a:rPr lang="en-US"/>
              <a:t>AkzoNobel</a:t>
            </a:r>
          </a:p>
          <a:p>
            <a:pPr lvl="0"/>
            <a:r>
              <a:rPr lang="en-US"/>
              <a:t>Alorica</a:t>
            </a:r>
          </a:p>
          <a:p>
            <a:pPr lvl="0"/>
            <a:r>
              <a:rPr lang="en-US"/>
              <a:t>Amazon.com</a:t>
            </a:r>
          </a:p>
          <a:p>
            <a:pPr lvl="0"/>
            <a:r>
              <a:rPr lang="en-US"/>
              <a:t>Becton Dickenson</a:t>
            </a:r>
          </a:p>
          <a:p>
            <a:pPr lvl="0"/>
            <a:r>
              <a:rPr lang="en-US"/>
              <a:t>Berkshire Hathaway</a:t>
            </a:r>
          </a:p>
          <a:p>
            <a:pPr lvl="0"/>
            <a:r>
              <a:rPr lang="en-US"/>
              <a:t>Capital One</a:t>
            </a:r>
          </a:p>
          <a:p>
            <a:pPr lvl="0"/>
            <a:r>
              <a:rPr lang="en-US"/>
              <a:t>CenturyLink</a:t>
            </a:r>
          </a:p>
          <a:p>
            <a:pPr lvl="0"/>
            <a:r>
              <a:rPr lang="en-US"/>
              <a:t>Cigna</a:t>
            </a:r>
          </a:p>
          <a:p>
            <a:pPr lvl="0"/>
            <a:r>
              <a:rPr lang="en-US"/>
              <a:t> Convergys</a:t>
            </a:r>
          </a:p>
          <a:p>
            <a:pPr lvl="0"/>
            <a:r>
              <a:rPr lang="en-US"/>
              <a:t>DISH Network</a:t>
            </a:r>
          </a:p>
          <a:p>
            <a:pPr lvl="0"/>
            <a:r>
              <a:rPr lang="en-US"/>
              <a:t>Grainger</a:t>
            </a:r>
          </a:p>
          <a:p>
            <a:pPr lvl="0"/>
            <a:r>
              <a:rPr lang="en-US"/>
              <a:t>Harley Davidson</a:t>
            </a:r>
          </a:p>
          <a:p>
            <a:pPr lvl="0"/>
            <a:r>
              <a:rPr lang="en-US"/>
              <a:t>Home Shopping Network</a:t>
            </a:r>
          </a:p>
          <a:p>
            <a:pPr lvl="0"/>
            <a:r>
              <a:rPr lang="en-US"/>
              <a:t>Humana</a:t>
            </a:r>
          </a:p>
          <a:p>
            <a:pPr lvl="0"/>
            <a:r>
              <a:rPr lang="en-US"/>
              <a:t>KONE</a:t>
            </a:r>
          </a:p>
          <a:p>
            <a:pPr lvl="0"/>
            <a:r>
              <a:rPr lang="en-US"/>
              <a:t>Liberty Mutual</a:t>
            </a:r>
          </a:p>
          <a:p>
            <a:pPr lvl="0"/>
            <a:r>
              <a:rPr lang="en-US"/>
              <a:t>Lowe’s</a:t>
            </a:r>
          </a:p>
          <a:p>
            <a:pPr lvl="0"/>
            <a:r>
              <a:rPr lang="en-US"/>
              <a:t>Medtronic</a:t>
            </a:r>
          </a:p>
          <a:p>
            <a:pPr lvl="0"/>
            <a:r>
              <a:rPr lang="en-US"/>
              <a:t> Nationwide Insurance</a:t>
            </a:r>
          </a:p>
          <a:p>
            <a:pPr lvl="0"/>
            <a:r>
              <a:rPr lang="en-US"/>
              <a:t>Sykes</a:t>
            </a:r>
          </a:p>
          <a:p>
            <a:pPr lvl="0"/>
            <a:r>
              <a:rPr lang="en-US"/>
              <a:t>Teleperformance</a:t>
            </a:r>
          </a:p>
          <a:p>
            <a:pPr lvl="0"/>
            <a:r>
              <a:rPr lang="en-US"/>
              <a:t>TeleTech</a:t>
            </a:r>
          </a:p>
          <a:p>
            <a:pPr lvl="0"/>
            <a:r>
              <a:rPr lang="en-US"/>
              <a:t>The Home Depot</a:t>
            </a:r>
          </a:p>
          <a:p>
            <a:pPr lvl="0"/>
            <a:r>
              <a:rPr lang="en-US"/>
              <a:t>ThyssenKrupp</a:t>
            </a:r>
          </a:p>
          <a:p>
            <a:pPr lvl="0"/>
            <a:r>
              <a:rPr lang="en-US"/>
              <a:t>T-Mobile</a:t>
            </a:r>
          </a:p>
          <a:p>
            <a:pPr lvl="0"/>
            <a:r>
              <a:rPr lang="en-US"/>
              <a:t>Uber</a:t>
            </a:r>
          </a:p>
          <a:p>
            <a:pPr lvl="0"/>
            <a:r>
              <a:rPr lang="en-US"/>
              <a:t>USAA</a:t>
            </a:r>
          </a:p>
          <a:p>
            <a:pPr lvl="0"/>
            <a:r>
              <a:rPr lang="en-US"/>
              <a:t>Xerox</a:t>
            </a:r>
          </a:p>
        </p:txBody>
      </p:sp>
      <p:sp>
        <p:nvSpPr>
          <p:cNvPr id="28" name="TextBox 27">
            <a:extLst>
              <a:ext uri="{FF2B5EF4-FFF2-40B4-BE49-F238E27FC236}">
                <a16:creationId xmlns:a16="http://schemas.microsoft.com/office/drawing/2014/main" id="{13BA16B0-6A16-4D45-880E-37AD2CAE2988}"/>
              </a:ext>
            </a:extLst>
          </p:cNvPr>
          <p:cNvSpPr txBox="1"/>
          <p:nvPr userDrawn="1"/>
        </p:nvSpPr>
        <p:spPr>
          <a:xfrm>
            <a:off x="508000" y="4997232"/>
            <a:ext cx="9870440" cy="307777"/>
          </a:xfrm>
          <a:prstGeom prst="rect">
            <a:avLst/>
          </a:prstGeom>
          <a:noFill/>
        </p:spPr>
        <p:txBody>
          <a:bodyPr wrap="square" rtlCol="0">
            <a:spAutoFit/>
          </a:bodyPr>
          <a:lstStyle/>
          <a:p>
            <a:r>
              <a:rPr lang="en-US" sz="1400" b="1" dirty="0"/>
              <a:t>Clients</a:t>
            </a:r>
          </a:p>
        </p:txBody>
      </p:sp>
      <p:sp>
        <p:nvSpPr>
          <p:cNvPr id="29" name="TextBox 28">
            <a:extLst>
              <a:ext uri="{FF2B5EF4-FFF2-40B4-BE49-F238E27FC236}">
                <a16:creationId xmlns:a16="http://schemas.microsoft.com/office/drawing/2014/main" id="{8178C6C5-52C2-4FFF-82CB-C9250E5CFD86}"/>
              </a:ext>
            </a:extLst>
          </p:cNvPr>
          <p:cNvSpPr txBox="1"/>
          <p:nvPr userDrawn="1"/>
        </p:nvSpPr>
        <p:spPr>
          <a:xfrm>
            <a:off x="10238014" y="4997232"/>
            <a:ext cx="3071585" cy="307777"/>
          </a:xfrm>
          <a:prstGeom prst="rect">
            <a:avLst/>
          </a:prstGeom>
          <a:noFill/>
        </p:spPr>
        <p:txBody>
          <a:bodyPr wrap="square" rtlCol="0">
            <a:spAutoFit/>
          </a:bodyPr>
          <a:lstStyle/>
          <a:p>
            <a:r>
              <a:rPr lang="en-US" sz="1400" b="1" dirty="0"/>
              <a:t>Education</a:t>
            </a:r>
          </a:p>
        </p:txBody>
      </p:sp>
      <p:cxnSp>
        <p:nvCxnSpPr>
          <p:cNvPr id="31" name="Straight Connector 30">
            <a:extLst>
              <a:ext uri="{FF2B5EF4-FFF2-40B4-BE49-F238E27FC236}">
                <a16:creationId xmlns:a16="http://schemas.microsoft.com/office/drawing/2014/main" id="{0CA90DB1-46AA-44E8-9829-4171BC490AAB}"/>
              </a:ext>
            </a:extLst>
          </p:cNvPr>
          <p:cNvCxnSpPr>
            <a:cxnSpLocks/>
          </p:cNvCxnSpPr>
          <p:nvPr userDrawn="1"/>
        </p:nvCxnSpPr>
        <p:spPr>
          <a:xfrm flipH="1">
            <a:off x="10238015" y="5323251"/>
            <a:ext cx="307158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5" name="Text Placeholder 34">
            <a:extLst>
              <a:ext uri="{FF2B5EF4-FFF2-40B4-BE49-F238E27FC236}">
                <a16:creationId xmlns:a16="http://schemas.microsoft.com/office/drawing/2014/main" id="{8C8585FE-B477-4B0B-AD65-37BC11B8279B}"/>
              </a:ext>
            </a:extLst>
          </p:cNvPr>
          <p:cNvSpPr>
            <a:spLocks noGrp="1"/>
          </p:cNvSpPr>
          <p:nvPr>
            <p:ph type="body" sz="quarter" idx="17" hasCustomPrompt="1"/>
          </p:nvPr>
        </p:nvSpPr>
        <p:spPr>
          <a:xfrm>
            <a:off x="10237788" y="5448300"/>
            <a:ext cx="3071812" cy="1714497"/>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Bachelor of Arts, Political Science with concentration in Business Administration</a:t>
            </a:r>
          </a:p>
          <a:p>
            <a:pPr lvl="0"/>
            <a:r>
              <a:rPr lang="en-US"/>
              <a:t>Southern Methodist University, 1995</a:t>
            </a:r>
          </a:p>
        </p:txBody>
      </p:sp>
      <p:cxnSp>
        <p:nvCxnSpPr>
          <p:cNvPr id="36" name="Straight Connector 35">
            <a:extLst>
              <a:ext uri="{FF2B5EF4-FFF2-40B4-BE49-F238E27FC236}">
                <a16:creationId xmlns:a16="http://schemas.microsoft.com/office/drawing/2014/main" id="{9E4E3AD7-928C-4D11-AA2E-46BC56A5594A}"/>
              </a:ext>
            </a:extLst>
          </p:cNvPr>
          <p:cNvCxnSpPr>
            <a:cxnSpLocks/>
          </p:cNvCxnSpPr>
          <p:nvPr userDrawn="1"/>
        </p:nvCxnSpPr>
        <p:spPr>
          <a:xfrm flipH="1">
            <a:off x="3854452" y="1680891"/>
            <a:ext cx="945514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7" name="Picture 16" descr="Shape&#10;&#10;Description automatically generated with medium confidence">
            <a:extLst>
              <a:ext uri="{FF2B5EF4-FFF2-40B4-BE49-F238E27FC236}">
                <a16:creationId xmlns:a16="http://schemas.microsoft.com/office/drawing/2014/main" id="{7831B6B4-F651-4E77-8271-15C448EC9594}"/>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9" name="Slide Number Placeholder 2">
            <a:extLst>
              <a:ext uri="{FF2B5EF4-FFF2-40B4-BE49-F238E27FC236}">
                <a16:creationId xmlns:a16="http://schemas.microsoft.com/office/drawing/2014/main" id="{A994FEAA-3202-4EB0-B2E5-8F383E0FBDE3}"/>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2705043288"/>
      </p:ext>
    </p:extLst>
  </p:cSld>
  <p:clrMapOvr>
    <a:masterClrMapping/>
  </p:clrMapOvr>
  <p:extLst>
    <p:ext uri="{DCECCB84-F9BA-43D5-87BE-67443E8EF086}">
      <p15:sldGuideLst xmlns:p15="http://schemas.microsoft.com/office/powerpoint/2012/main">
        <p15:guide id="1" pos="320" userDrawn="1">
          <p15:clr>
            <a:srgbClr val="FBAE40"/>
          </p15:clr>
        </p15:guide>
        <p15:guide id="2" pos="8384" userDrawn="1">
          <p15:clr>
            <a:srgbClr val="FBAE40"/>
          </p15:clr>
        </p15:guide>
        <p15:guide id="3" orient="horz" pos="4512" userDrawn="1">
          <p15:clr>
            <a:srgbClr val="FBAE40"/>
          </p15:clr>
        </p15:guide>
        <p15:guide id="4" orient="horz" pos="3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Portrait">
    <p:spTree>
      <p:nvGrpSpPr>
        <p:cNvPr id="1" name=""/>
        <p:cNvGrpSpPr/>
        <p:nvPr/>
      </p:nvGrpSpPr>
      <p:grpSpPr>
        <a:xfrm>
          <a:off x="0" y="0"/>
          <a:ext cx="0" cy="0"/>
          <a:chOff x="0" y="0"/>
          <a:chExt cx="0" cy="0"/>
        </a:xfrm>
      </p:grpSpPr>
      <p:sp>
        <p:nvSpPr>
          <p:cNvPr id="5" name="client logo">
            <a:extLst>
              <a:ext uri="{FF2B5EF4-FFF2-40B4-BE49-F238E27FC236}">
                <a16:creationId xmlns:a16="http://schemas.microsoft.com/office/drawing/2014/main" id="{559A373A-8F26-4CDA-AEFC-F5F475F5191D}"/>
              </a:ext>
            </a:extLst>
          </p:cNvPr>
          <p:cNvSpPr>
            <a:spLocks noGrp="1"/>
          </p:cNvSpPr>
          <p:nvPr>
            <p:ph type="pic" sz="quarter" idx="16" hasCustomPrompt="1"/>
          </p:nvPr>
        </p:nvSpPr>
        <p:spPr>
          <a:xfrm>
            <a:off x="7687122" y="1595551"/>
            <a:ext cx="4129088" cy="1716087"/>
          </a:xfrm>
        </p:spPr>
        <p:txBody>
          <a:bodyPr/>
          <a:lstStyle>
            <a:lvl1pPr marL="0" indent="0" algn="ctr">
              <a:buNone/>
              <a:defRPr/>
            </a:lvl1pPr>
          </a:lstStyle>
          <a:p>
            <a:r>
              <a:rPr lang="en-US" dirty="0"/>
              <a:t>Client logo</a:t>
            </a:r>
          </a:p>
        </p:txBody>
      </p:sp>
      <p:sp>
        <p:nvSpPr>
          <p:cNvPr id="10" name="title">
            <a:extLst>
              <a:ext uri="{FF2B5EF4-FFF2-40B4-BE49-F238E27FC236}">
                <a16:creationId xmlns:a16="http://schemas.microsoft.com/office/drawing/2014/main" id="{12DF4F03-5308-4189-B6D8-0928FBA5180F}"/>
              </a:ext>
            </a:extLst>
          </p:cNvPr>
          <p:cNvSpPr>
            <a:spLocks noGrp="1"/>
          </p:cNvSpPr>
          <p:nvPr>
            <p:ph type="body" sz="quarter" idx="17" hasCustomPrompt="1"/>
          </p:nvPr>
        </p:nvSpPr>
        <p:spPr>
          <a:xfrm>
            <a:off x="7687122" y="4019525"/>
            <a:ext cx="5628821" cy="1277461"/>
          </a:xfrm>
        </p:spPr>
        <p:txBody>
          <a:bodyPr anchor="t">
            <a:normAutofit/>
          </a:bodyPr>
          <a:lstStyle>
            <a:lvl1pPr marL="0" indent="0" algn="l">
              <a:lnSpc>
                <a:spcPct val="100000"/>
              </a:lnSpc>
              <a:spcBef>
                <a:spcPts val="0"/>
              </a:spcBef>
              <a:buNone/>
              <a:defRPr sz="4000">
                <a:solidFill>
                  <a:schemeClr val="tx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Presentation Title</a:t>
            </a:r>
          </a:p>
        </p:txBody>
      </p:sp>
      <p:sp>
        <p:nvSpPr>
          <p:cNvPr id="18" name="cover image">
            <a:extLst>
              <a:ext uri="{FF2B5EF4-FFF2-40B4-BE49-F238E27FC236}">
                <a16:creationId xmlns:a16="http://schemas.microsoft.com/office/drawing/2014/main" id="{50FCDBFB-C2D3-40CA-ABB0-825D2D1BBCCE}"/>
              </a:ext>
            </a:extLst>
          </p:cNvPr>
          <p:cNvSpPr>
            <a:spLocks noGrp="1"/>
          </p:cNvSpPr>
          <p:nvPr>
            <p:ph type="pic" sz="quarter" idx="19"/>
          </p:nvPr>
        </p:nvSpPr>
        <p:spPr>
          <a:xfrm>
            <a:off x="1" y="0"/>
            <a:ext cx="6908800" cy="7257577"/>
          </a:xfrm>
        </p:spPr>
        <p:txBody>
          <a:bodyPr/>
          <a:lstStyle>
            <a:lvl1pPr marL="0" indent="0">
              <a:buNone/>
              <a:defRPr/>
            </a:lvl1pPr>
          </a:lstStyle>
          <a:p>
            <a:r>
              <a:rPr lang="en-US" dirty="0"/>
              <a:t>Click icon to add picture</a:t>
            </a:r>
          </a:p>
        </p:txBody>
      </p:sp>
      <p:cxnSp>
        <p:nvCxnSpPr>
          <p:cNvPr id="6" name="line">
            <a:extLst>
              <a:ext uri="{FF2B5EF4-FFF2-40B4-BE49-F238E27FC236}">
                <a16:creationId xmlns:a16="http://schemas.microsoft.com/office/drawing/2014/main" id="{F5FD4FFA-2020-4182-B065-8C344B09C8DB}"/>
              </a:ext>
            </a:extLst>
          </p:cNvPr>
          <p:cNvCxnSpPr/>
          <p:nvPr userDrawn="1"/>
        </p:nvCxnSpPr>
        <p:spPr>
          <a:xfrm>
            <a:off x="7687122" y="3635828"/>
            <a:ext cx="4129088"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bottom rectangle">
            <a:extLst>
              <a:ext uri="{FF2B5EF4-FFF2-40B4-BE49-F238E27FC236}">
                <a16:creationId xmlns:a16="http://schemas.microsoft.com/office/drawing/2014/main" id="{ABC3A639-8550-45E5-809B-5802F97FF74C}"/>
              </a:ext>
            </a:extLst>
          </p:cNvPr>
          <p:cNvSpPr/>
          <p:nvPr userDrawn="1"/>
        </p:nvSpPr>
        <p:spPr>
          <a:xfrm>
            <a:off x="0" y="7257578"/>
            <a:ext cx="13817600" cy="5229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1" b="0" i="0" dirty="0">
              <a:latin typeface="Roboto" panose="02000000000000000000" pitchFamily="2" charset="0"/>
            </a:endParaRPr>
          </a:p>
        </p:txBody>
      </p:sp>
      <p:pic>
        <p:nvPicPr>
          <p:cNvPr id="15" name="Picture 14">
            <a:extLst>
              <a:ext uri="{FF2B5EF4-FFF2-40B4-BE49-F238E27FC236}">
                <a16:creationId xmlns:a16="http://schemas.microsoft.com/office/drawing/2014/main" id="{ABAD550E-E377-4AA0-A042-C35A5B20973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17692" y="7321550"/>
            <a:ext cx="2552946" cy="357923"/>
          </a:xfrm>
          <a:prstGeom prst="rect">
            <a:avLst/>
          </a:prstGeom>
        </p:spPr>
      </p:pic>
      <p:cxnSp>
        <p:nvCxnSpPr>
          <p:cNvPr id="16" name="Straight Connector 15">
            <a:extLst>
              <a:ext uri="{FF2B5EF4-FFF2-40B4-BE49-F238E27FC236}">
                <a16:creationId xmlns:a16="http://schemas.microsoft.com/office/drawing/2014/main" id="{04761FE6-B40F-4BA2-973A-72DF3DA2776C}"/>
              </a:ext>
            </a:extLst>
          </p:cNvPr>
          <p:cNvCxnSpPr>
            <a:cxnSpLocks/>
            <a:stCxn id="17" idx="1"/>
          </p:cNvCxnSpPr>
          <p:nvPr userDrawn="1"/>
        </p:nvCxnSpPr>
        <p:spPr>
          <a:xfrm>
            <a:off x="546101" y="7515628"/>
            <a:ext cx="1028699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date">
            <a:extLst>
              <a:ext uri="{FF2B5EF4-FFF2-40B4-BE49-F238E27FC236}">
                <a16:creationId xmlns:a16="http://schemas.microsoft.com/office/drawing/2014/main" id="{2030BCC0-D71A-4B17-A55C-119F8C2613DA}"/>
              </a:ext>
            </a:extLst>
          </p:cNvPr>
          <p:cNvSpPr>
            <a:spLocks noGrp="1"/>
          </p:cNvSpPr>
          <p:nvPr>
            <p:ph type="body" sz="quarter" idx="18" hasCustomPrompt="1"/>
          </p:nvPr>
        </p:nvSpPr>
        <p:spPr>
          <a:xfrm>
            <a:off x="546101" y="7358662"/>
            <a:ext cx="2320507" cy="313932"/>
          </a:xfrm>
          <a:solidFill>
            <a:schemeClr val="accent2"/>
          </a:solidFill>
        </p:spPr>
        <p:txBody>
          <a:bodyPr wrap="none" lIns="45720" rIns="45720">
            <a:spAutoFit/>
          </a:bodyPr>
          <a:lstStyle>
            <a:lvl1pPr marL="0" indent="0" algn="l">
              <a:buNone/>
              <a:defRPr sz="16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Service Line | Date 2021</a:t>
            </a:r>
          </a:p>
        </p:txBody>
      </p:sp>
    </p:spTree>
    <p:extLst>
      <p:ext uri="{BB962C8B-B14F-4D97-AF65-F5344CB8AC3E}">
        <p14:creationId xmlns:p14="http://schemas.microsoft.com/office/powerpoint/2010/main" val="3086749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ume-Shor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211963-8851-44FC-9A57-4E21CAECE361}"/>
              </a:ext>
            </a:extLst>
          </p:cNvPr>
          <p:cNvSpPr>
            <a:spLocks noGrp="1"/>
          </p:cNvSpPr>
          <p:nvPr>
            <p:ph type="pic" sz="quarter" idx="10"/>
          </p:nvPr>
        </p:nvSpPr>
        <p:spPr>
          <a:xfrm>
            <a:off x="603793" y="495300"/>
            <a:ext cx="2770208" cy="4114800"/>
          </a:xfrm>
          <a:prstGeom prst="rect">
            <a:avLst/>
          </a:prstGeom>
          <a:solidFill>
            <a:schemeClr val="bg2"/>
          </a:solidFill>
          <a:ln>
            <a:solidFill>
              <a:schemeClr val="bg1"/>
            </a:solidFill>
          </a:ln>
        </p:spPr>
        <p:txBody>
          <a:bodyPr>
            <a:normAutofit/>
          </a:bodyPr>
          <a:lstStyle>
            <a:lvl1pPr marL="0" indent="0" algn="ctr">
              <a:buNone/>
              <a:defRPr sz="1800">
                <a:solidFill>
                  <a:schemeClr val="tx1"/>
                </a:solidFill>
              </a:defRPr>
            </a:lvl1pPr>
          </a:lstStyle>
          <a:p>
            <a:r>
              <a:rPr lang="en-US" dirty="0"/>
              <a:t>Click icon to add picture</a:t>
            </a:r>
          </a:p>
        </p:txBody>
      </p:sp>
      <p:sp>
        <p:nvSpPr>
          <p:cNvPr id="18" name="Text Placeholder 17">
            <a:extLst>
              <a:ext uri="{FF2B5EF4-FFF2-40B4-BE49-F238E27FC236}">
                <a16:creationId xmlns:a16="http://schemas.microsoft.com/office/drawing/2014/main" id="{2E74E5BF-E6AF-4F64-9639-3EB64BFFF8E0}"/>
              </a:ext>
            </a:extLst>
          </p:cNvPr>
          <p:cNvSpPr>
            <a:spLocks noGrp="1"/>
          </p:cNvSpPr>
          <p:nvPr>
            <p:ph type="body" sz="quarter" idx="15" hasCustomPrompt="1"/>
          </p:nvPr>
        </p:nvSpPr>
        <p:spPr>
          <a:xfrm>
            <a:off x="3854451" y="1838325"/>
            <a:ext cx="9455149" cy="2771775"/>
          </a:xfrm>
        </p:spPr>
        <p:txBody>
          <a:bodyPr>
            <a:normAutofit/>
          </a:bodyPr>
          <a:lstStyle>
            <a:lvl1pPr marL="0" indent="0">
              <a:lnSpc>
                <a:spcPct val="100000"/>
              </a:lnSpc>
              <a:buNone/>
              <a:defRPr sz="120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King White is CEO and founder of Site Selection Group. He manages the daily operations of Site Selection Group including strategic planning, account management, business development, marketing and corporate operations. King has over 20 years of experience in site selection, economic incentives and corporate real estate across the globe. He has completed over 1,000 projects including call centers, data centers, distribution centers, headquarters, manufacturing plants, retail and information technology operations. Under his direction, Site Selection Group has become one of the largest independent full-service location advisory, economic incentive and corporate real estate services firms. </a:t>
            </a:r>
          </a:p>
          <a:p>
            <a:pPr lvl="0"/>
            <a:r>
              <a:rPr lang="en-US"/>
              <a:t>King’s intense focus on driving innovation has enabled him to develop industry-leading products including </a:t>
            </a:r>
            <a:r>
              <a:rPr lang="en-US" err="1"/>
              <a:t>GeoCision</a:t>
            </a:r>
            <a:r>
              <a:rPr lang="en-US"/>
              <a:t>®, </a:t>
            </a:r>
            <a:r>
              <a:rPr lang="en-US" err="1"/>
              <a:t>LaborCast</a:t>
            </a:r>
            <a:r>
              <a:rPr lang="en-US"/>
              <a:t>® and </a:t>
            </a:r>
            <a:r>
              <a:rPr lang="en-US" err="1"/>
              <a:t>IncenTrak</a:t>
            </a:r>
            <a:r>
              <a:rPr lang="en-US"/>
              <a:t>®. He is continually cited by numerous global publications as a thought leader, written over 100 blogs on global location trends and received numerous awards from a variety of organizations.       </a:t>
            </a:r>
          </a:p>
          <a:p>
            <a:pPr lvl="0"/>
            <a:r>
              <a:rPr lang="en-US"/>
              <a:t>Prior to the formation of Site Selection Group, King was a principal and founder of the Corporate Site Selection and Economic Incentives Division of Trammell Crow Company.  This division was responsible for providing global site selection and economic incentive services to Trammell Crow’s corporate customers. During his ten year tenure at Trammell Crow Company, King developed his long term vision of what has become Site Selection Group.</a:t>
            </a:r>
          </a:p>
        </p:txBody>
      </p:sp>
      <p:sp>
        <p:nvSpPr>
          <p:cNvPr id="35" name="Text Placeholder 34">
            <a:extLst>
              <a:ext uri="{FF2B5EF4-FFF2-40B4-BE49-F238E27FC236}">
                <a16:creationId xmlns:a16="http://schemas.microsoft.com/office/drawing/2014/main" id="{8C8585FE-B477-4B0B-AD65-37BC11B8279B}"/>
              </a:ext>
            </a:extLst>
          </p:cNvPr>
          <p:cNvSpPr>
            <a:spLocks noGrp="1"/>
          </p:cNvSpPr>
          <p:nvPr>
            <p:ph type="body" sz="quarter" idx="17" hasCustomPrompt="1"/>
          </p:nvPr>
        </p:nvSpPr>
        <p:spPr>
          <a:xfrm>
            <a:off x="3836988" y="5257828"/>
            <a:ext cx="9472612" cy="1752600"/>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Bachelor of Arts, Political Science with concentration in Business Administration</a:t>
            </a:r>
          </a:p>
          <a:p>
            <a:pPr lvl="0"/>
            <a:r>
              <a:rPr lang="en-US"/>
              <a:t>Southern Methodist University, 1995</a:t>
            </a:r>
          </a:p>
        </p:txBody>
      </p:sp>
      <p:cxnSp>
        <p:nvCxnSpPr>
          <p:cNvPr id="36" name="Straight Connector 35">
            <a:extLst>
              <a:ext uri="{FF2B5EF4-FFF2-40B4-BE49-F238E27FC236}">
                <a16:creationId xmlns:a16="http://schemas.microsoft.com/office/drawing/2014/main" id="{9E4E3AD7-928C-4D11-AA2E-46BC56A5594A}"/>
              </a:ext>
            </a:extLst>
          </p:cNvPr>
          <p:cNvCxnSpPr>
            <a:cxnSpLocks/>
          </p:cNvCxnSpPr>
          <p:nvPr userDrawn="1"/>
        </p:nvCxnSpPr>
        <p:spPr>
          <a:xfrm flipH="1">
            <a:off x="3854452" y="1680891"/>
            <a:ext cx="945514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ext Placeholder 12">
            <a:extLst>
              <a:ext uri="{FF2B5EF4-FFF2-40B4-BE49-F238E27FC236}">
                <a16:creationId xmlns:a16="http://schemas.microsoft.com/office/drawing/2014/main" id="{895CA639-C2E6-4399-9749-C7A68A831B75}"/>
              </a:ext>
            </a:extLst>
          </p:cNvPr>
          <p:cNvSpPr>
            <a:spLocks noGrp="1"/>
          </p:cNvSpPr>
          <p:nvPr>
            <p:ph type="body" sz="quarter" idx="11" hasCustomPrompt="1"/>
          </p:nvPr>
        </p:nvSpPr>
        <p:spPr>
          <a:xfrm>
            <a:off x="3854451" y="495300"/>
            <a:ext cx="4383087" cy="318950"/>
          </a:xfrm>
        </p:spPr>
        <p:txBody>
          <a:bodyPr anchor="ctr">
            <a:normAutofit/>
          </a:bodyPr>
          <a:lstStyle>
            <a:lvl1pPr marL="0" indent="0">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King White</a:t>
            </a:r>
          </a:p>
        </p:txBody>
      </p:sp>
      <p:sp>
        <p:nvSpPr>
          <p:cNvPr id="19" name="Text Placeholder 12">
            <a:extLst>
              <a:ext uri="{FF2B5EF4-FFF2-40B4-BE49-F238E27FC236}">
                <a16:creationId xmlns:a16="http://schemas.microsoft.com/office/drawing/2014/main" id="{3A59DAEC-131F-4AFC-9F3E-5730E09B0AF4}"/>
              </a:ext>
            </a:extLst>
          </p:cNvPr>
          <p:cNvSpPr>
            <a:spLocks noGrp="1"/>
          </p:cNvSpPr>
          <p:nvPr>
            <p:ph type="body" sz="quarter" idx="12" hasCustomPrompt="1"/>
          </p:nvPr>
        </p:nvSpPr>
        <p:spPr>
          <a:xfrm>
            <a:off x="3854451" y="823775"/>
            <a:ext cx="4383087" cy="220799"/>
          </a:xfrm>
        </p:spPr>
        <p:txBody>
          <a:bodyPr anchor="ctr">
            <a:noAutofit/>
          </a:bodyPr>
          <a:lstStyle>
            <a:lvl1pPr marL="0" indent="0">
              <a:buNone/>
              <a:defRPr sz="1200" b="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20" name="Text Placeholder 12">
            <a:extLst>
              <a:ext uri="{FF2B5EF4-FFF2-40B4-BE49-F238E27FC236}">
                <a16:creationId xmlns:a16="http://schemas.microsoft.com/office/drawing/2014/main" id="{D5562EF7-8FDA-4EDA-AF19-912C806454C8}"/>
              </a:ext>
            </a:extLst>
          </p:cNvPr>
          <p:cNvSpPr>
            <a:spLocks noGrp="1"/>
          </p:cNvSpPr>
          <p:nvPr>
            <p:ph type="body" sz="quarter" idx="13" hasCustomPrompt="1"/>
          </p:nvPr>
        </p:nvSpPr>
        <p:spPr>
          <a:xfrm>
            <a:off x="3854451" y="1054276"/>
            <a:ext cx="4383087" cy="220799"/>
          </a:xfrm>
        </p:spPr>
        <p:txBody>
          <a:bodyPr anchor="ctr">
            <a:normAutofit/>
          </a:bodyPr>
          <a:lstStyle>
            <a:lvl1pPr marL="0" indent="0">
              <a:buNone/>
              <a:defRPr sz="12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(214) 271-0582</a:t>
            </a:r>
          </a:p>
        </p:txBody>
      </p:sp>
      <p:sp>
        <p:nvSpPr>
          <p:cNvPr id="21" name="Text Placeholder 12">
            <a:extLst>
              <a:ext uri="{FF2B5EF4-FFF2-40B4-BE49-F238E27FC236}">
                <a16:creationId xmlns:a16="http://schemas.microsoft.com/office/drawing/2014/main" id="{9338FD7F-2C7C-436E-A84F-AC53896C92AC}"/>
              </a:ext>
            </a:extLst>
          </p:cNvPr>
          <p:cNvSpPr>
            <a:spLocks noGrp="1"/>
          </p:cNvSpPr>
          <p:nvPr>
            <p:ph type="body" sz="quarter" idx="14" hasCustomPrompt="1"/>
          </p:nvPr>
        </p:nvSpPr>
        <p:spPr>
          <a:xfrm>
            <a:off x="3854451" y="1284777"/>
            <a:ext cx="4383087" cy="220799"/>
          </a:xfrm>
        </p:spPr>
        <p:txBody>
          <a:bodyPr anchor="ctr">
            <a:normAutofit/>
          </a:bodyPr>
          <a:lstStyle>
            <a:lvl1pPr marL="0" indent="0">
              <a:buNone/>
              <a:defRPr sz="12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kwhite@siteselectiongroup.com</a:t>
            </a:r>
          </a:p>
        </p:txBody>
      </p:sp>
      <p:pic>
        <p:nvPicPr>
          <p:cNvPr id="13" name="Picture 12" descr="Shape&#10;&#10;Description automatically generated with medium confidence">
            <a:extLst>
              <a:ext uri="{FF2B5EF4-FFF2-40B4-BE49-F238E27FC236}">
                <a16:creationId xmlns:a16="http://schemas.microsoft.com/office/drawing/2014/main" id="{3EA2FCFC-9F64-4B6B-8F69-456828A7899D}"/>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4" name="Slide Number Placeholder 2">
            <a:extLst>
              <a:ext uri="{FF2B5EF4-FFF2-40B4-BE49-F238E27FC236}">
                <a16:creationId xmlns:a16="http://schemas.microsoft.com/office/drawing/2014/main" id="{218D495B-93ED-437A-A44C-530AD455F061}"/>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3906119720"/>
      </p:ext>
    </p:extLst>
  </p:cSld>
  <p:clrMapOvr>
    <a:masterClrMapping/>
  </p:clrMapOvr>
  <p:extLst>
    <p:ext uri="{DCECCB84-F9BA-43D5-87BE-67443E8EF086}">
      <p15:sldGuideLst xmlns:p15="http://schemas.microsoft.com/office/powerpoint/2012/main">
        <p15:guide id="1" pos="320" userDrawn="1">
          <p15:clr>
            <a:srgbClr val="FBAE40"/>
          </p15:clr>
        </p15:guide>
        <p15:guide id="2" pos="8384" userDrawn="1">
          <p15:clr>
            <a:srgbClr val="FBAE40"/>
          </p15:clr>
        </p15:guide>
        <p15:guide id="3" orient="horz" pos="4512" userDrawn="1">
          <p15:clr>
            <a:srgbClr val="FBAE40"/>
          </p15:clr>
        </p15:guide>
        <p15:guide id="4" orient="horz" pos="31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er-Lef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B2B7C-9A91-454A-ABB9-49B98CFEBB2E}"/>
              </a:ext>
            </a:extLst>
          </p:cNvPr>
          <p:cNvSpPr>
            <a:spLocks noGrp="1"/>
          </p:cNvSpPr>
          <p:nvPr>
            <p:ph type="title"/>
          </p:nvPr>
        </p:nvSpPr>
        <p:spPr>
          <a:xfrm>
            <a:off x="508001" y="3135312"/>
            <a:ext cx="4597400" cy="1501775"/>
          </a:xfrm>
        </p:spPr>
        <p:txBody>
          <a:bodyPr>
            <a:normAutofit/>
          </a:bodyPr>
          <a:lstStyle>
            <a:lvl1pPr algn="ctr">
              <a:defRPr sz="3600" b="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7C4CF724-3531-4F16-A035-F2E8CE5F9D72}"/>
              </a:ext>
            </a:extLst>
          </p:cNvPr>
          <p:cNvCxnSpPr>
            <a:cxnSpLocks/>
          </p:cNvCxnSpPr>
          <p:nvPr userDrawn="1"/>
        </p:nvCxnSpPr>
        <p:spPr>
          <a:xfrm>
            <a:off x="5567680" y="533400"/>
            <a:ext cx="0" cy="66675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5" name="Picture 4" descr="Shape&#10;&#10;Description automatically generated with medium confidence">
            <a:extLst>
              <a:ext uri="{FF2B5EF4-FFF2-40B4-BE49-F238E27FC236}">
                <a16:creationId xmlns:a16="http://schemas.microsoft.com/office/drawing/2014/main" id="{D8E47DED-ADBC-436C-AEE6-A543F0A97376}"/>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8" name="Slide Number Placeholder 2">
            <a:extLst>
              <a:ext uri="{FF2B5EF4-FFF2-40B4-BE49-F238E27FC236}">
                <a16:creationId xmlns:a16="http://schemas.microsoft.com/office/drawing/2014/main" id="{FA8690B8-A8A4-4F19-817A-66F6AA162757}"/>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2810765136"/>
      </p:ext>
    </p:extLst>
  </p:cSld>
  <p:clrMapOvr>
    <a:masterClrMapping/>
  </p:clrMapOvr>
  <p:extLst>
    <p:ext uri="{DCECCB84-F9BA-43D5-87BE-67443E8EF086}">
      <p15:sldGuideLst xmlns:p15="http://schemas.microsoft.com/office/powerpoint/2012/main">
        <p15:guide id="1" pos="320" userDrawn="1">
          <p15:clr>
            <a:srgbClr val="FBAE40"/>
          </p15:clr>
        </p15:guide>
        <p15:guide id="2" pos="8384" userDrawn="1">
          <p15:clr>
            <a:srgbClr val="FBAE40"/>
          </p15:clr>
        </p15:guide>
        <p15:guide id="3" orient="horz" pos="4512" userDrawn="1">
          <p15:clr>
            <a:srgbClr val="FBAE40"/>
          </p15:clr>
        </p15:guide>
        <p15:guide id="4" orient="horz" pos="33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B2B7C-9A91-454A-ABB9-49B98CFEBB2E}"/>
              </a:ext>
            </a:extLst>
          </p:cNvPr>
          <p:cNvSpPr>
            <a:spLocks noGrp="1"/>
          </p:cNvSpPr>
          <p:nvPr>
            <p:ph type="title" hasCustomPrompt="1"/>
          </p:nvPr>
        </p:nvSpPr>
        <p:spPr>
          <a:xfrm>
            <a:off x="508001" y="3135312"/>
            <a:ext cx="4597400" cy="1501775"/>
          </a:xfrm>
        </p:spPr>
        <p:txBody>
          <a:bodyPr>
            <a:normAutofit/>
          </a:bodyPr>
          <a:lstStyle>
            <a:lvl1pPr algn="ctr">
              <a:defRPr sz="3600" b="0">
                <a:solidFill>
                  <a:schemeClr val="tx1"/>
                </a:solidFill>
              </a:defRPr>
            </a:lvl1pPr>
          </a:lstStyle>
          <a:p>
            <a:r>
              <a:rPr lang="en-US"/>
              <a:t>References</a:t>
            </a:r>
          </a:p>
        </p:txBody>
      </p:sp>
      <p:cxnSp>
        <p:nvCxnSpPr>
          <p:cNvPr id="6" name="Straight Connector 5">
            <a:extLst>
              <a:ext uri="{FF2B5EF4-FFF2-40B4-BE49-F238E27FC236}">
                <a16:creationId xmlns:a16="http://schemas.microsoft.com/office/drawing/2014/main" id="{7C4CF724-3531-4F16-A035-F2E8CE5F9D72}"/>
              </a:ext>
            </a:extLst>
          </p:cNvPr>
          <p:cNvCxnSpPr>
            <a:cxnSpLocks/>
          </p:cNvCxnSpPr>
          <p:nvPr userDrawn="1"/>
        </p:nvCxnSpPr>
        <p:spPr>
          <a:xfrm>
            <a:off x="5567680" y="533400"/>
            <a:ext cx="0" cy="66675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1530F3E-27FD-442F-93F1-856C625FFB78}"/>
              </a:ext>
            </a:extLst>
          </p:cNvPr>
          <p:cNvCxnSpPr>
            <a:cxnSpLocks/>
          </p:cNvCxnSpPr>
          <p:nvPr userDrawn="1"/>
        </p:nvCxnSpPr>
        <p:spPr>
          <a:xfrm flipH="1">
            <a:off x="7720677" y="5963476"/>
            <a:ext cx="5358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86F00188-0931-4A1C-BA97-73B219397E4E}"/>
              </a:ext>
            </a:extLst>
          </p:cNvPr>
          <p:cNvSpPr/>
          <p:nvPr userDrawn="1"/>
        </p:nvSpPr>
        <p:spPr>
          <a:xfrm>
            <a:off x="6241734" y="5224006"/>
            <a:ext cx="1478943" cy="14789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2" name="Text Placeholder 21">
            <a:extLst>
              <a:ext uri="{FF2B5EF4-FFF2-40B4-BE49-F238E27FC236}">
                <a16:creationId xmlns:a16="http://schemas.microsoft.com/office/drawing/2014/main" id="{3AA679AA-EC40-4BC2-9C99-BD40973AF10A}"/>
              </a:ext>
            </a:extLst>
          </p:cNvPr>
          <p:cNvSpPr>
            <a:spLocks noGrp="1"/>
          </p:cNvSpPr>
          <p:nvPr>
            <p:ph type="body" sz="quarter" idx="13" hasCustomPrompt="1"/>
          </p:nvPr>
        </p:nvSpPr>
        <p:spPr>
          <a:xfrm>
            <a:off x="8408988" y="1110977"/>
            <a:ext cx="4900612" cy="379321"/>
          </a:xfrm>
        </p:spPr>
        <p:txBody>
          <a:bodyPr>
            <a:normAutofit/>
          </a:bodyPr>
          <a:lstStyle>
            <a:lvl1pPr marL="0" indent="0">
              <a:buNone/>
              <a:defRPr sz="2400" b="1"/>
            </a:lvl1pPr>
          </a:lstStyle>
          <a:p>
            <a:pPr lvl="0"/>
            <a:r>
              <a:rPr lang="en-US"/>
              <a:t>First and Last Name</a:t>
            </a:r>
          </a:p>
        </p:txBody>
      </p:sp>
      <p:sp>
        <p:nvSpPr>
          <p:cNvPr id="23" name="Text Placeholder 21">
            <a:extLst>
              <a:ext uri="{FF2B5EF4-FFF2-40B4-BE49-F238E27FC236}">
                <a16:creationId xmlns:a16="http://schemas.microsoft.com/office/drawing/2014/main" id="{92D61D4B-58D5-4937-9F81-94A3FF6A75FA}"/>
              </a:ext>
            </a:extLst>
          </p:cNvPr>
          <p:cNvSpPr>
            <a:spLocks noGrp="1"/>
          </p:cNvSpPr>
          <p:nvPr>
            <p:ph type="body" sz="quarter" idx="14" hasCustomPrompt="1"/>
          </p:nvPr>
        </p:nvSpPr>
        <p:spPr>
          <a:xfrm>
            <a:off x="8408988" y="1808264"/>
            <a:ext cx="4900612" cy="309272"/>
          </a:xfrm>
        </p:spPr>
        <p:txBody>
          <a:bodyPr>
            <a:normAutofit/>
          </a:bodyPr>
          <a:lstStyle>
            <a:lvl1pPr marL="0" indent="0">
              <a:buNone/>
              <a:defRPr sz="1800" b="0"/>
            </a:lvl1pPr>
          </a:lstStyle>
          <a:p>
            <a:pPr lvl="0"/>
            <a:r>
              <a:rPr lang="en-US"/>
              <a:t>(XXX) XXX-XXXX</a:t>
            </a:r>
          </a:p>
        </p:txBody>
      </p:sp>
      <p:sp>
        <p:nvSpPr>
          <p:cNvPr id="24" name="Text Placeholder 21">
            <a:extLst>
              <a:ext uri="{FF2B5EF4-FFF2-40B4-BE49-F238E27FC236}">
                <a16:creationId xmlns:a16="http://schemas.microsoft.com/office/drawing/2014/main" id="{454F3F20-93D9-4EEA-8F7E-9A2A1CF18D1E}"/>
              </a:ext>
            </a:extLst>
          </p:cNvPr>
          <p:cNvSpPr>
            <a:spLocks noGrp="1"/>
          </p:cNvSpPr>
          <p:nvPr>
            <p:ph type="body" sz="quarter" idx="15" hasCustomPrompt="1"/>
          </p:nvPr>
        </p:nvSpPr>
        <p:spPr>
          <a:xfrm>
            <a:off x="8408988" y="2127358"/>
            <a:ext cx="4900612" cy="309272"/>
          </a:xfrm>
        </p:spPr>
        <p:txBody>
          <a:bodyPr>
            <a:normAutofit/>
          </a:bodyPr>
          <a:lstStyle>
            <a:lvl1pPr marL="0" indent="0">
              <a:buNone/>
              <a:defRPr sz="1800" b="0"/>
            </a:lvl1pPr>
          </a:lstStyle>
          <a:p>
            <a:pPr lvl="0"/>
            <a:r>
              <a:rPr lang="en-US"/>
              <a:t>name@company.com</a:t>
            </a:r>
          </a:p>
        </p:txBody>
      </p:sp>
      <p:sp>
        <p:nvSpPr>
          <p:cNvPr id="27" name="Text Placeholder 21">
            <a:extLst>
              <a:ext uri="{FF2B5EF4-FFF2-40B4-BE49-F238E27FC236}">
                <a16:creationId xmlns:a16="http://schemas.microsoft.com/office/drawing/2014/main" id="{C38E68E3-3586-4F9E-A47C-FC5A5354528A}"/>
              </a:ext>
            </a:extLst>
          </p:cNvPr>
          <p:cNvSpPr>
            <a:spLocks noGrp="1"/>
          </p:cNvSpPr>
          <p:nvPr>
            <p:ph type="body" sz="quarter" idx="16" hasCustomPrompt="1"/>
          </p:nvPr>
        </p:nvSpPr>
        <p:spPr>
          <a:xfrm>
            <a:off x="8408988" y="1494081"/>
            <a:ext cx="4900612" cy="309272"/>
          </a:xfrm>
        </p:spPr>
        <p:txBody>
          <a:bodyPr>
            <a:normAutofit/>
          </a:bodyPr>
          <a:lstStyle>
            <a:lvl1pPr marL="0" indent="0">
              <a:buNone/>
              <a:defRPr sz="1800" b="0" i="1"/>
            </a:lvl1pPr>
          </a:lstStyle>
          <a:p>
            <a:pPr lvl="0"/>
            <a:r>
              <a:rPr lang="en-US"/>
              <a:t>Title</a:t>
            </a:r>
          </a:p>
        </p:txBody>
      </p:sp>
      <p:sp>
        <p:nvSpPr>
          <p:cNvPr id="28" name="Text Placeholder 21">
            <a:extLst>
              <a:ext uri="{FF2B5EF4-FFF2-40B4-BE49-F238E27FC236}">
                <a16:creationId xmlns:a16="http://schemas.microsoft.com/office/drawing/2014/main" id="{2CE66835-BE78-4206-AE3B-4288A247C73D}"/>
              </a:ext>
            </a:extLst>
          </p:cNvPr>
          <p:cNvSpPr>
            <a:spLocks noGrp="1"/>
          </p:cNvSpPr>
          <p:nvPr>
            <p:ph type="body" sz="quarter" idx="17" hasCustomPrompt="1"/>
          </p:nvPr>
        </p:nvSpPr>
        <p:spPr>
          <a:xfrm>
            <a:off x="8408988" y="3157891"/>
            <a:ext cx="4900612" cy="379321"/>
          </a:xfrm>
        </p:spPr>
        <p:txBody>
          <a:bodyPr>
            <a:normAutofit/>
          </a:bodyPr>
          <a:lstStyle>
            <a:lvl1pPr marL="0" indent="0">
              <a:buNone/>
              <a:defRPr sz="2400" b="1"/>
            </a:lvl1pPr>
          </a:lstStyle>
          <a:p>
            <a:pPr lvl="0"/>
            <a:r>
              <a:rPr lang="en-US"/>
              <a:t>First and Last Name</a:t>
            </a:r>
          </a:p>
        </p:txBody>
      </p:sp>
      <p:sp>
        <p:nvSpPr>
          <p:cNvPr id="29" name="Text Placeholder 21">
            <a:extLst>
              <a:ext uri="{FF2B5EF4-FFF2-40B4-BE49-F238E27FC236}">
                <a16:creationId xmlns:a16="http://schemas.microsoft.com/office/drawing/2014/main" id="{B59DE2EC-5A52-4AE0-99D8-E64E2220648A}"/>
              </a:ext>
            </a:extLst>
          </p:cNvPr>
          <p:cNvSpPr>
            <a:spLocks noGrp="1"/>
          </p:cNvSpPr>
          <p:nvPr>
            <p:ph type="body" sz="quarter" idx="18" hasCustomPrompt="1"/>
          </p:nvPr>
        </p:nvSpPr>
        <p:spPr>
          <a:xfrm>
            <a:off x="8408988" y="3855178"/>
            <a:ext cx="4900612" cy="309272"/>
          </a:xfrm>
        </p:spPr>
        <p:txBody>
          <a:bodyPr>
            <a:normAutofit/>
          </a:bodyPr>
          <a:lstStyle>
            <a:lvl1pPr marL="0" indent="0">
              <a:buNone/>
              <a:defRPr sz="1800" b="0"/>
            </a:lvl1pPr>
          </a:lstStyle>
          <a:p>
            <a:pPr lvl="0"/>
            <a:r>
              <a:rPr lang="en-US"/>
              <a:t>(XXX) XXX-XXXX</a:t>
            </a:r>
          </a:p>
        </p:txBody>
      </p:sp>
      <p:sp>
        <p:nvSpPr>
          <p:cNvPr id="30" name="Text Placeholder 21">
            <a:extLst>
              <a:ext uri="{FF2B5EF4-FFF2-40B4-BE49-F238E27FC236}">
                <a16:creationId xmlns:a16="http://schemas.microsoft.com/office/drawing/2014/main" id="{CE7E03FE-159D-4A70-AE19-A42D120A6BE1}"/>
              </a:ext>
            </a:extLst>
          </p:cNvPr>
          <p:cNvSpPr>
            <a:spLocks noGrp="1"/>
          </p:cNvSpPr>
          <p:nvPr>
            <p:ph type="body" sz="quarter" idx="19" hasCustomPrompt="1"/>
          </p:nvPr>
        </p:nvSpPr>
        <p:spPr>
          <a:xfrm>
            <a:off x="8408988" y="4174272"/>
            <a:ext cx="4900612" cy="309272"/>
          </a:xfrm>
        </p:spPr>
        <p:txBody>
          <a:bodyPr>
            <a:normAutofit/>
          </a:bodyPr>
          <a:lstStyle>
            <a:lvl1pPr marL="0" indent="0">
              <a:buNone/>
              <a:defRPr sz="1800" b="0"/>
            </a:lvl1pPr>
          </a:lstStyle>
          <a:p>
            <a:pPr lvl="0"/>
            <a:r>
              <a:rPr lang="en-US"/>
              <a:t>name@company.com</a:t>
            </a:r>
          </a:p>
        </p:txBody>
      </p:sp>
      <p:sp>
        <p:nvSpPr>
          <p:cNvPr id="31" name="Text Placeholder 21">
            <a:extLst>
              <a:ext uri="{FF2B5EF4-FFF2-40B4-BE49-F238E27FC236}">
                <a16:creationId xmlns:a16="http://schemas.microsoft.com/office/drawing/2014/main" id="{47061AF1-DB0E-4056-A381-901DCAA4EAA9}"/>
              </a:ext>
            </a:extLst>
          </p:cNvPr>
          <p:cNvSpPr>
            <a:spLocks noGrp="1"/>
          </p:cNvSpPr>
          <p:nvPr>
            <p:ph type="body" sz="quarter" idx="20" hasCustomPrompt="1"/>
          </p:nvPr>
        </p:nvSpPr>
        <p:spPr>
          <a:xfrm>
            <a:off x="8408988" y="3540995"/>
            <a:ext cx="4900612" cy="309272"/>
          </a:xfrm>
        </p:spPr>
        <p:txBody>
          <a:bodyPr>
            <a:normAutofit/>
          </a:bodyPr>
          <a:lstStyle>
            <a:lvl1pPr marL="0" indent="0">
              <a:buNone/>
              <a:defRPr sz="1800" b="0" i="1"/>
            </a:lvl1pPr>
          </a:lstStyle>
          <a:p>
            <a:pPr lvl="0"/>
            <a:r>
              <a:rPr lang="en-US"/>
              <a:t>Title</a:t>
            </a:r>
          </a:p>
        </p:txBody>
      </p:sp>
      <p:sp>
        <p:nvSpPr>
          <p:cNvPr id="32" name="Text Placeholder 21">
            <a:extLst>
              <a:ext uri="{FF2B5EF4-FFF2-40B4-BE49-F238E27FC236}">
                <a16:creationId xmlns:a16="http://schemas.microsoft.com/office/drawing/2014/main" id="{92C73649-06E6-483C-A4EE-C651D3BCE4BF}"/>
              </a:ext>
            </a:extLst>
          </p:cNvPr>
          <p:cNvSpPr>
            <a:spLocks noGrp="1"/>
          </p:cNvSpPr>
          <p:nvPr>
            <p:ph type="body" sz="quarter" idx="21" hasCustomPrompt="1"/>
          </p:nvPr>
        </p:nvSpPr>
        <p:spPr>
          <a:xfrm>
            <a:off x="8408988" y="5281622"/>
            <a:ext cx="4900612" cy="379321"/>
          </a:xfrm>
        </p:spPr>
        <p:txBody>
          <a:bodyPr>
            <a:normAutofit/>
          </a:bodyPr>
          <a:lstStyle>
            <a:lvl1pPr marL="0" indent="0">
              <a:buNone/>
              <a:defRPr sz="2400" b="1"/>
            </a:lvl1pPr>
          </a:lstStyle>
          <a:p>
            <a:pPr lvl="0"/>
            <a:r>
              <a:rPr lang="en-US"/>
              <a:t>First and Last Name</a:t>
            </a:r>
          </a:p>
        </p:txBody>
      </p:sp>
      <p:sp>
        <p:nvSpPr>
          <p:cNvPr id="33" name="Text Placeholder 21">
            <a:extLst>
              <a:ext uri="{FF2B5EF4-FFF2-40B4-BE49-F238E27FC236}">
                <a16:creationId xmlns:a16="http://schemas.microsoft.com/office/drawing/2014/main" id="{18630B9E-5557-46F4-9F8E-02BC69A30F5F}"/>
              </a:ext>
            </a:extLst>
          </p:cNvPr>
          <p:cNvSpPr>
            <a:spLocks noGrp="1"/>
          </p:cNvSpPr>
          <p:nvPr>
            <p:ph type="body" sz="quarter" idx="22" hasCustomPrompt="1"/>
          </p:nvPr>
        </p:nvSpPr>
        <p:spPr>
          <a:xfrm>
            <a:off x="8408988" y="5978909"/>
            <a:ext cx="4900612" cy="309272"/>
          </a:xfrm>
        </p:spPr>
        <p:txBody>
          <a:bodyPr>
            <a:normAutofit/>
          </a:bodyPr>
          <a:lstStyle>
            <a:lvl1pPr marL="0" indent="0">
              <a:buNone/>
              <a:defRPr sz="1800" b="0"/>
            </a:lvl1pPr>
          </a:lstStyle>
          <a:p>
            <a:pPr lvl="0"/>
            <a:r>
              <a:rPr lang="en-US"/>
              <a:t>(XXX) XXX-XXXX</a:t>
            </a:r>
          </a:p>
        </p:txBody>
      </p:sp>
      <p:sp>
        <p:nvSpPr>
          <p:cNvPr id="34" name="Text Placeholder 21">
            <a:extLst>
              <a:ext uri="{FF2B5EF4-FFF2-40B4-BE49-F238E27FC236}">
                <a16:creationId xmlns:a16="http://schemas.microsoft.com/office/drawing/2014/main" id="{E08F0D47-BC4B-4FDA-ACE5-41CEE6A582C1}"/>
              </a:ext>
            </a:extLst>
          </p:cNvPr>
          <p:cNvSpPr>
            <a:spLocks noGrp="1"/>
          </p:cNvSpPr>
          <p:nvPr>
            <p:ph type="body" sz="quarter" idx="23" hasCustomPrompt="1"/>
          </p:nvPr>
        </p:nvSpPr>
        <p:spPr>
          <a:xfrm>
            <a:off x="8408988" y="6298003"/>
            <a:ext cx="4900612" cy="309272"/>
          </a:xfrm>
        </p:spPr>
        <p:txBody>
          <a:bodyPr>
            <a:normAutofit/>
          </a:bodyPr>
          <a:lstStyle>
            <a:lvl1pPr marL="0" indent="0">
              <a:buNone/>
              <a:defRPr sz="1800" b="0"/>
            </a:lvl1pPr>
          </a:lstStyle>
          <a:p>
            <a:pPr lvl="0"/>
            <a:r>
              <a:rPr lang="en-US"/>
              <a:t>name@company.com</a:t>
            </a:r>
          </a:p>
        </p:txBody>
      </p:sp>
      <p:sp>
        <p:nvSpPr>
          <p:cNvPr id="35" name="Text Placeholder 21">
            <a:extLst>
              <a:ext uri="{FF2B5EF4-FFF2-40B4-BE49-F238E27FC236}">
                <a16:creationId xmlns:a16="http://schemas.microsoft.com/office/drawing/2014/main" id="{36BDDCEF-487B-46AE-983D-BB7607569548}"/>
              </a:ext>
            </a:extLst>
          </p:cNvPr>
          <p:cNvSpPr>
            <a:spLocks noGrp="1"/>
          </p:cNvSpPr>
          <p:nvPr>
            <p:ph type="body" sz="quarter" idx="24" hasCustomPrompt="1"/>
          </p:nvPr>
        </p:nvSpPr>
        <p:spPr>
          <a:xfrm>
            <a:off x="8408988" y="5664726"/>
            <a:ext cx="4900612" cy="309272"/>
          </a:xfrm>
        </p:spPr>
        <p:txBody>
          <a:bodyPr>
            <a:normAutofit/>
          </a:bodyPr>
          <a:lstStyle>
            <a:lvl1pPr marL="0" indent="0">
              <a:buNone/>
              <a:defRPr sz="1800" b="0" i="1"/>
            </a:lvl1pPr>
          </a:lstStyle>
          <a:p>
            <a:pPr lvl="0"/>
            <a:r>
              <a:rPr lang="en-US"/>
              <a:t>Title</a:t>
            </a:r>
          </a:p>
        </p:txBody>
      </p:sp>
      <p:sp>
        <p:nvSpPr>
          <p:cNvPr id="39" name="Picture Placeholder 36">
            <a:extLst>
              <a:ext uri="{FF2B5EF4-FFF2-40B4-BE49-F238E27FC236}">
                <a16:creationId xmlns:a16="http://schemas.microsoft.com/office/drawing/2014/main" id="{A8F48CD3-FAE0-4D18-A0C0-1AC4FA42ABDF}"/>
              </a:ext>
            </a:extLst>
          </p:cNvPr>
          <p:cNvSpPr>
            <a:spLocks noGrp="1"/>
          </p:cNvSpPr>
          <p:nvPr>
            <p:ph type="pic" sz="quarter" idx="27" hasCustomPrompt="1"/>
          </p:nvPr>
        </p:nvSpPr>
        <p:spPr>
          <a:xfrm>
            <a:off x="6393969" y="5545353"/>
            <a:ext cx="1173644" cy="836246"/>
          </a:xfrm>
        </p:spPr>
        <p:txBody>
          <a:bodyPr anchor="ctr">
            <a:normAutofit/>
          </a:bodyPr>
          <a:lstStyle>
            <a:lvl1pPr marL="0" indent="0" algn="ctr">
              <a:buNone/>
              <a:defRPr sz="1800"/>
            </a:lvl1pPr>
          </a:lstStyle>
          <a:p>
            <a:r>
              <a:rPr lang="en-US" dirty="0"/>
              <a:t>Logo Here</a:t>
            </a:r>
          </a:p>
        </p:txBody>
      </p:sp>
      <p:pic>
        <p:nvPicPr>
          <p:cNvPr id="26" name="Picture 25" descr="Shape&#10;&#10;Description automatically generated with medium confidence">
            <a:extLst>
              <a:ext uri="{FF2B5EF4-FFF2-40B4-BE49-F238E27FC236}">
                <a16:creationId xmlns:a16="http://schemas.microsoft.com/office/drawing/2014/main" id="{5479AE67-CEF4-4BAA-8E84-65759679DF49}"/>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36" name="Slide Number Placeholder 2">
            <a:extLst>
              <a:ext uri="{FF2B5EF4-FFF2-40B4-BE49-F238E27FC236}">
                <a16:creationId xmlns:a16="http://schemas.microsoft.com/office/drawing/2014/main" id="{668A4C0B-2890-40FF-A92B-51B63DBD457F}"/>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cxnSp>
        <p:nvCxnSpPr>
          <p:cNvPr id="40" name="Straight Connector 39">
            <a:extLst>
              <a:ext uri="{FF2B5EF4-FFF2-40B4-BE49-F238E27FC236}">
                <a16:creationId xmlns:a16="http://schemas.microsoft.com/office/drawing/2014/main" id="{BDBBD7EE-29ED-4A18-925C-17E1CF027F5E}"/>
              </a:ext>
            </a:extLst>
          </p:cNvPr>
          <p:cNvCxnSpPr>
            <a:cxnSpLocks/>
          </p:cNvCxnSpPr>
          <p:nvPr userDrawn="1"/>
        </p:nvCxnSpPr>
        <p:spPr>
          <a:xfrm flipH="1">
            <a:off x="7648271" y="3850265"/>
            <a:ext cx="5358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7B779252-FCB3-4E0B-AFF2-0B8953EAFA57}"/>
              </a:ext>
            </a:extLst>
          </p:cNvPr>
          <p:cNvSpPr/>
          <p:nvPr userDrawn="1"/>
        </p:nvSpPr>
        <p:spPr>
          <a:xfrm>
            <a:off x="6169328" y="3110795"/>
            <a:ext cx="1478943" cy="14789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42" name="Picture Placeholder 36">
            <a:extLst>
              <a:ext uri="{FF2B5EF4-FFF2-40B4-BE49-F238E27FC236}">
                <a16:creationId xmlns:a16="http://schemas.microsoft.com/office/drawing/2014/main" id="{D5BCF178-BEBC-49B6-BD3B-63AF7F9EC41D}"/>
              </a:ext>
            </a:extLst>
          </p:cNvPr>
          <p:cNvSpPr>
            <a:spLocks noGrp="1"/>
          </p:cNvSpPr>
          <p:nvPr>
            <p:ph type="pic" sz="quarter" idx="28" hasCustomPrompt="1"/>
          </p:nvPr>
        </p:nvSpPr>
        <p:spPr>
          <a:xfrm>
            <a:off x="6328398" y="3432142"/>
            <a:ext cx="1173644" cy="836246"/>
          </a:xfrm>
        </p:spPr>
        <p:txBody>
          <a:bodyPr anchor="ctr">
            <a:normAutofit/>
          </a:bodyPr>
          <a:lstStyle>
            <a:lvl1pPr marL="0" indent="0" algn="ctr">
              <a:buNone/>
              <a:defRPr sz="1800"/>
            </a:lvl1pPr>
          </a:lstStyle>
          <a:p>
            <a:r>
              <a:rPr lang="en-US" dirty="0"/>
              <a:t>Logo Here</a:t>
            </a:r>
          </a:p>
        </p:txBody>
      </p:sp>
      <p:cxnSp>
        <p:nvCxnSpPr>
          <p:cNvPr id="43" name="Straight Connector 42">
            <a:extLst>
              <a:ext uri="{FF2B5EF4-FFF2-40B4-BE49-F238E27FC236}">
                <a16:creationId xmlns:a16="http://schemas.microsoft.com/office/drawing/2014/main" id="{EF25CF6B-C876-4B49-A41E-05156430703B}"/>
              </a:ext>
            </a:extLst>
          </p:cNvPr>
          <p:cNvCxnSpPr>
            <a:cxnSpLocks/>
          </p:cNvCxnSpPr>
          <p:nvPr userDrawn="1"/>
        </p:nvCxnSpPr>
        <p:spPr>
          <a:xfrm flipH="1">
            <a:off x="7654442" y="1762214"/>
            <a:ext cx="5358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2234915D-DE2B-45AA-95B0-6A04181617FF}"/>
              </a:ext>
            </a:extLst>
          </p:cNvPr>
          <p:cNvSpPr/>
          <p:nvPr userDrawn="1"/>
        </p:nvSpPr>
        <p:spPr>
          <a:xfrm>
            <a:off x="6175499" y="1022744"/>
            <a:ext cx="1478943" cy="14789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45" name="Picture Placeholder 36">
            <a:extLst>
              <a:ext uri="{FF2B5EF4-FFF2-40B4-BE49-F238E27FC236}">
                <a16:creationId xmlns:a16="http://schemas.microsoft.com/office/drawing/2014/main" id="{043E4ED7-3D21-4265-A611-7AB97C5F9923}"/>
              </a:ext>
            </a:extLst>
          </p:cNvPr>
          <p:cNvSpPr>
            <a:spLocks noGrp="1"/>
          </p:cNvSpPr>
          <p:nvPr>
            <p:ph type="pic" sz="quarter" idx="29" hasCustomPrompt="1"/>
          </p:nvPr>
        </p:nvSpPr>
        <p:spPr>
          <a:xfrm>
            <a:off x="6334569" y="1344091"/>
            <a:ext cx="1173644" cy="836246"/>
          </a:xfrm>
        </p:spPr>
        <p:txBody>
          <a:bodyPr anchor="ctr">
            <a:normAutofit/>
          </a:bodyPr>
          <a:lstStyle>
            <a:lvl1pPr marL="0" indent="0" algn="ctr">
              <a:buNone/>
              <a:defRPr sz="1800"/>
            </a:lvl1pPr>
          </a:lstStyle>
          <a:p>
            <a:r>
              <a:rPr lang="en-US" dirty="0"/>
              <a:t>Logo Here</a:t>
            </a:r>
          </a:p>
        </p:txBody>
      </p:sp>
    </p:spTree>
    <p:extLst>
      <p:ext uri="{BB962C8B-B14F-4D97-AF65-F5344CB8AC3E}">
        <p14:creationId xmlns:p14="http://schemas.microsoft.com/office/powerpoint/2010/main" val="3565201267"/>
      </p:ext>
    </p:extLst>
  </p:cSld>
  <p:clrMapOvr>
    <a:masterClrMapping/>
  </p:clrMapOvr>
  <p:extLst>
    <p:ext uri="{DCECCB84-F9BA-43D5-87BE-67443E8EF086}">
      <p15:sldGuideLst xmlns:p15="http://schemas.microsoft.com/office/powerpoint/2012/main">
        <p15:guide id="1" pos="320" userDrawn="1">
          <p15:clr>
            <a:srgbClr val="FBAE40"/>
          </p15:clr>
        </p15:guide>
        <p15:guide id="2" pos="8384" userDrawn="1">
          <p15:clr>
            <a:srgbClr val="FBAE40"/>
          </p15:clr>
        </p15:guide>
        <p15:guide id="3" orient="horz" pos="4512" userDrawn="1">
          <p15:clr>
            <a:srgbClr val="FBAE40"/>
          </p15:clr>
        </p15:guide>
        <p15:guide id="4" orient="horz" pos="33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se Stud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41D2F-99FD-2D4F-9EAB-BEB760B1D651}"/>
              </a:ext>
            </a:extLst>
          </p:cNvPr>
          <p:cNvSpPr/>
          <p:nvPr userDrawn="1"/>
        </p:nvSpPr>
        <p:spPr>
          <a:xfrm>
            <a:off x="3952876" y="0"/>
            <a:ext cx="9872154"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1" b="0" i="0" dirty="0">
              <a:latin typeface="Roboto" panose="02000000000000000000" pitchFamily="2" charset="0"/>
            </a:endParaRPr>
          </a:p>
        </p:txBody>
      </p:sp>
      <p:sp>
        <p:nvSpPr>
          <p:cNvPr id="12" name="Text Placeholder 4">
            <a:extLst>
              <a:ext uri="{FF2B5EF4-FFF2-40B4-BE49-F238E27FC236}">
                <a16:creationId xmlns:a16="http://schemas.microsoft.com/office/drawing/2014/main" id="{F942ECD4-8456-BC49-9D86-AF39BA775244}"/>
              </a:ext>
            </a:extLst>
          </p:cNvPr>
          <p:cNvSpPr>
            <a:spLocks noGrp="1"/>
          </p:cNvSpPr>
          <p:nvPr>
            <p:ph type="body" sz="quarter" idx="10" hasCustomPrompt="1"/>
          </p:nvPr>
        </p:nvSpPr>
        <p:spPr>
          <a:xfrm>
            <a:off x="452745" y="2705736"/>
            <a:ext cx="3071412" cy="330835"/>
          </a:xfrm>
          <a:prstGeom prst="rect">
            <a:avLst/>
          </a:prstGeom>
        </p:spPr>
        <p:txBody>
          <a:bodyPr anchor="ctr">
            <a:normAutofit/>
          </a:bodyPr>
          <a:lstStyle>
            <a:lvl1pPr marL="0" indent="0" algn="ctr">
              <a:buNone/>
              <a:defRPr sz="2400" b="0" i="0">
                <a:solidFill>
                  <a:schemeClr val="tx1"/>
                </a:solidFill>
                <a:latin typeface="Roboto" panose="020B0604020202020204" charset="0"/>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Location</a:t>
            </a:r>
          </a:p>
        </p:txBody>
      </p:sp>
      <p:cxnSp>
        <p:nvCxnSpPr>
          <p:cNvPr id="13" name="Straight Connector 12">
            <a:extLst>
              <a:ext uri="{FF2B5EF4-FFF2-40B4-BE49-F238E27FC236}">
                <a16:creationId xmlns:a16="http://schemas.microsoft.com/office/drawing/2014/main" id="{6AE9F586-1468-BA41-8A91-05D41FF2BFEA}"/>
              </a:ext>
            </a:extLst>
          </p:cNvPr>
          <p:cNvCxnSpPr>
            <a:cxnSpLocks/>
          </p:cNvCxnSpPr>
          <p:nvPr userDrawn="1"/>
        </p:nvCxnSpPr>
        <p:spPr>
          <a:xfrm flipH="1">
            <a:off x="452745" y="2481580"/>
            <a:ext cx="3071411" cy="0"/>
          </a:xfrm>
          <a:prstGeom prst="line">
            <a:avLst/>
          </a:prstGeom>
          <a:ln w="12700">
            <a:solidFill>
              <a:srgbClr val="88DEFF"/>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FA41CD3-B1B4-44C6-B181-463C248D1DE7}"/>
              </a:ext>
            </a:extLst>
          </p:cNvPr>
          <p:cNvSpPr>
            <a:spLocks noGrp="1"/>
          </p:cNvSpPr>
          <p:nvPr>
            <p:ph type="pic" sz="quarter" idx="11"/>
          </p:nvPr>
        </p:nvSpPr>
        <p:spPr>
          <a:xfrm>
            <a:off x="4257675" y="375075"/>
            <a:ext cx="4562364" cy="3411855"/>
          </a:xfrm>
        </p:spPr>
        <p:txBody>
          <a:bodyPr/>
          <a:lstStyle>
            <a:lvl1pPr marL="0" indent="0">
              <a:buNone/>
              <a:defRPr/>
            </a:lvl1pPr>
          </a:lstStyle>
          <a:p>
            <a:r>
              <a:rPr lang="en-US" dirty="0"/>
              <a:t>Click icon to add picture</a:t>
            </a:r>
          </a:p>
        </p:txBody>
      </p:sp>
      <p:sp>
        <p:nvSpPr>
          <p:cNvPr id="9" name="Picture Placeholder 4">
            <a:extLst>
              <a:ext uri="{FF2B5EF4-FFF2-40B4-BE49-F238E27FC236}">
                <a16:creationId xmlns:a16="http://schemas.microsoft.com/office/drawing/2014/main" id="{FD763B85-7E8C-49CA-BB10-A6B68F227CDC}"/>
              </a:ext>
            </a:extLst>
          </p:cNvPr>
          <p:cNvSpPr>
            <a:spLocks noGrp="1"/>
          </p:cNvSpPr>
          <p:nvPr>
            <p:ph type="pic" sz="quarter" idx="12"/>
          </p:nvPr>
        </p:nvSpPr>
        <p:spPr>
          <a:xfrm>
            <a:off x="8942393" y="375075"/>
            <a:ext cx="4562364" cy="3411855"/>
          </a:xfrm>
        </p:spPr>
        <p:txBody>
          <a:bodyPr/>
          <a:lstStyle>
            <a:lvl1pPr marL="0" indent="0">
              <a:buNone/>
              <a:defRPr/>
            </a:lvl1pPr>
          </a:lstStyle>
          <a:p>
            <a:r>
              <a:rPr lang="en-US" dirty="0"/>
              <a:t>Click icon to add picture</a:t>
            </a:r>
          </a:p>
        </p:txBody>
      </p:sp>
      <p:sp>
        <p:nvSpPr>
          <p:cNvPr id="10" name="Picture Placeholder 4">
            <a:extLst>
              <a:ext uri="{FF2B5EF4-FFF2-40B4-BE49-F238E27FC236}">
                <a16:creationId xmlns:a16="http://schemas.microsoft.com/office/drawing/2014/main" id="{A0974962-0376-455D-B4A3-3841BE9D4E42}"/>
              </a:ext>
            </a:extLst>
          </p:cNvPr>
          <p:cNvSpPr>
            <a:spLocks noGrp="1"/>
          </p:cNvSpPr>
          <p:nvPr>
            <p:ph type="pic" sz="quarter" idx="13"/>
          </p:nvPr>
        </p:nvSpPr>
        <p:spPr>
          <a:xfrm>
            <a:off x="4257675" y="3901021"/>
            <a:ext cx="4562364" cy="3411855"/>
          </a:xfrm>
        </p:spPr>
        <p:txBody>
          <a:bodyPr/>
          <a:lstStyle>
            <a:lvl1pPr marL="0" indent="0">
              <a:buNone/>
              <a:defRPr/>
            </a:lvl1pPr>
          </a:lstStyle>
          <a:p>
            <a:r>
              <a:rPr lang="en-US" dirty="0"/>
              <a:t>Click icon to add picture</a:t>
            </a:r>
          </a:p>
        </p:txBody>
      </p:sp>
      <p:sp>
        <p:nvSpPr>
          <p:cNvPr id="11" name="Picture Placeholder 4">
            <a:extLst>
              <a:ext uri="{FF2B5EF4-FFF2-40B4-BE49-F238E27FC236}">
                <a16:creationId xmlns:a16="http://schemas.microsoft.com/office/drawing/2014/main" id="{4CE55969-5869-4FAF-95D5-E61154334A4B}"/>
              </a:ext>
            </a:extLst>
          </p:cNvPr>
          <p:cNvSpPr>
            <a:spLocks noGrp="1"/>
          </p:cNvSpPr>
          <p:nvPr>
            <p:ph type="pic" sz="quarter" idx="14"/>
          </p:nvPr>
        </p:nvSpPr>
        <p:spPr>
          <a:xfrm>
            <a:off x="8942393" y="3901021"/>
            <a:ext cx="4562364" cy="3411855"/>
          </a:xfrm>
        </p:spPr>
        <p:txBody>
          <a:bodyPr/>
          <a:lstStyle>
            <a:lvl1pPr marL="0" indent="0">
              <a:buNone/>
              <a:defRPr/>
            </a:lvl1pPr>
          </a:lstStyle>
          <a:p>
            <a:r>
              <a:rPr lang="en-US" dirty="0"/>
              <a:t>Click icon to add picture</a:t>
            </a:r>
          </a:p>
        </p:txBody>
      </p:sp>
      <p:sp>
        <p:nvSpPr>
          <p:cNvPr id="8" name="Picture Placeholder 7">
            <a:extLst>
              <a:ext uri="{FF2B5EF4-FFF2-40B4-BE49-F238E27FC236}">
                <a16:creationId xmlns:a16="http://schemas.microsoft.com/office/drawing/2014/main" id="{29BCE78B-57A5-4DDA-A1AD-9C409C56A383}"/>
              </a:ext>
            </a:extLst>
          </p:cNvPr>
          <p:cNvSpPr>
            <a:spLocks noGrp="1"/>
          </p:cNvSpPr>
          <p:nvPr>
            <p:ph type="pic" sz="quarter" idx="15" hasCustomPrompt="1"/>
          </p:nvPr>
        </p:nvSpPr>
        <p:spPr>
          <a:xfrm>
            <a:off x="312843" y="504825"/>
            <a:ext cx="3351213" cy="1752600"/>
          </a:xfrm>
        </p:spPr>
        <p:txBody>
          <a:bodyPr/>
          <a:lstStyle>
            <a:lvl1pPr marL="0" indent="0">
              <a:buNone/>
              <a:defRPr/>
            </a:lvl1pPr>
          </a:lstStyle>
          <a:p>
            <a:r>
              <a:rPr lang="en-US" dirty="0"/>
              <a:t>Logo</a:t>
            </a:r>
          </a:p>
        </p:txBody>
      </p:sp>
      <p:pic>
        <p:nvPicPr>
          <p:cNvPr id="14" name="Picture 13" descr="Shape&#10;&#10;Description automatically generated with medium confidence">
            <a:extLst>
              <a:ext uri="{FF2B5EF4-FFF2-40B4-BE49-F238E27FC236}">
                <a16:creationId xmlns:a16="http://schemas.microsoft.com/office/drawing/2014/main" id="{61EEA2BC-887E-4204-9775-6DD1AC494428}"/>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Tree>
    <p:extLst>
      <p:ext uri="{BB962C8B-B14F-4D97-AF65-F5344CB8AC3E}">
        <p14:creationId xmlns:p14="http://schemas.microsoft.com/office/powerpoint/2010/main" val="1887858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se Studies-14">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Rectangle: Top Corners Rounded 3">
            <a:extLst>
              <a:ext uri="{FF2B5EF4-FFF2-40B4-BE49-F238E27FC236}">
                <a16:creationId xmlns:a16="http://schemas.microsoft.com/office/drawing/2014/main" id="{791C6299-5EBE-4860-B915-4602FA2FBFF5}"/>
              </a:ext>
            </a:extLst>
          </p:cNvPr>
          <p:cNvSpPr/>
          <p:nvPr userDrawn="1"/>
        </p:nvSpPr>
        <p:spPr>
          <a:xfrm rot="10800000">
            <a:off x="441876"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7" name="Picture Placeholder 4">
            <a:extLst>
              <a:ext uri="{FF2B5EF4-FFF2-40B4-BE49-F238E27FC236}">
                <a16:creationId xmlns:a16="http://schemas.microsoft.com/office/drawing/2014/main" id="{7CD8D313-CDE3-4791-BAAC-E4AF31FD9007}"/>
              </a:ext>
            </a:extLst>
          </p:cNvPr>
          <p:cNvSpPr>
            <a:spLocks noGrp="1"/>
          </p:cNvSpPr>
          <p:nvPr>
            <p:ph type="pic" sz="quarter" idx="11" hasCustomPrompt="1"/>
          </p:nvPr>
        </p:nvSpPr>
        <p:spPr>
          <a:xfrm>
            <a:off x="441882"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 name="Text Placeholder 7">
            <a:extLst>
              <a:ext uri="{FF2B5EF4-FFF2-40B4-BE49-F238E27FC236}">
                <a16:creationId xmlns:a16="http://schemas.microsoft.com/office/drawing/2014/main" id="{F848B3F3-B197-468C-81ED-A9220AB3BD72}"/>
              </a:ext>
            </a:extLst>
          </p:cNvPr>
          <p:cNvSpPr>
            <a:spLocks noGrp="1"/>
          </p:cNvSpPr>
          <p:nvPr>
            <p:ph type="body" sz="quarter" idx="35" hasCustomPrompt="1"/>
          </p:nvPr>
        </p:nvSpPr>
        <p:spPr>
          <a:xfrm>
            <a:off x="514759"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 name="Text Placeholder 7">
            <a:extLst>
              <a:ext uri="{FF2B5EF4-FFF2-40B4-BE49-F238E27FC236}">
                <a16:creationId xmlns:a16="http://schemas.microsoft.com/office/drawing/2014/main" id="{C0B50D42-CABF-4000-894D-D79C8DCE895A}"/>
              </a:ext>
            </a:extLst>
          </p:cNvPr>
          <p:cNvSpPr>
            <a:spLocks noGrp="1"/>
          </p:cNvSpPr>
          <p:nvPr>
            <p:ph type="body" sz="quarter" idx="36" hasCustomPrompt="1"/>
          </p:nvPr>
        </p:nvSpPr>
        <p:spPr>
          <a:xfrm>
            <a:off x="514759"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69" name="Text Placeholder 7">
            <a:extLst>
              <a:ext uri="{FF2B5EF4-FFF2-40B4-BE49-F238E27FC236}">
                <a16:creationId xmlns:a16="http://schemas.microsoft.com/office/drawing/2014/main" id="{651A8961-29BB-44B1-9465-E9F60D41F2FA}"/>
              </a:ext>
            </a:extLst>
          </p:cNvPr>
          <p:cNvSpPr>
            <a:spLocks noGrp="1"/>
          </p:cNvSpPr>
          <p:nvPr>
            <p:ph type="body" sz="quarter" idx="81" hasCustomPrompt="1"/>
          </p:nvPr>
        </p:nvSpPr>
        <p:spPr>
          <a:xfrm>
            <a:off x="514759"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70" name="Text Placeholder 7">
            <a:extLst>
              <a:ext uri="{FF2B5EF4-FFF2-40B4-BE49-F238E27FC236}">
                <a16:creationId xmlns:a16="http://schemas.microsoft.com/office/drawing/2014/main" id="{32D76551-D572-4220-913D-B33A3C73EEE4}"/>
              </a:ext>
            </a:extLst>
          </p:cNvPr>
          <p:cNvSpPr>
            <a:spLocks noGrp="1"/>
          </p:cNvSpPr>
          <p:nvPr>
            <p:ph type="body" sz="quarter" idx="82" hasCustomPrompt="1"/>
          </p:nvPr>
        </p:nvSpPr>
        <p:spPr>
          <a:xfrm>
            <a:off x="514759"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cxnSp>
        <p:nvCxnSpPr>
          <p:cNvPr id="3" name="Straight Connector 2">
            <a:extLst>
              <a:ext uri="{FF2B5EF4-FFF2-40B4-BE49-F238E27FC236}">
                <a16:creationId xmlns:a16="http://schemas.microsoft.com/office/drawing/2014/main" id="{68FD6E32-4234-4FF9-9389-DFC2AB8448FC}"/>
              </a:ext>
            </a:extLst>
          </p:cNvPr>
          <p:cNvCxnSpPr>
            <a:cxnSpLocks/>
          </p:cNvCxnSpPr>
          <p:nvPr userDrawn="1"/>
        </p:nvCxnSpPr>
        <p:spPr>
          <a:xfrm>
            <a:off x="514758"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9" name="Rectangle: Top Corners Rounded 218">
            <a:extLst>
              <a:ext uri="{FF2B5EF4-FFF2-40B4-BE49-F238E27FC236}">
                <a16:creationId xmlns:a16="http://schemas.microsoft.com/office/drawing/2014/main" id="{4B1DC08C-6173-4937-A4EB-94EED27F225B}"/>
              </a:ext>
            </a:extLst>
          </p:cNvPr>
          <p:cNvSpPr/>
          <p:nvPr userDrawn="1"/>
        </p:nvSpPr>
        <p:spPr>
          <a:xfrm rot="10800000">
            <a:off x="2299107"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59" name="Picture Placeholder 4">
            <a:extLst>
              <a:ext uri="{FF2B5EF4-FFF2-40B4-BE49-F238E27FC236}">
                <a16:creationId xmlns:a16="http://schemas.microsoft.com/office/drawing/2014/main" id="{F752EB57-5CB3-4DCF-8281-769B1EB1F97D}"/>
              </a:ext>
            </a:extLst>
          </p:cNvPr>
          <p:cNvSpPr>
            <a:spLocks noGrp="1"/>
          </p:cNvSpPr>
          <p:nvPr>
            <p:ph type="pic" sz="quarter" idx="189" hasCustomPrompt="1"/>
          </p:nvPr>
        </p:nvSpPr>
        <p:spPr>
          <a:xfrm>
            <a:off x="2299113"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60" name="Text Placeholder 7">
            <a:extLst>
              <a:ext uri="{FF2B5EF4-FFF2-40B4-BE49-F238E27FC236}">
                <a16:creationId xmlns:a16="http://schemas.microsoft.com/office/drawing/2014/main" id="{9C33767F-D622-4D49-8864-58CA8ECE9806}"/>
              </a:ext>
            </a:extLst>
          </p:cNvPr>
          <p:cNvSpPr>
            <a:spLocks noGrp="1"/>
          </p:cNvSpPr>
          <p:nvPr>
            <p:ph type="body" sz="quarter" idx="190" hasCustomPrompt="1"/>
          </p:nvPr>
        </p:nvSpPr>
        <p:spPr>
          <a:xfrm>
            <a:off x="2371990"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61" name="Text Placeholder 7">
            <a:extLst>
              <a:ext uri="{FF2B5EF4-FFF2-40B4-BE49-F238E27FC236}">
                <a16:creationId xmlns:a16="http://schemas.microsoft.com/office/drawing/2014/main" id="{DE39F80F-9F74-4AD7-8695-0AE62BFDD457}"/>
              </a:ext>
            </a:extLst>
          </p:cNvPr>
          <p:cNvSpPr>
            <a:spLocks noGrp="1"/>
          </p:cNvSpPr>
          <p:nvPr>
            <p:ph type="body" sz="quarter" idx="191" hasCustomPrompt="1"/>
          </p:nvPr>
        </p:nvSpPr>
        <p:spPr>
          <a:xfrm>
            <a:off x="2371990"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62" name="Text Placeholder 7">
            <a:extLst>
              <a:ext uri="{FF2B5EF4-FFF2-40B4-BE49-F238E27FC236}">
                <a16:creationId xmlns:a16="http://schemas.microsoft.com/office/drawing/2014/main" id="{10E22AA2-E0B8-4C9C-8294-9493292E53F4}"/>
              </a:ext>
            </a:extLst>
          </p:cNvPr>
          <p:cNvSpPr>
            <a:spLocks noGrp="1"/>
          </p:cNvSpPr>
          <p:nvPr>
            <p:ph type="body" sz="quarter" idx="192" hasCustomPrompt="1"/>
          </p:nvPr>
        </p:nvSpPr>
        <p:spPr>
          <a:xfrm>
            <a:off x="2371990"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63" name="Text Placeholder 7">
            <a:extLst>
              <a:ext uri="{FF2B5EF4-FFF2-40B4-BE49-F238E27FC236}">
                <a16:creationId xmlns:a16="http://schemas.microsoft.com/office/drawing/2014/main" id="{BAFED56E-04CE-4F36-A7F9-F5BD0690EDBA}"/>
              </a:ext>
            </a:extLst>
          </p:cNvPr>
          <p:cNvSpPr>
            <a:spLocks noGrp="1"/>
          </p:cNvSpPr>
          <p:nvPr>
            <p:ph type="body" sz="quarter" idx="193" hasCustomPrompt="1"/>
          </p:nvPr>
        </p:nvSpPr>
        <p:spPr>
          <a:xfrm>
            <a:off x="2371990"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64" name="Straight Connector 263">
            <a:extLst>
              <a:ext uri="{FF2B5EF4-FFF2-40B4-BE49-F238E27FC236}">
                <a16:creationId xmlns:a16="http://schemas.microsoft.com/office/drawing/2014/main" id="{2B81BA31-E507-4118-B23E-3ED30487A1C2}"/>
              </a:ext>
            </a:extLst>
          </p:cNvPr>
          <p:cNvCxnSpPr>
            <a:cxnSpLocks/>
          </p:cNvCxnSpPr>
          <p:nvPr userDrawn="1"/>
        </p:nvCxnSpPr>
        <p:spPr>
          <a:xfrm>
            <a:off x="2371989"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65" name="Rectangle: Top Corners Rounded 264">
            <a:extLst>
              <a:ext uri="{FF2B5EF4-FFF2-40B4-BE49-F238E27FC236}">
                <a16:creationId xmlns:a16="http://schemas.microsoft.com/office/drawing/2014/main" id="{DC98405D-7D2D-4400-AB67-38983C1ACC94}"/>
              </a:ext>
            </a:extLst>
          </p:cNvPr>
          <p:cNvSpPr/>
          <p:nvPr userDrawn="1"/>
        </p:nvSpPr>
        <p:spPr>
          <a:xfrm rot="10800000">
            <a:off x="4156337"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66" name="Picture Placeholder 4">
            <a:extLst>
              <a:ext uri="{FF2B5EF4-FFF2-40B4-BE49-F238E27FC236}">
                <a16:creationId xmlns:a16="http://schemas.microsoft.com/office/drawing/2014/main" id="{5B9E311C-E633-4FF9-81D2-085AAA55DFA1}"/>
              </a:ext>
            </a:extLst>
          </p:cNvPr>
          <p:cNvSpPr>
            <a:spLocks noGrp="1"/>
          </p:cNvSpPr>
          <p:nvPr>
            <p:ph type="pic" sz="quarter" idx="194" hasCustomPrompt="1"/>
          </p:nvPr>
        </p:nvSpPr>
        <p:spPr>
          <a:xfrm>
            <a:off x="4156343"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67" name="Text Placeholder 7">
            <a:extLst>
              <a:ext uri="{FF2B5EF4-FFF2-40B4-BE49-F238E27FC236}">
                <a16:creationId xmlns:a16="http://schemas.microsoft.com/office/drawing/2014/main" id="{08230F16-7F81-4D94-9100-26D830344384}"/>
              </a:ext>
            </a:extLst>
          </p:cNvPr>
          <p:cNvSpPr>
            <a:spLocks noGrp="1"/>
          </p:cNvSpPr>
          <p:nvPr>
            <p:ph type="body" sz="quarter" idx="195" hasCustomPrompt="1"/>
          </p:nvPr>
        </p:nvSpPr>
        <p:spPr>
          <a:xfrm>
            <a:off x="4229220"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68" name="Text Placeholder 7">
            <a:extLst>
              <a:ext uri="{FF2B5EF4-FFF2-40B4-BE49-F238E27FC236}">
                <a16:creationId xmlns:a16="http://schemas.microsoft.com/office/drawing/2014/main" id="{A87CA264-3658-4A94-B1DF-EDA8216C4043}"/>
              </a:ext>
            </a:extLst>
          </p:cNvPr>
          <p:cNvSpPr>
            <a:spLocks noGrp="1"/>
          </p:cNvSpPr>
          <p:nvPr>
            <p:ph type="body" sz="quarter" idx="196" hasCustomPrompt="1"/>
          </p:nvPr>
        </p:nvSpPr>
        <p:spPr>
          <a:xfrm>
            <a:off x="4229220"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69" name="Text Placeholder 7">
            <a:extLst>
              <a:ext uri="{FF2B5EF4-FFF2-40B4-BE49-F238E27FC236}">
                <a16:creationId xmlns:a16="http://schemas.microsoft.com/office/drawing/2014/main" id="{20E38A37-8953-40C0-B711-FDFBAC9953B1}"/>
              </a:ext>
            </a:extLst>
          </p:cNvPr>
          <p:cNvSpPr>
            <a:spLocks noGrp="1"/>
          </p:cNvSpPr>
          <p:nvPr>
            <p:ph type="body" sz="quarter" idx="197" hasCustomPrompt="1"/>
          </p:nvPr>
        </p:nvSpPr>
        <p:spPr>
          <a:xfrm>
            <a:off x="4229220"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70" name="Text Placeholder 7">
            <a:extLst>
              <a:ext uri="{FF2B5EF4-FFF2-40B4-BE49-F238E27FC236}">
                <a16:creationId xmlns:a16="http://schemas.microsoft.com/office/drawing/2014/main" id="{2166A29C-D613-4653-9089-2AB8DB07B652}"/>
              </a:ext>
            </a:extLst>
          </p:cNvPr>
          <p:cNvSpPr>
            <a:spLocks noGrp="1"/>
          </p:cNvSpPr>
          <p:nvPr>
            <p:ph type="body" sz="quarter" idx="198" hasCustomPrompt="1"/>
          </p:nvPr>
        </p:nvSpPr>
        <p:spPr>
          <a:xfrm>
            <a:off x="4229220"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71" name="Straight Connector 270">
            <a:extLst>
              <a:ext uri="{FF2B5EF4-FFF2-40B4-BE49-F238E27FC236}">
                <a16:creationId xmlns:a16="http://schemas.microsoft.com/office/drawing/2014/main" id="{3E967D94-7C01-40B7-87BE-4EF33BFA6496}"/>
              </a:ext>
            </a:extLst>
          </p:cNvPr>
          <p:cNvCxnSpPr>
            <a:cxnSpLocks/>
          </p:cNvCxnSpPr>
          <p:nvPr userDrawn="1"/>
        </p:nvCxnSpPr>
        <p:spPr>
          <a:xfrm>
            <a:off x="4229219"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72" name="Rectangle: Top Corners Rounded 271">
            <a:extLst>
              <a:ext uri="{FF2B5EF4-FFF2-40B4-BE49-F238E27FC236}">
                <a16:creationId xmlns:a16="http://schemas.microsoft.com/office/drawing/2014/main" id="{AF43B43E-8AA1-4E0A-992B-854705493302}"/>
              </a:ext>
            </a:extLst>
          </p:cNvPr>
          <p:cNvSpPr/>
          <p:nvPr userDrawn="1"/>
        </p:nvSpPr>
        <p:spPr>
          <a:xfrm rot="10800000">
            <a:off x="6013560"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73" name="Picture Placeholder 4">
            <a:extLst>
              <a:ext uri="{FF2B5EF4-FFF2-40B4-BE49-F238E27FC236}">
                <a16:creationId xmlns:a16="http://schemas.microsoft.com/office/drawing/2014/main" id="{E900D35C-A740-4B99-9944-167F233C1201}"/>
              </a:ext>
            </a:extLst>
          </p:cNvPr>
          <p:cNvSpPr>
            <a:spLocks noGrp="1"/>
          </p:cNvSpPr>
          <p:nvPr>
            <p:ph type="pic" sz="quarter" idx="199" hasCustomPrompt="1"/>
          </p:nvPr>
        </p:nvSpPr>
        <p:spPr>
          <a:xfrm>
            <a:off x="6013566"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74" name="Text Placeholder 7">
            <a:extLst>
              <a:ext uri="{FF2B5EF4-FFF2-40B4-BE49-F238E27FC236}">
                <a16:creationId xmlns:a16="http://schemas.microsoft.com/office/drawing/2014/main" id="{B243C5BC-807D-41B1-9452-8422529E633E}"/>
              </a:ext>
            </a:extLst>
          </p:cNvPr>
          <p:cNvSpPr>
            <a:spLocks noGrp="1"/>
          </p:cNvSpPr>
          <p:nvPr>
            <p:ph type="body" sz="quarter" idx="200" hasCustomPrompt="1"/>
          </p:nvPr>
        </p:nvSpPr>
        <p:spPr>
          <a:xfrm>
            <a:off x="6086443"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75" name="Text Placeholder 7">
            <a:extLst>
              <a:ext uri="{FF2B5EF4-FFF2-40B4-BE49-F238E27FC236}">
                <a16:creationId xmlns:a16="http://schemas.microsoft.com/office/drawing/2014/main" id="{E5D2F583-D472-4702-B166-3E565A14763E}"/>
              </a:ext>
            </a:extLst>
          </p:cNvPr>
          <p:cNvSpPr>
            <a:spLocks noGrp="1"/>
          </p:cNvSpPr>
          <p:nvPr>
            <p:ph type="body" sz="quarter" idx="201" hasCustomPrompt="1"/>
          </p:nvPr>
        </p:nvSpPr>
        <p:spPr>
          <a:xfrm>
            <a:off x="6086443"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76" name="Text Placeholder 7">
            <a:extLst>
              <a:ext uri="{FF2B5EF4-FFF2-40B4-BE49-F238E27FC236}">
                <a16:creationId xmlns:a16="http://schemas.microsoft.com/office/drawing/2014/main" id="{A0BB431F-96F0-43CF-B262-D57E3CB7D3B8}"/>
              </a:ext>
            </a:extLst>
          </p:cNvPr>
          <p:cNvSpPr>
            <a:spLocks noGrp="1"/>
          </p:cNvSpPr>
          <p:nvPr>
            <p:ph type="body" sz="quarter" idx="202" hasCustomPrompt="1"/>
          </p:nvPr>
        </p:nvSpPr>
        <p:spPr>
          <a:xfrm>
            <a:off x="6086443"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77" name="Text Placeholder 7">
            <a:extLst>
              <a:ext uri="{FF2B5EF4-FFF2-40B4-BE49-F238E27FC236}">
                <a16:creationId xmlns:a16="http://schemas.microsoft.com/office/drawing/2014/main" id="{F9E9F40C-C5D7-485B-9188-98B96057CFF2}"/>
              </a:ext>
            </a:extLst>
          </p:cNvPr>
          <p:cNvSpPr>
            <a:spLocks noGrp="1"/>
          </p:cNvSpPr>
          <p:nvPr>
            <p:ph type="body" sz="quarter" idx="203" hasCustomPrompt="1"/>
          </p:nvPr>
        </p:nvSpPr>
        <p:spPr>
          <a:xfrm>
            <a:off x="6086443"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78" name="Straight Connector 277">
            <a:extLst>
              <a:ext uri="{FF2B5EF4-FFF2-40B4-BE49-F238E27FC236}">
                <a16:creationId xmlns:a16="http://schemas.microsoft.com/office/drawing/2014/main" id="{57E5277A-533B-440E-84A3-704B4C6F45EC}"/>
              </a:ext>
            </a:extLst>
          </p:cNvPr>
          <p:cNvCxnSpPr>
            <a:cxnSpLocks/>
          </p:cNvCxnSpPr>
          <p:nvPr userDrawn="1"/>
        </p:nvCxnSpPr>
        <p:spPr>
          <a:xfrm>
            <a:off x="6086442"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79" name="Rectangle: Top Corners Rounded 278">
            <a:extLst>
              <a:ext uri="{FF2B5EF4-FFF2-40B4-BE49-F238E27FC236}">
                <a16:creationId xmlns:a16="http://schemas.microsoft.com/office/drawing/2014/main" id="{9FC12367-2421-49C3-B4AD-6D4D40E5B5BD}"/>
              </a:ext>
            </a:extLst>
          </p:cNvPr>
          <p:cNvSpPr/>
          <p:nvPr userDrawn="1"/>
        </p:nvSpPr>
        <p:spPr>
          <a:xfrm rot="10800000">
            <a:off x="7870776"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80" name="Picture Placeholder 4">
            <a:extLst>
              <a:ext uri="{FF2B5EF4-FFF2-40B4-BE49-F238E27FC236}">
                <a16:creationId xmlns:a16="http://schemas.microsoft.com/office/drawing/2014/main" id="{2BF5B874-6791-469B-B189-51AB126D338D}"/>
              </a:ext>
            </a:extLst>
          </p:cNvPr>
          <p:cNvSpPr>
            <a:spLocks noGrp="1"/>
          </p:cNvSpPr>
          <p:nvPr>
            <p:ph type="pic" sz="quarter" idx="204" hasCustomPrompt="1"/>
          </p:nvPr>
        </p:nvSpPr>
        <p:spPr>
          <a:xfrm>
            <a:off x="7870782"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81" name="Text Placeholder 7">
            <a:extLst>
              <a:ext uri="{FF2B5EF4-FFF2-40B4-BE49-F238E27FC236}">
                <a16:creationId xmlns:a16="http://schemas.microsoft.com/office/drawing/2014/main" id="{072F9481-7EE4-4B40-B1D1-E980826A456E}"/>
              </a:ext>
            </a:extLst>
          </p:cNvPr>
          <p:cNvSpPr>
            <a:spLocks noGrp="1"/>
          </p:cNvSpPr>
          <p:nvPr>
            <p:ph type="body" sz="quarter" idx="205" hasCustomPrompt="1"/>
          </p:nvPr>
        </p:nvSpPr>
        <p:spPr>
          <a:xfrm>
            <a:off x="7943659"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82" name="Text Placeholder 7">
            <a:extLst>
              <a:ext uri="{FF2B5EF4-FFF2-40B4-BE49-F238E27FC236}">
                <a16:creationId xmlns:a16="http://schemas.microsoft.com/office/drawing/2014/main" id="{E48B687A-BF73-4322-9429-FE32A7B1DB3B}"/>
              </a:ext>
            </a:extLst>
          </p:cNvPr>
          <p:cNvSpPr>
            <a:spLocks noGrp="1"/>
          </p:cNvSpPr>
          <p:nvPr>
            <p:ph type="body" sz="quarter" idx="206" hasCustomPrompt="1"/>
          </p:nvPr>
        </p:nvSpPr>
        <p:spPr>
          <a:xfrm>
            <a:off x="7943659"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83" name="Text Placeholder 7">
            <a:extLst>
              <a:ext uri="{FF2B5EF4-FFF2-40B4-BE49-F238E27FC236}">
                <a16:creationId xmlns:a16="http://schemas.microsoft.com/office/drawing/2014/main" id="{1C321E67-30C2-4856-95AD-8345DD55C246}"/>
              </a:ext>
            </a:extLst>
          </p:cNvPr>
          <p:cNvSpPr>
            <a:spLocks noGrp="1"/>
          </p:cNvSpPr>
          <p:nvPr>
            <p:ph type="body" sz="quarter" idx="207" hasCustomPrompt="1"/>
          </p:nvPr>
        </p:nvSpPr>
        <p:spPr>
          <a:xfrm>
            <a:off x="7943659"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84" name="Text Placeholder 7">
            <a:extLst>
              <a:ext uri="{FF2B5EF4-FFF2-40B4-BE49-F238E27FC236}">
                <a16:creationId xmlns:a16="http://schemas.microsoft.com/office/drawing/2014/main" id="{36C72471-8C70-45BC-99F7-F05F2165ACB9}"/>
              </a:ext>
            </a:extLst>
          </p:cNvPr>
          <p:cNvSpPr>
            <a:spLocks noGrp="1"/>
          </p:cNvSpPr>
          <p:nvPr>
            <p:ph type="body" sz="quarter" idx="208" hasCustomPrompt="1"/>
          </p:nvPr>
        </p:nvSpPr>
        <p:spPr>
          <a:xfrm>
            <a:off x="7943659"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85" name="Straight Connector 284">
            <a:extLst>
              <a:ext uri="{FF2B5EF4-FFF2-40B4-BE49-F238E27FC236}">
                <a16:creationId xmlns:a16="http://schemas.microsoft.com/office/drawing/2014/main" id="{36F83EB1-CE38-41F1-826F-25F52DD27F82}"/>
              </a:ext>
            </a:extLst>
          </p:cNvPr>
          <p:cNvCxnSpPr>
            <a:cxnSpLocks/>
          </p:cNvCxnSpPr>
          <p:nvPr userDrawn="1"/>
        </p:nvCxnSpPr>
        <p:spPr>
          <a:xfrm>
            <a:off x="7943658"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86" name="Rectangle: Top Corners Rounded 285">
            <a:extLst>
              <a:ext uri="{FF2B5EF4-FFF2-40B4-BE49-F238E27FC236}">
                <a16:creationId xmlns:a16="http://schemas.microsoft.com/office/drawing/2014/main" id="{7C3C2422-87BD-49A1-806B-FBDE2CB6E595}"/>
              </a:ext>
            </a:extLst>
          </p:cNvPr>
          <p:cNvSpPr/>
          <p:nvPr userDrawn="1"/>
        </p:nvSpPr>
        <p:spPr>
          <a:xfrm rot="10800000">
            <a:off x="9727992"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87" name="Picture Placeholder 4">
            <a:extLst>
              <a:ext uri="{FF2B5EF4-FFF2-40B4-BE49-F238E27FC236}">
                <a16:creationId xmlns:a16="http://schemas.microsoft.com/office/drawing/2014/main" id="{DF1D9B8B-1F1C-43E0-93D8-10228F47DF40}"/>
              </a:ext>
            </a:extLst>
          </p:cNvPr>
          <p:cNvSpPr>
            <a:spLocks noGrp="1"/>
          </p:cNvSpPr>
          <p:nvPr>
            <p:ph type="pic" sz="quarter" idx="209" hasCustomPrompt="1"/>
          </p:nvPr>
        </p:nvSpPr>
        <p:spPr>
          <a:xfrm>
            <a:off x="9727998"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88" name="Text Placeholder 7">
            <a:extLst>
              <a:ext uri="{FF2B5EF4-FFF2-40B4-BE49-F238E27FC236}">
                <a16:creationId xmlns:a16="http://schemas.microsoft.com/office/drawing/2014/main" id="{699A3E1B-C867-4288-AEA5-BD56B04E9CFE}"/>
              </a:ext>
            </a:extLst>
          </p:cNvPr>
          <p:cNvSpPr>
            <a:spLocks noGrp="1"/>
          </p:cNvSpPr>
          <p:nvPr>
            <p:ph type="body" sz="quarter" idx="210" hasCustomPrompt="1"/>
          </p:nvPr>
        </p:nvSpPr>
        <p:spPr>
          <a:xfrm>
            <a:off x="9800875"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89" name="Text Placeholder 7">
            <a:extLst>
              <a:ext uri="{FF2B5EF4-FFF2-40B4-BE49-F238E27FC236}">
                <a16:creationId xmlns:a16="http://schemas.microsoft.com/office/drawing/2014/main" id="{6043413D-ACA2-4073-9D25-8BDC863B0A5C}"/>
              </a:ext>
            </a:extLst>
          </p:cNvPr>
          <p:cNvSpPr>
            <a:spLocks noGrp="1"/>
          </p:cNvSpPr>
          <p:nvPr>
            <p:ph type="body" sz="quarter" idx="211" hasCustomPrompt="1"/>
          </p:nvPr>
        </p:nvSpPr>
        <p:spPr>
          <a:xfrm>
            <a:off x="9800875"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90" name="Text Placeholder 7">
            <a:extLst>
              <a:ext uri="{FF2B5EF4-FFF2-40B4-BE49-F238E27FC236}">
                <a16:creationId xmlns:a16="http://schemas.microsoft.com/office/drawing/2014/main" id="{F08A5F91-B520-4991-B583-CE69D8C1F9DF}"/>
              </a:ext>
            </a:extLst>
          </p:cNvPr>
          <p:cNvSpPr>
            <a:spLocks noGrp="1"/>
          </p:cNvSpPr>
          <p:nvPr>
            <p:ph type="body" sz="quarter" idx="212" hasCustomPrompt="1"/>
          </p:nvPr>
        </p:nvSpPr>
        <p:spPr>
          <a:xfrm>
            <a:off x="9800875"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91" name="Text Placeholder 7">
            <a:extLst>
              <a:ext uri="{FF2B5EF4-FFF2-40B4-BE49-F238E27FC236}">
                <a16:creationId xmlns:a16="http://schemas.microsoft.com/office/drawing/2014/main" id="{AB1D702D-F705-4FBA-87DE-2EAFBFCCBDBE}"/>
              </a:ext>
            </a:extLst>
          </p:cNvPr>
          <p:cNvSpPr>
            <a:spLocks noGrp="1"/>
          </p:cNvSpPr>
          <p:nvPr>
            <p:ph type="body" sz="quarter" idx="213" hasCustomPrompt="1"/>
          </p:nvPr>
        </p:nvSpPr>
        <p:spPr>
          <a:xfrm>
            <a:off x="9800875"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92" name="Straight Connector 291">
            <a:extLst>
              <a:ext uri="{FF2B5EF4-FFF2-40B4-BE49-F238E27FC236}">
                <a16:creationId xmlns:a16="http://schemas.microsoft.com/office/drawing/2014/main" id="{7F014504-450D-47E5-8E23-64747A140580}"/>
              </a:ext>
            </a:extLst>
          </p:cNvPr>
          <p:cNvCxnSpPr>
            <a:cxnSpLocks/>
          </p:cNvCxnSpPr>
          <p:nvPr userDrawn="1"/>
        </p:nvCxnSpPr>
        <p:spPr>
          <a:xfrm>
            <a:off x="9800874"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93" name="Rectangle: Top Corners Rounded 292">
            <a:extLst>
              <a:ext uri="{FF2B5EF4-FFF2-40B4-BE49-F238E27FC236}">
                <a16:creationId xmlns:a16="http://schemas.microsoft.com/office/drawing/2014/main" id="{B65B3A5A-E8A7-43D9-BF1B-5DA3E96FD00C}"/>
              </a:ext>
            </a:extLst>
          </p:cNvPr>
          <p:cNvSpPr/>
          <p:nvPr userDrawn="1"/>
        </p:nvSpPr>
        <p:spPr>
          <a:xfrm rot="10800000">
            <a:off x="11591963"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94" name="Picture Placeholder 4">
            <a:extLst>
              <a:ext uri="{FF2B5EF4-FFF2-40B4-BE49-F238E27FC236}">
                <a16:creationId xmlns:a16="http://schemas.microsoft.com/office/drawing/2014/main" id="{40378CFC-E464-48C6-BC7C-F4243891A393}"/>
              </a:ext>
            </a:extLst>
          </p:cNvPr>
          <p:cNvSpPr>
            <a:spLocks noGrp="1"/>
          </p:cNvSpPr>
          <p:nvPr>
            <p:ph type="pic" sz="quarter" idx="214" hasCustomPrompt="1"/>
          </p:nvPr>
        </p:nvSpPr>
        <p:spPr>
          <a:xfrm>
            <a:off x="11591969"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95" name="Text Placeholder 7">
            <a:extLst>
              <a:ext uri="{FF2B5EF4-FFF2-40B4-BE49-F238E27FC236}">
                <a16:creationId xmlns:a16="http://schemas.microsoft.com/office/drawing/2014/main" id="{DC40302E-812E-497E-AB12-226AC3C6116A}"/>
              </a:ext>
            </a:extLst>
          </p:cNvPr>
          <p:cNvSpPr>
            <a:spLocks noGrp="1"/>
          </p:cNvSpPr>
          <p:nvPr>
            <p:ph type="body" sz="quarter" idx="215" hasCustomPrompt="1"/>
          </p:nvPr>
        </p:nvSpPr>
        <p:spPr>
          <a:xfrm>
            <a:off x="11664846"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96" name="Text Placeholder 7">
            <a:extLst>
              <a:ext uri="{FF2B5EF4-FFF2-40B4-BE49-F238E27FC236}">
                <a16:creationId xmlns:a16="http://schemas.microsoft.com/office/drawing/2014/main" id="{9EABED5B-FC0B-488E-8D80-DA24EE29692E}"/>
              </a:ext>
            </a:extLst>
          </p:cNvPr>
          <p:cNvSpPr>
            <a:spLocks noGrp="1"/>
          </p:cNvSpPr>
          <p:nvPr>
            <p:ph type="body" sz="quarter" idx="216" hasCustomPrompt="1"/>
          </p:nvPr>
        </p:nvSpPr>
        <p:spPr>
          <a:xfrm>
            <a:off x="11664846"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97" name="Text Placeholder 7">
            <a:extLst>
              <a:ext uri="{FF2B5EF4-FFF2-40B4-BE49-F238E27FC236}">
                <a16:creationId xmlns:a16="http://schemas.microsoft.com/office/drawing/2014/main" id="{0F89952F-C64E-466F-98B8-462AA80DA062}"/>
              </a:ext>
            </a:extLst>
          </p:cNvPr>
          <p:cNvSpPr>
            <a:spLocks noGrp="1"/>
          </p:cNvSpPr>
          <p:nvPr>
            <p:ph type="body" sz="quarter" idx="217" hasCustomPrompt="1"/>
          </p:nvPr>
        </p:nvSpPr>
        <p:spPr>
          <a:xfrm>
            <a:off x="11664846"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98" name="Text Placeholder 7">
            <a:extLst>
              <a:ext uri="{FF2B5EF4-FFF2-40B4-BE49-F238E27FC236}">
                <a16:creationId xmlns:a16="http://schemas.microsoft.com/office/drawing/2014/main" id="{14EF813B-FE60-4763-9BFD-5B1083847656}"/>
              </a:ext>
            </a:extLst>
          </p:cNvPr>
          <p:cNvSpPr>
            <a:spLocks noGrp="1"/>
          </p:cNvSpPr>
          <p:nvPr>
            <p:ph type="body" sz="quarter" idx="218" hasCustomPrompt="1"/>
          </p:nvPr>
        </p:nvSpPr>
        <p:spPr>
          <a:xfrm>
            <a:off x="11664846"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99" name="Straight Connector 298">
            <a:extLst>
              <a:ext uri="{FF2B5EF4-FFF2-40B4-BE49-F238E27FC236}">
                <a16:creationId xmlns:a16="http://schemas.microsoft.com/office/drawing/2014/main" id="{0EE9B93F-85C3-4363-92D3-6EDF82F3169B}"/>
              </a:ext>
            </a:extLst>
          </p:cNvPr>
          <p:cNvCxnSpPr>
            <a:cxnSpLocks/>
          </p:cNvCxnSpPr>
          <p:nvPr userDrawn="1"/>
        </p:nvCxnSpPr>
        <p:spPr>
          <a:xfrm>
            <a:off x="11664845"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00" name="Rectangle: Top Corners Rounded 299">
            <a:extLst>
              <a:ext uri="{FF2B5EF4-FFF2-40B4-BE49-F238E27FC236}">
                <a16:creationId xmlns:a16="http://schemas.microsoft.com/office/drawing/2014/main" id="{E8A68F7A-BAC8-4C7A-9B96-3DACBF90D31C}"/>
              </a:ext>
            </a:extLst>
          </p:cNvPr>
          <p:cNvSpPr/>
          <p:nvPr userDrawn="1"/>
        </p:nvSpPr>
        <p:spPr>
          <a:xfrm rot="10800000">
            <a:off x="441876"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01" name="Picture Placeholder 4">
            <a:extLst>
              <a:ext uri="{FF2B5EF4-FFF2-40B4-BE49-F238E27FC236}">
                <a16:creationId xmlns:a16="http://schemas.microsoft.com/office/drawing/2014/main" id="{91CD9E8A-89A1-47A5-AF5B-B7C7AA42F64C}"/>
              </a:ext>
            </a:extLst>
          </p:cNvPr>
          <p:cNvSpPr>
            <a:spLocks noGrp="1"/>
          </p:cNvSpPr>
          <p:nvPr>
            <p:ph type="pic" sz="quarter" idx="219" hasCustomPrompt="1"/>
          </p:nvPr>
        </p:nvSpPr>
        <p:spPr>
          <a:xfrm>
            <a:off x="441882"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02" name="Text Placeholder 7">
            <a:extLst>
              <a:ext uri="{FF2B5EF4-FFF2-40B4-BE49-F238E27FC236}">
                <a16:creationId xmlns:a16="http://schemas.microsoft.com/office/drawing/2014/main" id="{C45D4087-DD7B-4A45-971D-09993AC1A745}"/>
              </a:ext>
            </a:extLst>
          </p:cNvPr>
          <p:cNvSpPr>
            <a:spLocks noGrp="1"/>
          </p:cNvSpPr>
          <p:nvPr>
            <p:ph type="body" sz="quarter" idx="220" hasCustomPrompt="1"/>
          </p:nvPr>
        </p:nvSpPr>
        <p:spPr>
          <a:xfrm>
            <a:off x="514759"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03" name="Text Placeholder 7">
            <a:extLst>
              <a:ext uri="{FF2B5EF4-FFF2-40B4-BE49-F238E27FC236}">
                <a16:creationId xmlns:a16="http://schemas.microsoft.com/office/drawing/2014/main" id="{D4FA096C-6481-4A71-9274-754CB8077448}"/>
              </a:ext>
            </a:extLst>
          </p:cNvPr>
          <p:cNvSpPr>
            <a:spLocks noGrp="1"/>
          </p:cNvSpPr>
          <p:nvPr>
            <p:ph type="body" sz="quarter" idx="221" hasCustomPrompt="1"/>
          </p:nvPr>
        </p:nvSpPr>
        <p:spPr>
          <a:xfrm>
            <a:off x="514759"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04" name="Text Placeholder 7">
            <a:extLst>
              <a:ext uri="{FF2B5EF4-FFF2-40B4-BE49-F238E27FC236}">
                <a16:creationId xmlns:a16="http://schemas.microsoft.com/office/drawing/2014/main" id="{5E26C520-25A9-4A66-A1BD-61790D7CEF3C}"/>
              </a:ext>
            </a:extLst>
          </p:cNvPr>
          <p:cNvSpPr>
            <a:spLocks noGrp="1"/>
          </p:cNvSpPr>
          <p:nvPr>
            <p:ph type="body" sz="quarter" idx="222" hasCustomPrompt="1"/>
          </p:nvPr>
        </p:nvSpPr>
        <p:spPr>
          <a:xfrm>
            <a:off x="514759"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05" name="Text Placeholder 7">
            <a:extLst>
              <a:ext uri="{FF2B5EF4-FFF2-40B4-BE49-F238E27FC236}">
                <a16:creationId xmlns:a16="http://schemas.microsoft.com/office/drawing/2014/main" id="{078BE0B5-8062-48DB-81AE-B5958A28708E}"/>
              </a:ext>
            </a:extLst>
          </p:cNvPr>
          <p:cNvSpPr>
            <a:spLocks noGrp="1"/>
          </p:cNvSpPr>
          <p:nvPr>
            <p:ph type="body" sz="quarter" idx="223" hasCustomPrompt="1"/>
          </p:nvPr>
        </p:nvSpPr>
        <p:spPr>
          <a:xfrm>
            <a:off x="514759"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06" name="Straight Connector 305">
            <a:extLst>
              <a:ext uri="{FF2B5EF4-FFF2-40B4-BE49-F238E27FC236}">
                <a16:creationId xmlns:a16="http://schemas.microsoft.com/office/drawing/2014/main" id="{2C0DEF43-3A22-4211-B4B3-7F4F0BC5A3BB}"/>
              </a:ext>
            </a:extLst>
          </p:cNvPr>
          <p:cNvCxnSpPr>
            <a:cxnSpLocks/>
          </p:cNvCxnSpPr>
          <p:nvPr userDrawn="1"/>
        </p:nvCxnSpPr>
        <p:spPr>
          <a:xfrm>
            <a:off x="514758"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07" name="Rectangle: Top Corners Rounded 306">
            <a:extLst>
              <a:ext uri="{FF2B5EF4-FFF2-40B4-BE49-F238E27FC236}">
                <a16:creationId xmlns:a16="http://schemas.microsoft.com/office/drawing/2014/main" id="{ED63D9B1-182D-41A4-8357-6FBA48D21AC4}"/>
              </a:ext>
            </a:extLst>
          </p:cNvPr>
          <p:cNvSpPr/>
          <p:nvPr userDrawn="1"/>
        </p:nvSpPr>
        <p:spPr>
          <a:xfrm rot="10800000">
            <a:off x="2299107"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08" name="Picture Placeholder 4">
            <a:extLst>
              <a:ext uri="{FF2B5EF4-FFF2-40B4-BE49-F238E27FC236}">
                <a16:creationId xmlns:a16="http://schemas.microsoft.com/office/drawing/2014/main" id="{8E2339E0-59EA-4FB3-B8FA-B7F901ED492B}"/>
              </a:ext>
            </a:extLst>
          </p:cNvPr>
          <p:cNvSpPr>
            <a:spLocks noGrp="1"/>
          </p:cNvSpPr>
          <p:nvPr>
            <p:ph type="pic" sz="quarter" idx="224" hasCustomPrompt="1"/>
          </p:nvPr>
        </p:nvSpPr>
        <p:spPr>
          <a:xfrm>
            <a:off x="2299113"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09" name="Text Placeholder 7">
            <a:extLst>
              <a:ext uri="{FF2B5EF4-FFF2-40B4-BE49-F238E27FC236}">
                <a16:creationId xmlns:a16="http://schemas.microsoft.com/office/drawing/2014/main" id="{4364405C-DA3A-446E-9352-39AA42373538}"/>
              </a:ext>
            </a:extLst>
          </p:cNvPr>
          <p:cNvSpPr>
            <a:spLocks noGrp="1"/>
          </p:cNvSpPr>
          <p:nvPr>
            <p:ph type="body" sz="quarter" idx="225" hasCustomPrompt="1"/>
          </p:nvPr>
        </p:nvSpPr>
        <p:spPr>
          <a:xfrm>
            <a:off x="2371990"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10" name="Text Placeholder 7">
            <a:extLst>
              <a:ext uri="{FF2B5EF4-FFF2-40B4-BE49-F238E27FC236}">
                <a16:creationId xmlns:a16="http://schemas.microsoft.com/office/drawing/2014/main" id="{A8B1BA71-C6E6-430E-BEC3-89CA2474EB6B}"/>
              </a:ext>
            </a:extLst>
          </p:cNvPr>
          <p:cNvSpPr>
            <a:spLocks noGrp="1"/>
          </p:cNvSpPr>
          <p:nvPr>
            <p:ph type="body" sz="quarter" idx="226" hasCustomPrompt="1"/>
          </p:nvPr>
        </p:nvSpPr>
        <p:spPr>
          <a:xfrm>
            <a:off x="2371990"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11" name="Text Placeholder 7">
            <a:extLst>
              <a:ext uri="{FF2B5EF4-FFF2-40B4-BE49-F238E27FC236}">
                <a16:creationId xmlns:a16="http://schemas.microsoft.com/office/drawing/2014/main" id="{25FE3636-DD40-4583-9402-4597A9986AED}"/>
              </a:ext>
            </a:extLst>
          </p:cNvPr>
          <p:cNvSpPr>
            <a:spLocks noGrp="1"/>
          </p:cNvSpPr>
          <p:nvPr>
            <p:ph type="body" sz="quarter" idx="227" hasCustomPrompt="1"/>
          </p:nvPr>
        </p:nvSpPr>
        <p:spPr>
          <a:xfrm>
            <a:off x="2371990"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12" name="Text Placeholder 7">
            <a:extLst>
              <a:ext uri="{FF2B5EF4-FFF2-40B4-BE49-F238E27FC236}">
                <a16:creationId xmlns:a16="http://schemas.microsoft.com/office/drawing/2014/main" id="{C68F2F96-0885-4A41-9565-8E68675DEA69}"/>
              </a:ext>
            </a:extLst>
          </p:cNvPr>
          <p:cNvSpPr>
            <a:spLocks noGrp="1"/>
          </p:cNvSpPr>
          <p:nvPr>
            <p:ph type="body" sz="quarter" idx="228" hasCustomPrompt="1"/>
          </p:nvPr>
        </p:nvSpPr>
        <p:spPr>
          <a:xfrm>
            <a:off x="2371990"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13" name="Straight Connector 312">
            <a:extLst>
              <a:ext uri="{FF2B5EF4-FFF2-40B4-BE49-F238E27FC236}">
                <a16:creationId xmlns:a16="http://schemas.microsoft.com/office/drawing/2014/main" id="{7F600E77-BB76-496F-B444-0D20BC3E5519}"/>
              </a:ext>
            </a:extLst>
          </p:cNvPr>
          <p:cNvCxnSpPr>
            <a:cxnSpLocks/>
          </p:cNvCxnSpPr>
          <p:nvPr userDrawn="1"/>
        </p:nvCxnSpPr>
        <p:spPr>
          <a:xfrm>
            <a:off x="2371989"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14" name="Rectangle: Top Corners Rounded 313">
            <a:extLst>
              <a:ext uri="{FF2B5EF4-FFF2-40B4-BE49-F238E27FC236}">
                <a16:creationId xmlns:a16="http://schemas.microsoft.com/office/drawing/2014/main" id="{3239953C-43B9-43FD-9E09-1B0E547BCE8B}"/>
              </a:ext>
            </a:extLst>
          </p:cNvPr>
          <p:cNvSpPr/>
          <p:nvPr userDrawn="1"/>
        </p:nvSpPr>
        <p:spPr>
          <a:xfrm rot="10800000">
            <a:off x="4156337"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15" name="Picture Placeholder 4">
            <a:extLst>
              <a:ext uri="{FF2B5EF4-FFF2-40B4-BE49-F238E27FC236}">
                <a16:creationId xmlns:a16="http://schemas.microsoft.com/office/drawing/2014/main" id="{10A06CB2-8DB5-47C5-9A9E-EC439F507DDB}"/>
              </a:ext>
            </a:extLst>
          </p:cNvPr>
          <p:cNvSpPr>
            <a:spLocks noGrp="1"/>
          </p:cNvSpPr>
          <p:nvPr>
            <p:ph type="pic" sz="quarter" idx="229" hasCustomPrompt="1"/>
          </p:nvPr>
        </p:nvSpPr>
        <p:spPr>
          <a:xfrm>
            <a:off x="4156343"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16" name="Text Placeholder 7">
            <a:extLst>
              <a:ext uri="{FF2B5EF4-FFF2-40B4-BE49-F238E27FC236}">
                <a16:creationId xmlns:a16="http://schemas.microsoft.com/office/drawing/2014/main" id="{F40E9F09-53FD-4980-8363-1D13B7B34D5E}"/>
              </a:ext>
            </a:extLst>
          </p:cNvPr>
          <p:cNvSpPr>
            <a:spLocks noGrp="1"/>
          </p:cNvSpPr>
          <p:nvPr>
            <p:ph type="body" sz="quarter" idx="230" hasCustomPrompt="1"/>
          </p:nvPr>
        </p:nvSpPr>
        <p:spPr>
          <a:xfrm>
            <a:off x="4229220"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17" name="Text Placeholder 7">
            <a:extLst>
              <a:ext uri="{FF2B5EF4-FFF2-40B4-BE49-F238E27FC236}">
                <a16:creationId xmlns:a16="http://schemas.microsoft.com/office/drawing/2014/main" id="{7B0B4E71-9E0B-4B7B-95EB-F177409699A3}"/>
              </a:ext>
            </a:extLst>
          </p:cNvPr>
          <p:cNvSpPr>
            <a:spLocks noGrp="1"/>
          </p:cNvSpPr>
          <p:nvPr>
            <p:ph type="body" sz="quarter" idx="231" hasCustomPrompt="1"/>
          </p:nvPr>
        </p:nvSpPr>
        <p:spPr>
          <a:xfrm>
            <a:off x="4229220"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18" name="Text Placeholder 7">
            <a:extLst>
              <a:ext uri="{FF2B5EF4-FFF2-40B4-BE49-F238E27FC236}">
                <a16:creationId xmlns:a16="http://schemas.microsoft.com/office/drawing/2014/main" id="{8348104C-0ABF-4CB7-97FA-E14387439D82}"/>
              </a:ext>
            </a:extLst>
          </p:cNvPr>
          <p:cNvSpPr>
            <a:spLocks noGrp="1"/>
          </p:cNvSpPr>
          <p:nvPr>
            <p:ph type="body" sz="quarter" idx="232" hasCustomPrompt="1"/>
          </p:nvPr>
        </p:nvSpPr>
        <p:spPr>
          <a:xfrm>
            <a:off x="4229220"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19" name="Text Placeholder 7">
            <a:extLst>
              <a:ext uri="{FF2B5EF4-FFF2-40B4-BE49-F238E27FC236}">
                <a16:creationId xmlns:a16="http://schemas.microsoft.com/office/drawing/2014/main" id="{D1181E0A-38C8-4A38-9655-0B02DA471394}"/>
              </a:ext>
            </a:extLst>
          </p:cNvPr>
          <p:cNvSpPr>
            <a:spLocks noGrp="1"/>
          </p:cNvSpPr>
          <p:nvPr>
            <p:ph type="body" sz="quarter" idx="233" hasCustomPrompt="1"/>
          </p:nvPr>
        </p:nvSpPr>
        <p:spPr>
          <a:xfrm>
            <a:off x="4229220"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20" name="Straight Connector 319">
            <a:extLst>
              <a:ext uri="{FF2B5EF4-FFF2-40B4-BE49-F238E27FC236}">
                <a16:creationId xmlns:a16="http://schemas.microsoft.com/office/drawing/2014/main" id="{A88119E5-38A8-4D3B-99F5-C56D015127E3}"/>
              </a:ext>
            </a:extLst>
          </p:cNvPr>
          <p:cNvCxnSpPr>
            <a:cxnSpLocks/>
          </p:cNvCxnSpPr>
          <p:nvPr userDrawn="1"/>
        </p:nvCxnSpPr>
        <p:spPr>
          <a:xfrm>
            <a:off x="4229219"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21" name="Rectangle: Top Corners Rounded 320">
            <a:extLst>
              <a:ext uri="{FF2B5EF4-FFF2-40B4-BE49-F238E27FC236}">
                <a16:creationId xmlns:a16="http://schemas.microsoft.com/office/drawing/2014/main" id="{CFD78D20-25D7-488F-AE2B-DD8A91AA0BAD}"/>
              </a:ext>
            </a:extLst>
          </p:cNvPr>
          <p:cNvSpPr/>
          <p:nvPr userDrawn="1"/>
        </p:nvSpPr>
        <p:spPr>
          <a:xfrm rot="10800000">
            <a:off x="6013560"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22" name="Picture Placeholder 4">
            <a:extLst>
              <a:ext uri="{FF2B5EF4-FFF2-40B4-BE49-F238E27FC236}">
                <a16:creationId xmlns:a16="http://schemas.microsoft.com/office/drawing/2014/main" id="{EA427743-9185-41EA-B1B1-6558A825AA54}"/>
              </a:ext>
            </a:extLst>
          </p:cNvPr>
          <p:cNvSpPr>
            <a:spLocks noGrp="1"/>
          </p:cNvSpPr>
          <p:nvPr>
            <p:ph type="pic" sz="quarter" idx="234" hasCustomPrompt="1"/>
          </p:nvPr>
        </p:nvSpPr>
        <p:spPr>
          <a:xfrm>
            <a:off x="6013566"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23" name="Text Placeholder 7">
            <a:extLst>
              <a:ext uri="{FF2B5EF4-FFF2-40B4-BE49-F238E27FC236}">
                <a16:creationId xmlns:a16="http://schemas.microsoft.com/office/drawing/2014/main" id="{01BB0B44-A436-4FB0-9A55-A6D68C346EDB}"/>
              </a:ext>
            </a:extLst>
          </p:cNvPr>
          <p:cNvSpPr>
            <a:spLocks noGrp="1"/>
          </p:cNvSpPr>
          <p:nvPr>
            <p:ph type="body" sz="quarter" idx="235" hasCustomPrompt="1"/>
          </p:nvPr>
        </p:nvSpPr>
        <p:spPr>
          <a:xfrm>
            <a:off x="6086443"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24" name="Text Placeholder 7">
            <a:extLst>
              <a:ext uri="{FF2B5EF4-FFF2-40B4-BE49-F238E27FC236}">
                <a16:creationId xmlns:a16="http://schemas.microsoft.com/office/drawing/2014/main" id="{0AFD5570-9B66-4DFC-93F0-870F863E6469}"/>
              </a:ext>
            </a:extLst>
          </p:cNvPr>
          <p:cNvSpPr>
            <a:spLocks noGrp="1"/>
          </p:cNvSpPr>
          <p:nvPr>
            <p:ph type="body" sz="quarter" idx="236" hasCustomPrompt="1"/>
          </p:nvPr>
        </p:nvSpPr>
        <p:spPr>
          <a:xfrm>
            <a:off x="6086443"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25" name="Text Placeholder 7">
            <a:extLst>
              <a:ext uri="{FF2B5EF4-FFF2-40B4-BE49-F238E27FC236}">
                <a16:creationId xmlns:a16="http://schemas.microsoft.com/office/drawing/2014/main" id="{F467B5BC-1BBE-443C-BB73-752040465B09}"/>
              </a:ext>
            </a:extLst>
          </p:cNvPr>
          <p:cNvSpPr>
            <a:spLocks noGrp="1"/>
          </p:cNvSpPr>
          <p:nvPr>
            <p:ph type="body" sz="quarter" idx="237" hasCustomPrompt="1"/>
          </p:nvPr>
        </p:nvSpPr>
        <p:spPr>
          <a:xfrm>
            <a:off x="6086443"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26" name="Text Placeholder 7">
            <a:extLst>
              <a:ext uri="{FF2B5EF4-FFF2-40B4-BE49-F238E27FC236}">
                <a16:creationId xmlns:a16="http://schemas.microsoft.com/office/drawing/2014/main" id="{82CD7455-97B1-4D11-84AF-5DB4A232DA65}"/>
              </a:ext>
            </a:extLst>
          </p:cNvPr>
          <p:cNvSpPr>
            <a:spLocks noGrp="1"/>
          </p:cNvSpPr>
          <p:nvPr>
            <p:ph type="body" sz="quarter" idx="238" hasCustomPrompt="1"/>
          </p:nvPr>
        </p:nvSpPr>
        <p:spPr>
          <a:xfrm>
            <a:off x="6086443"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27" name="Straight Connector 326">
            <a:extLst>
              <a:ext uri="{FF2B5EF4-FFF2-40B4-BE49-F238E27FC236}">
                <a16:creationId xmlns:a16="http://schemas.microsoft.com/office/drawing/2014/main" id="{7DB050CF-2DB5-4418-9AF0-5714643F1DDC}"/>
              </a:ext>
            </a:extLst>
          </p:cNvPr>
          <p:cNvCxnSpPr>
            <a:cxnSpLocks/>
          </p:cNvCxnSpPr>
          <p:nvPr userDrawn="1"/>
        </p:nvCxnSpPr>
        <p:spPr>
          <a:xfrm>
            <a:off x="6086442"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28" name="Rectangle: Top Corners Rounded 327">
            <a:extLst>
              <a:ext uri="{FF2B5EF4-FFF2-40B4-BE49-F238E27FC236}">
                <a16:creationId xmlns:a16="http://schemas.microsoft.com/office/drawing/2014/main" id="{91885814-7A12-40B2-A4FC-571412F2B1B6}"/>
              </a:ext>
            </a:extLst>
          </p:cNvPr>
          <p:cNvSpPr/>
          <p:nvPr userDrawn="1"/>
        </p:nvSpPr>
        <p:spPr>
          <a:xfrm rot="10800000">
            <a:off x="7870776"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29" name="Picture Placeholder 4">
            <a:extLst>
              <a:ext uri="{FF2B5EF4-FFF2-40B4-BE49-F238E27FC236}">
                <a16:creationId xmlns:a16="http://schemas.microsoft.com/office/drawing/2014/main" id="{4B484859-A0B5-48AF-918A-D2B20DAA3E10}"/>
              </a:ext>
            </a:extLst>
          </p:cNvPr>
          <p:cNvSpPr>
            <a:spLocks noGrp="1"/>
          </p:cNvSpPr>
          <p:nvPr>
            <p:ph type="pic" sz="quarter" idx="239" hasCustomPrompt="1"/>
          </p:nvPr>
        </p:nvSpPr>
        <p:spPr>
          <a:xfrm>
            <a:off x="7870782"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30" name="Text Placeholder 7">
            <a:extLst>
              <a:ext uri="{FF2B5EF4-FFF2-40B4-BE49-F238E27FC236}">
                <a16:creationId xmlns:a16="http://schemas.microsoft.com/office/drawing/2014/main" id="{3D0A78C5-926A-472D-AFF3-68523A0D1B82}"/>
              </a:ext>
            </a:extLst>
          </p:cNvPr>
          <p:cNvSpPr>
            <a:spLocks noGrp="1"/>
          </p:cNvSpPr>
          <p:nvPr>
            <p:ph type="body" sz="quarter" idx="240" hasCustomPrompt="1"/>
          </p:nvPr>
        </p:nvSpPr>
        <p:spPr>
          <a:xfrm>
            <a:off x="7943659"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31" name="Text Placeholder 7">
            <a:extLst>
              <a:ext uri="{FF2B5EF4-FFF2-40B4-BE49-F238E27FC236}">
                <a16:creationId xmlns:a16="http://schemas.microsoft.com/office/drawing/2014/main" id="{E661E9E6-5C73-448B-AA3D-3A20D1C802F0}"/>
              </a:ext>
            </a:extLst>
          </p:cNvPr>
          <p:cNvSpPr>
            <a:spLocks noGrp="1"/>
          </p:cNvSpPr>
          <p:nvPr>
            <p:ph type="body" sz="quarter" idx="241" hasCustomPrompt="1"/>
          </p:nvPr>
        </p:nvSpPr>
        <p:spPr>
          <a:xfrm>
            <a:off x="7943659"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32" name="Text Placeholder 7">
            <a:extLst>
              <a:ext uri="{FF2B5EF4-FFF2-40B4-BE49-F238E27FC236}">
                <a16:creationId xmlns:a16="http://schemas.microsoft.com/office/drawing/2014/main" id="{D31020F8-C4D3-4C41-9636-F44873F1A5FD}"/>
              </a:ext>
            </a:extLst>
          </p:cNvPr>
          <p:cNvSpPr>
            <a:spLocks noGrp="1"/>
          </p:cNvSpPr>
          <p:nvPr>
            <p:ph type="body" sz="quarter" idx="242" hasCustomPrompt="1"/>
          </p:nvPr>
        </p:nvSpPr>
        <p:spPr>
          <a:xfrm>
            <a:off x="7943659"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33" name="Text Placeholder 7">
            <a:extLst>
              <a:ext uri="{FF2B5EF4-FFF2-40B4-BE49-F238E27FC236}">
                <a16:creationId xmlns:a16="http://schemas.microsoft.com/office/drawing/2014/main" id="{D12C26E2-50A4-4DE3-AE78-22980224DEA5}"/>
              </a:ext>
            </a:extLst>
          </p:cNvPr>
          <p:cNvSpPr>
            <a:spLocks noGrp="1"/>
          </p:cNvSpPr>
          <p:nvPr>
            <p:ph type="body" sz="quarter" idx="243" hasCustomPrompt="1"/>
          </p:nvPr>
        </p:nvSpPr>
        <p:spPr>
          <a:xfrm>
            <a:off x="7943659"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34" name="Straight Connector 333">
            <a:extLst>
              <a:ext uri="{FF2B5EF4-FFF2-40B4-BE49-F238E27FC236}">
                <a16:creationId xmlns:a16="http://schemas.microsoft.com/office/drawing/2014/main" id="{2203CB28-98CE-4458-8BFA-DBA9CDB4DA9A}"/>
              </a:ext>
            </a:extLst>
          </p:cNvPr>
          <p:cNvCxnSpPr>
            <a:cxnSpLocks/>
          </p:cNvCxnSpPr>
          <p:nvPr userDrawn="1"/>
        </p:nvCxnSpPr>
        <p:spPr>
          <a:xfrm>
            <a:off x="7943658"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35" name="Rectangle: Top Corners Rounded 334">
            <a:extLst>
              <a:ext uri="{FF2B5EF4-FFF2-40B4-BE49-F238E27FC236}">
                <a16:creationId xmlns:a16="http://schemas.microsoft.com/office/drawing/2014/main" id="{CBEE2797-E2FA-4A99-BB50-7D19ED702B2C}"/>
              </a:ext>
            </a:extLst>
          </p:cNvPr>
          <p:cNvSpPr/>
          <p:nvPr userDrawn="1"/>
        </p:nvSpPr>
        <p:spPr>
          <a:xfrm rot="10800000">
            <a:off x="9727992"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36" name="Picture Placeholder 4">
            <a:extLst>
              <a:ext uri="{FF2B5EF4-FFF2-40B4-BE49-F238E27FC236}">
                <a16:creationId xmlns:a16="http://schemas.microsoft.com/office/drawing/2014/main" id="{9FBD82CE-EF52-4773-81EB-E2DAB0C0D255}"/>
              </a:ext>
            </a:extLst>
          </p:cNvPr>
          <p:cNvSpPr>
            <a:spLocks noGrp="1"/>
          </p:cNvSpPr>
          <p:nvPr>
            <p:ph type="pic" sz="quarter" idx="244" hasCustomPrompt="1"/>
          </p:nvPr>
        </p:nvSpPr>
        <p:spPr>
          <a:xfrm>
            <a:off x="9727998"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37" name="Text Placeholder 7">
            <a:extLst>
              <a:ext uri="{FF2B5EF4-FFF2-40B4-BE49-F238E27FC236}">
                <a16:creationId xmlns:a16="http://schemas.microsoft.com/office/drawing/2014/main" id="{E0D4B011-1AF8-4AE1-B26E-136DD4C40850}"/>
              </a:ext>
            </a:extLst>
          </p:cNvPr>
          <p:cNvSpPr>
            <a:spLocks noGrp="1"/>
          </p:cNvSpPr>
          <p:nvPr>
            <p:ph type="body" sz="quarter" idx="245" hasCustomPrompt="1"/>
          </p:nvPr>
        </p:nvSpPr>
        <p:spPr>
          <a:xfrm>
            <a:off x="9800875"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38" name="Text Placeholder 7">
            <a:extLst>
              <a:ext uri="{FF2B5EF4-FFF2-40B4-BE49-F238E27FC236}">
                <a16:creationId xmlns:a16="http://schemas.microsoft.com/office/drawing/2014/main" id="{06DC5386-17CB-4A7D-A117-133489340593}"/>
              </a:ext>
            </a:extLst>
          </p:cNvPr>
          <p:cNvSpPr>
            <a:spLocks noGrp="1"/>
          </p:cNvSpPr>
          <p:nvPr>
            <p:ph type="body" sz="quarter" idx="246" hasCustomPrompt="1"/>
          </p:nvPr>
        </p:nvSpPr>
        <p:spPr>
          <a:xfrm>
            <a:off x="9800875"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39" name="Text Placeholder 7">
            <a:extLst>
              <a:ext uri="{FF2B5EF4-FFF2-40B4-BE49-F238E27FC236}">
                <a16:creationId xmlns:a16="http://schemas.microsoft.com/office/drawing/2014/main" id="{4874CEAB-B09C-4BA0-AB76-6172EF78D204}"/>
              </a:ext>
            </a:extLst>
          </p:cNvPr>
          <p:cNvSpPr>
            <a:spLocks noGrp="1"/>
          </p:cNvSpPr>
          <p:nvPr>
            <p:ph type="body" sz="quarter" idx="247" hasCustomPrompt="1"/>
          </p:nvPr>
        </p:nvSpPr>
        <p:spPr>
          <a:xfrm>
            <a:off x="9800875"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40" name="Text Placeholder 7">
            <a:extLst>
              <a:ext uri="{FF2B5EF4-FFF2-40B4-BE49-F238E27FC236}">
                <a16:creationId xmlns:a16="http://schemas.microsoft.com/office/drawing/2014/main" id="{AEC3C409-C2E3-406E-BD71-4EE61DD7A784}"/>
              </a:ext>
            </a:extLst>
          </p:cNvPr>
          <p:cNvSpPr>
            <a:spLocks noGrp="1"/>
          </p:cNvSpPr>
          <p:nvPr>
            <p:ph type="body" sz="quarter" idx="248" hasCustomPrompt="1"/>
          </p:nvPr>
        </p:nvSpPr>
        <p:spPr>
          <a:xfrm>
            <a:off x="9800875"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41" name="Straight Connector 340">
            <a:extLst>
              <a:ext uri="{FF2B5EF4-FFF2-40B4-BE49-F238E27FC236}">
                <a16:creationId xmlns:a16="http://schemas.microsoft.com/office/drawing/2014/main" id="{8C68AA9A-2DEE-4A66-8FBD-B042FFAA6E15}"/>
              </a:ext>
            </a:extLst>
          </p:cNvPr>
          <p:cNvCxnSpPr>
            <a:cxnSpLocks/>
          </p:cNvCxnSpPr>
          <p:nvPr userDrawn="1"/>
        </p:nvCxnSpPr>
        <p:spPr>
          <a:xfrm>
            <a:off x="9800874"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42" name="Rectangle: Top Corners Rounded 341">
            <a:extLst>
              <a:ext uri="{FF2B5EF4-FFF2-40B4-BE49-F238E27FC236}">
                <a16:creationId xmlns:a16="http://schemas.microsoft.com/office/drawing/2014/main" id="{B2272455-7A75-4B4D-9C6E-9E084AFE052C}"/>
              </a:ext>
            </a:extLst>
          </p:cNvPr>
          <p:cNvSpPr/>
          <p:nvPr userDrawn="1"/>
        </p:nvSpPr>
        <p:spPr>
          <a:xfrm rot="10800000">
            <a:off x="11591963"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43" name="Picture Placeholder 4">
            <a:extLst>
              <a:ext uri="{FF2B5EF4-FFF2-40B4-BE49-F238E27FC236}">
                <a16:creationId xmlns:a16="http://schemas.microsoft.com/office/drawing/2014/main" id="{A48764BD-1351-4873-A890-1E7163F11575}"/>
              </a:ext>
            </a:extLst>
          </p:cNvPr>
          <p:cNvSpPr>
            <a:spLocks noGrp="1"/>
          </p:cNvSpPr>
          <p:nvPr>
            <p:ph type="pic" sz="quarter" idx="249" hasCustomPrompt="1"/>
          </p:nvPr>
        </p:nvSpPr>
        <p:spPr>
          <a:xfrm>
            <a:off x="11591969"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44" name="Text Placeholder 7">
            <a:extLst>
              <a:ext uri="{FF2B5EF4-FFF2-40B4-BE49-F238E27FC236}">
                <a16:creationId xmlns:a16="http://schemas.microsoft.com/office/drawing/2014/main" id="{0E1C9653-0CEF-4437-AD3D-E4044479E483}"/>
              </a:ext>
            </a:extLst>
          </p:cNvPr>
          <p:cNvSpPr>
            <a:spLocks noGrp="1"/>
          </p:cNvSpPr>
          <p:nvPr>
            <p:ph type="body" sz="quarter" idx="250" hasCustomPrompt="1"/>
          </p:nvPr>
        </p:nvSpPr>
        <p:spPr>
          <a:xfrm>
            <a:off x="11664846"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45" name="Text Placeholder 7">
            <a:extLst>
              <a:ext uri="{FF2B5EF4-FFF2-40B4-BE49-F238E27FC236}">
                <a16:creationId xmlns:a16="http://schemas.microsoft.com/office/drawing/2014/main" id="{E409B1E1-2089-4F78-902D-944BD22B9399}"/>
              </a:ext>
            </a:extLst>
          </p:cNvPr>
          <p:cNvSpPr>
            <a:spLocks noGrp="1"/>
          </p:cNvSpPr>
          <p:nvPr>
            <p:ph type="body" sz="quarter" idx="251" hasCustomPrompt="1"/>
          </p:nvPr>
        </p:nvSpPr>
        <p:spPr>
          <a:xfrm>
            <a:off x="11664846"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46" name="Text Placeholder 7">
            <a:extLst>
              <a:ext uri="{FF2B5EF4-FFF2-40B4-BE49-F238E27FC236}">
                <a16:creationId xmlns:a16="http://schemas.microsoft.com/office/drawing/2014/main" id="{7B9789C7-B5F3-47DE-8AE6-288E7655A337}"/>
              </a:ext>
            </a:extLst>
          </p:cNvPr>
          <p:cNvSpPr>
            <a:spLocks noGrp="1"/>
          </p:cNvSpPr>
          <p:nvPr>
            <p:ph type="body" sz="quarter" idx="252" hasCustomPrompt="1"/>
          </p:nvPr>
        </p:nvSpPr>
        <p:spPr>
          <a:xfrm>
            <a:off x="11664846"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47" name="Text Placeholder 7">
            <a:extLst>
              <a:ext uri="{FF2B5EF4-FFF2-40B4-BE49-F238E27FC236}">
                <a16:creationId xmlns:a16="http://schemas.microsoft.com/office/drawing/2014/main" id="{2BEF3372-F825-4171-8D56-E658C53C5E8B}"/>
              </a:ext>
            </a:extLst>
          </p:cNvPr>
          <p:cNvSpPr>
            <a:spLocks noGrp="1"/>
          </p:cNvSpPr>
          <p:nvPr>
            <p:ph type="body" sz="quarter" idx="253" hasCustomPrompt="1"/>
          </p:nvPr>
        </p:nvSpPr>
        <p:spPr>
          <a:xfrm>
            <a:off x="11664846"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48" name="Straight Connector 347">
            <a:extLst>
              <a:ext uri="{FF2B5EF4-FFF2-40B4-BE49-F238E27FC236}">
                <a16:creationId xmlns:a16="http://schemas.microsoft.com/office/drawing/2014/main" id="{81F49284-3C0D-45DB-B46A-91C3EDBFAB77}"/>
              </a:ext>
            </a:extLst>
          </p:cNvPr>
          <p:cNvCxnSpPr>
            <a:cxnSpLocks/>
          </p:cNvCxnSpPr>
          <p:nvPr userDrawn="1"/>
        </p:nvCxnSpPr>
        <p:spPr>
          <a:xfrm>
            <a:off x="11664845"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5160863"/>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se Studies-12">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Rectangle: Top Corners Rounded 3">
            <a:extLst>
              <a:ext uri="{FF2B5EF4-FFF2-40B4-BE49-F238E27FC236}">
                <a16:creationId xmlns:a16="http://schemas.microsoft.com/office/drawing/2014/main" id="{791C6299-5EBE-4860-B915-4602FA2FBFF5}"/>
              </a:ext>
            </a:extLst>
          </p:cNvPr>
          <p:cNvSpPr/>
          <p:nvPr userDrawn="1"/>
        </p:nvSpPr>
        <p:spPr>
          <a:xfrm rot="10800000">
            <a:off x="507996"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7" name="Picture Placeholder 4">
            <a:extLst>
              <a:ext uri="{FF2B5EF4-FFF2-40B4-BE49-F238E27FC236}">
                <a16:creationId xmlns:a16="http://schemas.microsoft.com/office/drawing/2014/main" id="{7CD8D313-CDE3-4791-BAAC-E4AF31FD9007}"/>
              </a:ext>
            </a:extLst>
          </p:cNvPr>
          <p:cNvSpPr>
            <a:spLocks noGrp="1"/>
          </p:cNvSpPr>
          <p:nvPr>
            <p:ph type="pic" sz="quarter" idx="11" hasCustomPrompt="1"/>
          </p:nvPr>
        </p:nvSpPr>
        <p:spPr>
          <a:xfrm>
            <a:off x="508000"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 name="Text Placeholder 7">
            <a:extLst>
              <a:ext uri="{FF2B5EF4-FFF2-40B4-BE49-F238E27FC236}">
                <a16:creationId xmlns:a16="http://schemas.microsoft.com/office/drawing/2014/main" id="{F848B3F3-B197-468C-81ED-A9220AB3BD72}"/>
              </a:ext>
            </a:extLst>
          </p:cNvPr>
          <p:cNvSpPr>
            <a:spLocks noGrp="1"/>
          </p:cNvSpPr>
          <p:nvPr>
            <p:ph type="body" sz="quarter" idx="35" hasCustomPrompt="1"/>
          </p:nvPr>
        </p:nvSpPr>
        <p:spPr>
          <a:xfrm>
            <a:off x="580877"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 name="Text Placeholder 7">
            <a:extLst>
              <a:ext uri="{FF2B5EF4-FFF2-40B4-BE49-F238E27FC236}">
                <a16:creationId xmlns:a16="http://schemas.microsoft.com/office/drawing/2014/main" id="{C0B50D42-CABF-4000-894D-D79C8DCE895A}"/>
              </a:ext>
            </a:extLst>
          </p:cNvPr>
          <p:cNvSpPr>
            <a:spLocks noGrp="1"/>
          </p:cNvSpPr>
          <p:nvPr>
            <p:ph type="body" sz="quarter" idx="36" hasCustomPrompt="1"/>
          </p:nvPr>
        </p:nvSpPr>
        <p:spPr>
          <a:xfrm>
            <a:off x="580877"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27" name="Picture Placeholder 4">
            <a:extLst>
              <a:ext uri="{FF2B5EF4-FFF2-40B4-BE49-F238E27FC236}">
                <a16:creationId xmlns:a16="http://schemas.microsoft.com/office/drawing/2014/main" id="{F8D343D3-0DC9-4025-8E73-13B824384837}"/>
              </a:ext>
            </a:extLst>
          </p:cNvPr>
          <p:cNvSpPr>
            <a:spLocks noGrp="1"/>
          </p:cNvSpPr>
          <p:nvPr>
            <p:ph type="pic" sz="quarter" idx="37" hasCustomPrompt="1"/>
          </p:nvPr>
        </p:nvSpPr>
        <p:spPr>
          <a:xfrm>
            <a:off x="2665095"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2" name="Picture Placeholder 4">
            <a:extLst>
              <a:ext uri="{FF2B5EF4-FFF2-40B4-BE49-F238E27FC236}">
                <a16:creationId xmlns:a16="http://schemas.microsoft.com/office/drawing/2014/main" id="{183282C9-D879-4EA0-8159-EB6E5DEA563D}"/>
              </a:ext>
            </a:extLst>
          </p:cNvPr>
          <p:cNvSpPr>
            <a:spLocks noGrp="1"/>
          </p:cNvSpPr>
          <p:nvPr>
            <p:ph type="pic" sz="quarter" idx="41" hasCustomPrompt="1"/>
          </p:nvPr>
        </p:nvSpPr>
        <p:spPr>
          <a:xfrm>
            <a:off x="4822190"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7" name="Picture Placeholder 4">
            <a:extLst>
              <a:ext uri="{FF2B5EF4-FFF2-40B4-BE49-F238E27FC236}">
                <a16:creationId xmlns:a16="http://schemas.microsoft.com/office/drawing/2014/main" id="{1FB25F5B-AB60-4698-B7E8-BE2D2B8A8B82}"/>
              </a:ext>
            </a:extLst>
          </p:cNvPr>
          <p:cNvSpPr>
            <a:spLocks noGrp="1"/>
          </p:cNvSpPr>
          <p:nvPr>
            <p:ph type="pic" sz="quarter" idx="45" hasCustomPrompt="1"/>
          </p:nvPr>
        </p:nvSpPr>
        <p:spPr>
          <a:xfrm>
            <a:off x="6979285"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2" name="Picture Placeholder 4">
            <a:extLst>
              <a:ext uri="{FF2B5EF4-FFF2-40B4-BE49-F238E27FC236}">
                <a16:creationId xmlns:a16="http://schemas.microsoft.com/office/drawing/2014/main" id="{55AFD3DE-FBEB-412A-9B76-F082AE9866D1}"/>
              </a:ext>
            </a:extLst>
          </p:cNvPr>
          <p:cNvSpPr>
            <a:spLocks noGrp="1"/>
          </p:cNvSpPr>
          <p:nvPr>
            <p:ph type="pic" sz="quarter" idx="49" hasCustomPrompt="1"/>
          </p:nvPr>
        </p:nvSpPr>
        <p:spPr>
          <a:xfrm>
            <a:off x="9136380"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7" name="Picture Placeholder 4">
            <a:extLst>
              <a:ext uri="{FF2B5EF4-FFF2-40B4-BE49-F238E27FC236}">
                <a16:creationId xmlns:a16="http://schemas.microsoft.com/office/drawing/2014/main" id="{D674CE6D-57F6-4CEC-AE50-DB3CD6CF8033}"/>
              </a:ext>
            </a:extLst>
          </p:cNvPr>
          <p:cNvSpPr>
            <a:spLocks noGrp="1"/>
          </p:cNvSpPr>
          <p:nvPr>
            <p:ph type="pic" sz="quarter" idx="53" hasCustomPrompt="1"/>
          </p:nvPr>
        </p:nvSpPr>
        <p:spPr>
          <a:xfrm>
            <a:off x="11293475"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69" name="Text Placeholder 7">
            <a:extLst>
              <a:ext uri="{FF2B5EF4-FFF2-40B4-BE49-F238E27FC236}">
                <a16:creationId xmlns:a16="http://schemas.microsoft.com/office/drawing/2014/main" id="{651A8961-29BB-44B1-9465-E9F60D41F2FA}"/>
              </a:ext>
            </a:extLst>
          </p:cNvPr>
          <p:cNvSpPr>
            <a:spLocks noGrp="1"/>
          </p:cNvSpPr>
          <p:nvPr>
            <p:ph type="body" sz="quarter" idx="81" hasCustomPrompt="1"/>
          </p:nvPr>
        </p:nvSpPr>
        <p:spPr>
          <a:xfrm>
            <a:off x="580877"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70" name="Text Placeholder 7">
            <a:extLst>
              <a:ext uri="{FF2B5EF4-FFF2-40B4-BE49-F238E27FC236}">
                <a16:creationId xmlns:a16="http://schemas.microsoft.com/office/drawing/2014/main" id="{32D76551-D572-4220-913D-B33A3C73EEE4}"/>
              </a:ext>
            </a:extLst>
          </p:cNvPr>
          <p:cNvSpPr>
            <a:spLocks noGrp="1"/>
          </p:cNvSpPr>
          <p:nvPr>
            <p:ph type="body" sz="quarter" idx="82" hasCustomPrompt="1"/>
          </p:nvPr>
        </p:nvSpPr>
        <p:spPr>
          <a:xfrm>
            <a:off x="580877"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cxnSp>
        <p:nvCxnSpPr>
          <p:cNvPr id="3" name="Straight Connector 2">
            <a:extLst>
              <a:ext uri="{FF2B5EF4-FFF2-40B4-BE49-F238E27FC236}">
                <a16:creationId xmlns:a16="http://schemas.microsoft.com/office/drawing/2014/main" id="{68FD6E32-4234-4FF9-9389-DFC2AB8448FC}"/>
              </a:ext>
            </a:extLst>
          </p:cNvPr>
          <p:cNvCxnSpPr/>
          <p:nvPr userDrawn="1"/>
        </p:nvCxnSpPr>
        <p:spPr>
          <a:xfrm>
            <a:off x="580877"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0" name="Rectangle: Top Corners Rounded 129">
            <a:extLst>
              <a:ext uri="{FF2B5EF4-FFF2-40B4-BE49-F238E27FC236}">
                <a16:creationId xmlns:a16="http://schemas.microsoft.com/office/drawing/2014/main" id="{490A4FA6-9682-4FA6-80AB-486C2737F5D3}"/>
              </a:ext>
            </a:extLst>
          </p:cNvPr>
          <p:cNvSpPr/>
          <p:nvPr userDrawn="1"/>
        </p:nvSpPr>
        <p:spPr>
          <a:xfrm rot="10800000">
            <a:off x="2665095"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1" name="Text Placeholder 7">
            <a:extLst>
              <a:ext uri="{FF2B5EF4-FFF2-40B4-BE49-F238E27FC236}">
                <a16:creationId xmlns:a16="http://schemas.microsoft.com/office/drawing/2014/main" id="{F035AC26-AD10-4729-A9B1-AE54455AA045}"/>
              </a:ext>
            </a:extLst>
          </p:cNvPr>
          <p:cNvSpPr>
            <a:spLocks noGrp="1"/>
          </p:cNvSpPr>
          <p:nvPr>
            <p:ph type="body" sz="quarter" idx="133" hasCustomPrompt="1"/>
          </p:nvPr>
        </p:nvSpPr>
        <p:spPr>
          <a:xfrm>
            <a:off x="2737976"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33" name="Text Placeholder 7">
            <a:extLst>
              <a:ext uri="{FF2B5EF4-FFF2-40B4-BE49-F238E27FC236}">
                <a16:creationId xmlns:a16="http://schemas.microsoft.com/office/drawing/2014/main" id="{44349F41-DC58-49EA-AD83-3A74FC0B076A}"/>
              </a:ext>
            </a:extLst>
          </p:cNvPr>
          <p:cNvSpPr>
            <a:spLocks noGrp="1"/>
          </p:cNvSpPr>
          <p:nvPr>
            <p:ph type="body" sz="quarter" idx="134" hasCustomPrompt="1"/>
          </p:nvPr>
        </p:nvSpPr>
        <p:spPr>
          <a:xfrm>
            <a:off x="2737976"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34" name="Text Placeholder 7">
            <a:extLst>
              <a:ext uri="{FF2B5EF4-FFF2-40B4-BE49-F238E27FC236}">
                <a16:creationId xmlns:a16="http://schemas.microsoft.com/office/drawing/2014/main" id="{D8D45C32-3AEF-4D51-8BDC-CA3740B69FEE}"/>
              </a:ext>
            </a:extLst>
          </p:cNvPr>
          <p:cNvSpPr>
            <a:spLocks noGrp="1"/>
          </p:cNvSpPr>
          <p:nvPr>
            <p:ph type="body" sz="quarter" idx="135" hasCustomPrompt="1"/>
          </p:nvPr>
        </p:nvSpPr>
        <p:spPr>
          <a:xfrm>
            <a:off x="2737976"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35" name="Text Placeholder 7">
            <a:extLst>
              <a:ext uri="{FF2B5EF4-FFF2-40B4-BE49-F238E27FC236}">
                <a16:creationId xmlns:a16="http://schemas.microsoft.com/office/drawing/2014/main" id="{4925C865-21E2-4D8A-B5C7-70F9C357769A}"/>
              </a:ext>
            </a:extLst>
          </p:cNvPr>
          <p:cNvSpPr>
            <a:spLocks noGrp="1"/>
          </p:cNvSpPr>
          <p:nvPr>
            <p:ph type="body" sz="quarter" idx="136" hasCustomPrompt="1"/>
          </p:nvPr>
        </p:nvSpPr>
        <p:spPr>
          <a:xfrm>
            <a:off x="2737976"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36" name="Straight Connector 135">
            <a:extLst>
              <a:ext uri="{FF2B5EF4-FFF2-40B4-BE49-F238E27FC236}">
                <a16:creationId xmlns:a16="http://schemas.microsoft.com/office/drawing/2014/main" id="{1092F93B-F656-4301-8D19-52FC871A0874}"/>
              </a:ext>
            </a:extLst>
          </p:cNvPr>
          <p:cNvCxnSpPr/>
          <p:nvPr userDrawn="1"/>
        </p:nvCxnSpPr>
        <p:spPr>
          <a:xfrm>
            <a:off x="2737976"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8" name="Rectangle: Top Corners Rounded 137">
            <a:extLst>
              <a:ext uri="{FF2B5EF4-FFF2-40B4-BE49-F238E27FC236}">
                <a16:creationId xmlns:a16="http://schemas.microsoft.com/office/drawing/2014/main" id="{9AE4475F-FA71-4685-AE32-DE6A1DF287CA}"/>
              </a:ext>
            </a:extLst>
          </p:cNvPr>
          <p:cNvSpPr/>
          <p:nvPr userDrawn="1"/>
        </p:nvSpPr>
        <p:spPr>
          <a:xfrm rot="10800000">
            <a:off x="4822190"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9" name="Text Placeholder 7">
            <a:extLst>
              <a:ext uri="{FF2B5EF4-FFF2-40B4-BE49-F238E27FC236}">
                <a16:creationId xmlns:a16="http://schemas.microsoft.com/office/drawing/2014/main" id="{8A4D6AC8-7D58-4F83-8B06-91392C71F8A9}"/>
              </a:ext>
            </a:extLst>
          </p:cNvPr>
          <p:cNvSpPr>
            <a:spLocks noGrp="1"/>
          </p:cNvSpPr>
          <p:nvPr>
            <p:ph type="body" sz="quarter" idx="137" hasCustomPrompt="1"/>
          </p:nvPr>
        </p:nvSpPr>
        <p:spPr>
          <a:xfrm>
            <a:off x="4895071"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0" name="Text Placeholder 7">
            <a:extLst>
              <a:ext uri="{FF2B5EF4-FFF2-40B4-BE49-F238E27FC236}">
                <a16:creationId xmlns:a16="http://schemas.microsoft.com/office/drawing/2014/main" id="{EA7ED693-6DA8-41E0-8B4E-378AEE21DF2B}"/>
              </a:ext>
            </a:extLst>
          </p:cNvPr>
          <p:cNvSpPr>
            <a:spLocks noGrp="1"/>
          </p:cNvSpPr>
          <p:nvPr>
            <p:ph type="body" sz="quarter" idx="138" hasCustomPrompt="1"/>
          </p:nvPr>
        </p:nvSpPr>
        <p:spPr>
          <a:xfrm>
            <a:off x="4895071"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1" name="Text Placeholder 7">
            <a:extLst>
              <a:ext uri="{FF2B5EF4-FFF2-40B4-BE49-F238E27FC236}">
                <a16:creationId xmlns:a16="http://schemas.microsoft.com/office/drawing/2014/main" id="{7416367C-2959-4EC2-B0C7-DEE46ACE8A2E}"/>
              </a:ext>
            </a:extLst>
          </p:cNvPr>
          <p:cNvSpPr>
            <a:spLocks noGrp="1"/>
          </p:cNvSpPr>
          <p:nvPr>
            <p:ph type="body" sz="quarter" idx="139" hasCustomPrompt="1"/>
          </p:nvPr>
        </p:nvSpPr>
        <p:spPr>
          <a:xfrm>
            <a:off x="4895071"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43" name="Text Placeholder 7">
            <a:extLst>
              <a:ext uri="{FF2B5EF4-FFF2-40B4-BE49-F238E27FC236}">
                <a16:creationId xmlns:a16="http://schemas.microsoft.com/office/drawing/2014/main" id="{78BF1CBB-FAD8-44C1-8B37-C726E394ECCA}"/>
              </a:ext>
            </a:extLst>
          </p:cNvPr>
          <p:cNvSpPr>
            <a:spLocks noGrp="1"/>
          </p:cNvSpPr>
          <p:nvPr>
            <p:ph type="body" sz="quarter" idx="140" hasCustomPrompt="1"/>
          </p:nvPr>
        </p:nvSpPr>
        <p:spPr>
          <a:xfrm>
            <a:off x="4895071"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44" name="Straight Connector 143">
            <a:extLst>
              <a:ext uri="{FF2B5EF4-FFF2-40B4-BE49-F238E27FC236}">
                <a16:creationId xmlns:a16="http://schemas.microsoft.com/office/drawing/2014/main" id="{B789520C-4E57-45F7-A8B6-2A9622225B8E}"/>
              </a:ext>
            </a:extLst>
          </p:cNvPr>
          <p:cNvCxnSpPr/>
          <p:nvPr userDrawn="1"/>
        </p:nvCxnSpPr>
        <p:spPr>
          <a:xfrm>
            <a:off x="4895071"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5" name="Rectangle: Top Corners Rounded 144">
            <a:extLst>
              <a:ext uri="{FF2B5EF4-FFF2-40B4-BE49-F238E27FC236}">
                <a16:creationId xmlns:a16="http://schemas.microsoft.com/office/drawing/2014/main" id="{50D686D9-0AA2-4871-969D-DFEA34A96EB9}"/>
              </a:ext>
            </a:extLst>
          </p:cNvPr>
          <p:cNvSpPr/>
          <p:nvPr userDrawn="1"/>
        </p:nvSpPr>
        <p:spPr>
          <a:xfrm rot="10800000">
            <a:off x="6979285"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46" name="Text Placeholder 7">
            <a:extLst>
              <a:ext uri="{FF2B5EF4-FFF2-40B4-BE49-F238E27FC236}">
                <a16:creationId xmlns:a16="http://schemas.microsoft.com/office/drawing/2014/main" id="{53D07D1A-04FA-43D8-A426-FAB342D4AEA7}"/>
              </a:ext>
            </a:extLst>
          </p:cNvPr>
          <p:cNvSpPr>
            <a:spLocks noGrp="1"/>
          </p:cNvSpPr>
          <p:nvPr>
            <p:ph type="body" sz="quarter" idx="141" hasCustomPrompt="1"/>
          </p:nvPr>
        </p:nvSpPr>
        <p:spPr>
          <a:xfrm>
            <a:off x="7052166"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8" name="Text Placeholder 7">
            <a:extLst>
              <a:ext uri="{FF2B5EF4-FFF2-40B4-BE49-F238E27FC236}">
                <a16:creationId xmlns:a16="http://schemas.microsoft.com/office/drawing/2014/main" id="{488E4BF2-3DAE-42D9-96EF-883542353758}"/>
              </a:ext>
            </a:extLst>
          </p:cNvPr>
          <p:cNvSpPr>
            <a:spLocks noGrp="1"/>
          </p:cNvSpPr>
          <p:nvPr>
            <p:ph type="body" sz="quarter" idx="142" hasCustomPrompt="1"/>
          </p:nvPr>
        </p:nvSpPr>
        <p:spPr>
          <a:xfrm>
            <a:off x="7052166"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9" name="Text Placeholder 7">
            <a:extLst>
              <a:ext uri="{FF2B5EF4-FFF2-40B4-BE49-F238E27FC236}">
                <a16:creationId xmlns:a16="http://schemas.microsoft.com/office/drawing/2014/main" id="{49FECD32-C5C7-41AB-A242-BC1D8321368C}"/>
              </a:ext>
            </a:extLst>
          </p:cNvPr>
          <p:cNvSpPr>
            <a:spLocks noGrp="1"/>
          </p:cNvSpPr>
          <p:nvPr>
            <p:ph type="body" sz="quarter" idx="143" hasCustomPrompt="1"/>
          </p:nvPr>
        </p:nvSpPr>
        <p:spPr>
          <a:xfrm>
            <a:off x="7052166"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0" name="Text Placeholder 7">
            <a:extLst>
              <a:ext uri="{FF2B5EF4-FFF2-40B4-BE49-F238E27FC236}">
                <a16:creationId xmlns:a16="http://schemas.microsoft.com/office/drawing/2014/main" id="{DE056CC5-5FB0-420C-A102-6D78C883B988}"/>
              </a:ext>
            </a:extLst>
          </p:cNvPr>
          <p:cNvSpPr>
            <a:spLocks noGrp="1"/>
          </p:cNvSpPr>
          <p:nvPr>
            <p:ph type="body" sz="quarter" idx="144" hasCustomPrompt="1"/>
          </p:nvPr>
        </p:nvSpPr>
        <p:spPr>
          <a:xfrm>
            <a:off x="7052166"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1" name="Straight Connector 150">
            <a:extLst>
              <a:ext uri="{FF2B5EF4-FFF2-40B4-BE49-F238E27FC236}">
                <a16:creationId xmlns:a16="http://schemas.microsoft.com/office/drawing/2014/main" id="{74700CEE-97CD-416A-A852-C3966FFD7758}"/>
              </a:ext>
            </a:extLst>
          </p:cNvPr>
          <p:cNvCxnSpPr/>
          <p:nvPr userDrawn="1"/>
        </p:nvCxnSpPr>
        <p:spPr>
          <a:xfrm>
            <a:off x="7052166"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2" name="Rectangle: Top Corners Rounded 151">
            <a:extLst>
              <a:ext uri="{FF2B5EF4-FFF2-40B4-BE49-F238E27FC236}">
                <a16:creationId xmlns:a16="http://schemas.microsoft.com/office/drawing/2014/main" id="{FA479697-4C3C-4716-87D1-37BFD54BE19E}"/>
              </a:ext>
            </a:extLst>
          </p:cNvPr>
          <p:cNvSpPr/>
          <p:nvPr userDrawn="1"/>
        </p:nvSpPr>
        <p:spPr>
          <a:xfrm rot="10800000">
            <a:off x="9136380"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53" name="Text Placeholder 7">
            <a:extLst>
              <a:ext uri="{FF2B5EF4-FFF2-40B4-BE49-F238E27FC236}">
                <a16:creationId xmlns:a16="http://schemas.microsoft.com/office/drawing/2014/main" id="{FF3E5503-F09F-438F-8051-1ECB8EEFC8CD}"/>
              </a:ext>
            </a:extLst>
          </p:cNvPr>
          <p:cNvSpPr>
            <a:spLocks noGrp="1"/>
          </p:cNvSpPr>
          <p:nvPr>
            <p:ph type="body" sz="quarter" idx="145" hasCustomPrompt="1"/>
          </p:nvPr>
        </p:nvSpPr>
        <p:spPr>
          <a:xfrm>
            <a:off x="9209261"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4" name="Text Placeholder 7">
            <a:extLst>
              <a:ext uri="{FF2B5EF4-FFF2-40B4-BE49-F238E27FC236}">
                <a16:creationId xmlns:a16="http://schemas.microsoft.com/office/drawing/2014/main" id="{857B0E0D-95FB-449D-B006-18B4B0602A1F}"/>
              </a:ext>
            </a:extLst>
          </p:cNvPr>
          <p:cNvSpPr>
            <a:spLocks noGrp="1"/>
          </p:cNvSpPr>
          <p:nvPr>
            <p:ph type="body" sz="quarter" idx="146" hasCustomPrompt="1"/>
          </p:nvPr>
        </p:nvSpPr>
        <p:spPr>
          <a:xfrm>
            <a:off x="9209261"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55" name="Text Placeholder 7">
            <a:extLst>
              <a:ext uri="{FF2B5EF4-FFF2-40B4-BE49-F238E27FC236}">
                <a16:creationId xmlns:a16="http://schemas.microsoft.com/office/drawing/2014/main" id="{9FC691C4-8404-4C2F-9C76-AC81F543F9BC}"/>
              </a:ext>
            </a:extLst>
          </p:cNvPr>
          <p:cNvSpPr>
            <a:spLocks noGrp="1"/>
          </p:cNvSpPr>
          <p:nvPr>
            <p:ph type="body" sz="quarter" idx="147" hasCustomPrompt="1"/>
          </p:nvPr>
        </p:nvSpPr>
        <p:spPr>
          <a:xfrm>
            <a:off x="9209261"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6" name="Text Placeholder 7">
            <a:extLst>
              <a:ext uri="{FF2B5EF4-FFF2-40B4-BE49-F238E27FC236}">
                <a16:creationId xmlns:a16="http://schemas.microsoft.com/office/drawing/2014/main" id="{176BEE91-9BC6-4318-BA63-3DD606C53A5A}"/>
              </a:ext>
            </a:extLst>
          </p:cNvPr>
          <p:cNvSpPr>
            <a:spLocks noGrp="1"/>
          </p:cNvSpPr>
          <p:nvPr>
            <p:ph type="body" sz="quarter" idx="148" hasCustomPrompt="1"/>
          </p:nvPr>
        </p:nvSpPr>
        <p:spPr>
          <a:xfrm>
            <a:off x="9209261"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7" name="Straight Connector 156">
            <a:extLst>
              <a:ext uri="{FF2B5EF4-FFF2-40B4-BE49-F238E27FC236}">
                <a16:creationId xmlns:a16="http://schemas.microsoft.com/office/drawing/2014/main" id="{F0DC835E-4529-43B0-9956-BD9932FF276E}"/>
              </a:ext>
            </a:extLst>
          </p:cNvPr>
          <p:cNvCxnSpPr/>
          <p:nvPr userDrawn="1"/>
        </p:nvCxnSpPr>
        <p:spPr>
          <a:xfrm>
            <a:off x="9209261"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8" name="Rectangle: Top Corners Rounded 157">
            <a:extLst>
              <a:ext uri="{FF2B5EF4-FFF2-40B4-BE49-F238E27FC236}">
                <a16:creationId xmlns:a16="http://schemas.microsoft.com/office/drawing/2014/main" id="{66CF6D5B-8B2B-413D-85FC-3E8417DEB953}"/>
              </a:ext>
            </a:extLst>
          </p:cNvPr>
          <p:cNvSpPr/>
          <p:nvPr userDrawn="1"/>
        </p:nvSpPr>
        <p:spPr>
          <a:xfrm rot="10800000">
            <a:off x="11297920"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59" name="Text Placeholder 7">
            <a:extLst>
              <a:ext uri="{FF2B5EF4-FFF2-40B4-BE49-F238E27FC236}">
                <a16:creationId xmlns:a16="http://schemas.microsoft.com/office/drawing/2014/main" id="{3951A3A3-F16B-40A6-9958-3413B2E017A4}"/>
              </a:ext>
            </a:extLst>
          </p:cNvPr>
          <p:cNvSpPr>
            <a:spLocks noGrp="1"/>
          </p:cNvSpPr>
          <p:nvPr>
            <p:ph type="body" sz="quarter" idx="149" hasCustomPrompt="1"/>
          </p:nvPr>
        </p:nvSpPr>
        <p:spPr>
          <a:xfrm>
            <a:off x="11370801"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60" name="Text Placeholder 7">
            <a:extLst>
              <a:ext uri="{FF2B5EF4-FFF2-40B4-BE49-F238E27FC236}">
                <a16:creationId xmlns:a16="http://schemas.microsoft.com/office/drawing/2014/main" id="{5554A609-CF4E-4ABE-AFFE-452FB5F057ED}"/>
              </a:ext>
            </a:extLst>
          </p:cNvPr>
          <p:cNvSpPr>
            <a:spLocks noGrp="1"/>
          </p:cNvSpPr>
          <p:nvPr>
            <p:ph type="body" sz="quarter" idx="150" hasCustomPrompt="1"/>
          </p:nvPr>
        </p:nvSpPr>
        <p:spPr>
          <a:xfrm>
            <a:off x="11370801"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61" name="Text Placeholder 7">
            <a:extLst>
              <a:ext uri="{FF2B5EF4-FFF2-40B4-BE49-F238E27FC236}">
                <a16:creationId xmlns:a16="http://schemas.microsoft.com/office/drawing/2014/main" id="{46C7A95C-02C6-48A4-AE16-374EB894444C}"/>
              </a:ext>
            </a:extLst>
          </p:cNvPr>
          <p:cNvSpPr>
            <a:spLocks noGrp="1"/>
          </p:cNvSpPr>
          <p:nvPr>
            <p:ph type="body" sz="quarter" idx="151" hasCustomPrompt="1"/>
          </p:nvPr>
        </p:nvSpPr>
        <p:spPr>
          <a:xfrm>
            <a:off x="11370801"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62" name="Text Placeholder 7">
            <a:extLst>
              <a:ext uri="{FF2B5EF4-FFF2-40B4-BE49-F238E27FC236}">
                <a16:creationId xmlns:a16="http://schemas.microsoft.com/office/drawing/2014/main" id="{B47E2633-3E5D-472A-9281-66BE623BF09D}"/>
              </a:ext>
            </a:extLst>
          </p:cNvPr>
          <p:cNvSpPr>
            <a:spLocks noGrp="1"/>
          </p:cNvSpPr>
          <p:nvPr>
            <p:ph type="body" sz="quarter" idx="152" hasCustomPrompt="1"/>
          </p:nvPr>
        </p:nvSpPr>
        <p:spPr>
          <a:xfrm>
            <a:off x="11370801"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63" name="Straight Connector 162">
            <a:extLst>
              <a:ext uri="{FF2B5EF4-FFF2-40B4-BE49-F238E27FC236}">
                <a16:creationId xmlns:a16="http://schemas.microsoft.com/office/drawing/2014/main" id="{D2434701-73F5-4DE3-AFE3-BD8082C45188}"/>
              </a:ext>
            </a:extLst>
          </p:cNvPr>
          <p:cNvCxnSpPr/>
          <p:nvPr userDrawn="1"/>
        </p:nvCxnSpPr>
        <p:spPr>
          <a:xfrm>
            <a:off x="11370801"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1" name="Rectangle: Top Corners Rounded 210">
            <a:extLst>
              <a:ext uri="{FF2B5EF4-FFF2-40B4-BE49-F238E27FC236}">
                <a16:creationId xmlns:a16="http://schemas.microsoft.com/office/drawing/2014/main" id="{B1201D14-8469-4E44-B822-F0411D270780}"/>
              </a:ext>
            </a:extLst>
          </p:cNvPr>
          <p:cNvSpPr/>
          <p:nvPr userDrawn="1"/>
        </p:nvSpPr>
        <p:spPr>
          <a:xfrm rot="10800000">
            <a:off x="507996"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13" name="Text Placeholder 7">
            <a:extLst>
              <a:ext uri="{FF2B5EF4-FFF2-40B4-BE49-F238E27FC236}">
                <a16:creationId xmlns:a16="http://schemas.microsoft.com/office/drawing/2014/main" id="{4A33AB2C-875A-49B7-B919-B87EC70A417F}"/>
              </a:ext>
            </a:extLst>
          </p:cNvPr>
          <p:cNvSpPr>
            <a:spLocks noGrp="1"/>
          </p:cNvSpPr>
          <p:nvPr>
            <p:ph type="body" sz="quarter" idx="154" hasCustomPrompt="1"/>
          </p:nvPr>
        </p:nvSpPr>
        <p:spPr>
          <a:xfrm>
            <a:off x="580877"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14" name="Text Placeholder 7">
            <a:extLst>
              <a:ext uri="{FF2B5EF4-FFF2-40B4-BE49-F238E27FC236}">
                <a16:creationId xmlns:a16="http://schemas.microsoft.com/office/drawing/2014/main" id="{5ECF8E2C-B3C5-4173-BD63-0D6123CF3A81}"/>
              </a:ext>
            </a:extLst>
          </p:cNvPr>
          <p:cNvSpPr>
            <a:spLocks noGrp="1"/>
          </p:cNvSpPr>
          <p:nvPr>
            <p:ph type="body" sz="quarter" idx="155" hasCustomPrompt="1"/>
          </p:nvPr>
        </p:nvSpPr>
        <p:spPr>
          <a:xfrm>
            <a:off x="580877"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0" name="Text Placeholder 7">
            <a:extLst>
              <a:ext uri="{FF2B5EF4-FFF2-40B4-BE49-F238E27FC236}">
                <a16:creationId xmlns:a16="http://schemas.microsoft.com/office/drawing/2014/main" id="{FE318ACF-8083-4170-9E39-E009CCEE5883}"/>
              </a:ext>
            </a:extLst>
          </p:cNvPr>
          <p:cNvSpPr>
            <a:spLocks noGrp="1"/>
          </p:cNvSpPr>
          <p:nvPr>
            <p:ph type="body" sz="quarter" idx="161" hasCustomPrompt="1"/>
          </p:nvPr>
        </p:nvSpPr>
        <p:spPr>
          <a:xfrm>
            <a:off x="580877"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1" name="Text Placeholder 7">
            <a:extLst>
              <a:ext uri="{FF2B5EF4-FFF2-40B4-BE49-F238E27FC236}">
                <a16:creationId xmlns:a16="http://schemas.microsoft.com/office/drawing/2014/main" id="{649232D7-1A3A-497B-8E1E-83F21AD42763}"/>
              </a:ext>
            </a:extLst>
          </p:cNvPr>
          <p:cNvSpPr>
            <a:spLocks noGrp="1"/>
          </p:cNvSpPr>
          <p:nvPr>
            <p:ph type="body" sz="quarter" idx="162" hasCustomPrompt="1"/>
          </p:nvPr>
        </p:nvSpPr>
        <p:spPr>
          <a:xfrm>
            <a:off x="580877"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2" name="Straight Connector 221">
            <a:extLst>
              <a:ext uri="{FF2B5EF4-FFF2-40B4-BE49-F238E27FC236}">
                <a16:creationId xmlns:a16="http://schemas.microsoft.com/office/drawing/2014/main" id="{1CF81A9D-3A03-4F23-A526-69B17B296AAB}"/>
              </a:ext>
            </a:extLst>
          </p:cNvPr>
          <p:cNvCxnSpPr/>
          <p:nvPr userDrawn="1"/>
        </p:nvCxnSpPr>
        <p:spPr>
          <a:xfrm>
            <a:off x="580877"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3" name="Rectangle: Top Corners Rounded 222">
            <a:extLst>
              <a:ext uri="{FF2B5EF4-FFF2-40B4-BE49-F238E27FC236}">
                <a16:creationId xmlns:a16="http://schemas.microsoft.com/office/drawing/2014/main" id="{2C2CF056-C4C2-4B0B-A766-59821FFDDD02}"/>
              </a:ext>
            </a:extLst>
          </p:cNvPr>
          <p:cNvSpPr/>
          <p:nvPr userDrawn="1"/>
        </p:nvSpPr>
        <p:spPr>
          <a:xfrm rot="10800000">
            <a:off x="2665095"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24" name="Text Placeholder 7">
            <a:extLst>
              <a:ext uri="{FF2B5EF4-FFF2-40B4-BE49-F238E27FC236}">
                <a16:creationId xmlns:a16="http://schemas.microsoft.com/office/drawing/2014/main" id="{6931944B-0CFD-403D-9685-EAFFC6D2C002}"/>
              </a:ext>
            </a:extLst>
          </p:cNvPr>
          <p:cNvSpPr>
            <a:spLocks noGrp="1"/>
          </p:cNvSpPr>
          <p:nvPr>
            <p:ph type="body" sz="quarter" idx="163" hasCustomPrompt="1"/>
          </p:nvPr>
        </p:nvSpPr>
        <p:spPr>
          <a:xfrm>
            <a:off x="2737976"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25" name="Text Placeholder 7">
            <a:extLst>
              <a:ext uri="{FF2B5EF4-FFF2-40B4-BE49-F238E27FC236}">
                <a16:creationId xmlns:a16="http://schemas.microsoft.com/office/drawing/2014/main" id="{A031659D-DEBB-4A7E-AAE8-568AE44CC104}"/>
              </a:ext>
            </a:extLst>
          </p:cNvPr>
          <p:cNvSpPr>
            <a:spLocks noGrp="1"/>
          </p:cNvSpPr>
          <p:nvPr>
            <p:ph type="body" sz="quarter" idx="164" hasCustomPrompt="1"/>
          </p:nvPr>
        </p:nvSpPr>
        <p:spPr>
          <a:xfrm>
            <a:off x="2737976"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6" name="Text Placeholder 7">
            <a:extLst>
              <a:ext uri="{FF2B5EF4-FFF2-40B4-BE49-F238E27FC236}">
                <a16:creationId xmlns:a16="http://schemas.microsoft.com/office/drawing/2014/main" id="{9DF4EAE8-B686-40D0-8AEE-FE949F6CBC85}"/>
              </a:ext>
            </a:extLst>
          </p:cNvPr>
          <p:cNvSpPr>
            <a:spLocks noGrp="1"/>
          </p:cNvSpPr>
          <p:nvPr>
            <p:ph type="body" sz="quarter" idx="165" hasCustomPrompt="1"/>
          </p:nvPr>
        </p:nvSpPr>
        <p:spPr>
          <a:xfrm>
            <a:off x="2737976"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7" name="Text Placeholder 7">
            <a:extLst>
              <a:ext uri="{FF2B5EF4-FFF2-40B4-BE49-F238E27FC236}">
                <a16:creationId xmlns:a16="http://schemas.microsoft.com/office/drawing/2014/main" id="{A20AB882-14C5-44DF-AD1F-79D6E561B9C5}"/>
              </a:ext>
            </a:extLst>
          </p:cNvPr>
          <p:cNvSpPr>
            <a:spLocks noGrp="1"/>
          </p:cNvSpPr>
          <p:nvPr>
            <p:ph type="body" sz="quarter" idx="166" hasCustomPrompt="1"/>
          </p:nvPr>
        </p:nvSpPr>
        <p:spPr>
          <a:xfrm>
            <a:off x="2737976"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8" name="Straight Connector 227">
            <a:extLst>
              <a:ext uri="{FF2B5EF4-FFF2-40B4-BE49-F238E27FC236}">
                <a16:creationId xmlns:a16="http://schemas.microsoft.com/office/drawing/2014/main" id="{77F6AADA-E2AD-4729-9B87-548BFE5B29D0}"/>
              </a:ext>
            </a:extLst>
          </p:cNvPr>
          <p:cNvCxnSpPr/>
          <p:nvPr userDrawn="1"/>
        </p:nvCxnSpPr>
        <p:spPr>
          <a:xfrm>
            <a:off x="2737976"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9" name="Rectangle: Top Corners Rounded 228">
            <a:extLst>
              <a:ext uri="{FF2B5EF4-FFF2-40B4-BE49-F238E27FC236}">
                <a16:creationId xmlns:a16="http://schemas.microsoft.com/office/drawing/2014/main" id="{06DE9421-FDF2-4C09-A74B-82FE3C464224}"/>
              </a:ext>
            </a:extLst>
          </p:cNvPr>
          <p:cNvSpPr/>
          <p:nvPr userDrawn="1"/>
        </p:nvSpPr>
        <p:spPr>
          <a:xfrm rot="10800000">
            <a:off x="4822190"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0" name="Text Placeholder 7">
            <a:extLst>
              <a:ext uri="{FF2B5EF4-FFF2-40B4-BE49-F238E27FC236}">
                <a16:creationId xmlns:a16="http://schemas.microsoft.com/office/drawing/2014/main" id="{A6806388-61E4-45C5-B17F-633E432B1BC8}"/>
              </a:ext>
            </a:extLst>
          </p:cNvPr>
          <p:cNvSpPr>
            <a:spLocks noGrp="1"/>
          </p:cNvSpPr>
          <p:nvPr>
            <p:ph type="body" sz="quarter" idx="167" hasCustomPrompt="1"/>
          </p:nvPr>
        </p:nvSpPr>
        <p:spPr>
          <a:xfrm>
            <a:off x="4895071"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1" name="Text Placeholder 7">
            <a:extLst>
              <a:ext uri="{FF2B5EF4-FFF2-40B4-BE49-F238E27FC236}">
                <a16:creationId xmlns:a16="http://schemas.microsoft.com/office/drawing/2014/main" id="{2ABBBE0D-BBB9-44F9-8C12-0AA9772CBC48}"/>
              </a:ext>
            </a:extLst>
          </p:cNvPr>
          <p:cNvSpPr>
            <a:spLocks noGrp="1"/>
          </p:cNvSpPr>
          <p:nvPr>
            <p:ph type="body" sz="quarter" idx="168" hasCustomPrompt="1"/>
          </p:nvPr>
        </p:nvSpPr>
        <p:spPr>
          <a:xfrm>
            <a:off x="4895071"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2" name="Text Placeholder 7">
            <a:extLst>
              <a:ext uri="{FF2B5EF4-FFF2-40B4-BE49-F238E27FC236}">
                <a16:creationId xmlns:a16="http://schemas.microsoft.com/office/drawing/2014/main" id="{31F50071-A6E9-4E48-8DB7-0518C3EEF8BB}"/>
              </a:ext>
            </a:extLst>
          </p:cNvPr>
          <p:cNvSpPr>
            <a:spLocks noGrp="1"/>
          </p:cNvSpPr>
          <p:nvPr>
            <p:ph type="body" sz="quarter" idx="169" hasCustomPrompt="1"/>
          </p:nvPr>
        </p:nvSpPr>
        <p:spPr>
          <a:xfrm>
            <a:off x="4895071"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3" name="Text Placeholder 7">
            <a:extLst>
              <a:ext uri="{FF2B5EF4-FFF2-40B4-BE49-F238E27FC236}">
                <a16:creationId xmlns:a16="http://schemas.microsoft.com/office/drawing/2014/main" id="{2DA0D5AE-6BE5-4248-8F1B-3C6A4D576701}"/>
              </a:ext>
            </a:extLst>
          </p:cNvPr>
          <p:cNvSpPr>
            <a:spLocks noGrp="1"/>
          </p:cNvSpPr>
          <p:nvPr>
            <p:ph type="body" sz="quarter" idx="170" hasCustomPrompt="1"/>
          </p:nvPr>
        </p:nvSpPr>
        <p:spPr>
          <a:xfrm>
            <a:off x="4895071"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34" name="Straight Connector 233">
            <a:extLst>
              <a:ext uri="{FF2B5EF4-FFF2-40B4-BE49-F238E27FC236}">
                <a16:creationId xmlns:a16="http://schemas.microsoft.com/office/drawing/2014/main" id="{EAB9FF9A-37FF-4001-A05E-9A2FF4275C16}"/>
              </a:ext>
            </a:extLst>
          </p:cNvPr>
          <p:cNvCxnSpPr/>
          <p:nvPr userDrawn="1"/>
        </p:nvCxnSpPr>
        <p:spPr>
          <a:xfrm>
            <a:off x="4895071"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35" name="Rectangle: Top Corners Rounded 234">
            <a:extLst>
              <a:ext uri="{FF2B5EF4-FFF2-40B4-BE49-F238E27FC236}">
                <a16:creationId xmlns:a16="http://schemas.microsoft.com/office/drawing/2014/main" id="{52940CF9-CC2D-4762-8460-DC1507544C89}"/>
              </a:ext>
            </a:extLst>
          </p:cNvPr>
          <p:cNvSpPr/>
          <p:nvPr userDrawn="1"/>
        </p:nvSpPr>
        <p:spPr>
          <a:xfrm rot="10800000">
            <a:off x="6979285"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6" name="Text Placeholder 7">
            <a:extLst>
              <a:ext uri="{FF2B5EF4-FFF2-40B4-BE49-F238E27FC236}">
                <a16:creationId xmlns:a16="http://schemas.microsoft.com/office/drawing/2014/main" id="{10FDC395-CE46-4FF7-BFF3-E5A7F1665EEE}"/>
              </a:ext>
            </a:extLst>
          </p:cNvPr>
          <p:cNvSpPr>
            <a:spLocks noGrp="1"/>
          </p:cNvSpPr>
          <p:nvPr>
            <p:ph type="body" sz="quarter" idx="171" hasCustomPrompt="1"/>
          </p:nvPr>
        </p:nvSpPr>
        <p:spPr>
          <a:xfrm>
            <a:off x="7052166"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7" name="Text Placeholder 7">
            <a:extLst>
              <a:ext uri="{FF2B5EF4-FFF2-40B4-BE49-F238E27FC236}">
                <a16:creationId xmlns:a16="http://schemas.microsoft.com/office/drawing/2014/main" id="{88B8DEE2-7360-4CA5-8C23-52417A8BA2A1}"/>
              </a:ext>
            </a:extLst>
          </p:cNvPr>
          <p:cNvSpPr>
            <a:spLocks noGrp="1"/>
          </p:cNvSpPr>
          <p:nvPr>
            <p:ph type="body" sz="quarter" idx="172" hasCustomPrompt="1"/>
          </p:nvPr>
        </p:nvSpPr>
        <p:spPr>
          <a:xfrm>
            <a:off x="7052166"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8" name="Text Placeholder 7">
            <a:extLst>
              <a:ext uri="{FF2B5EF4-FFF2-40B4-BE49-F238E27FC236}">
                <a16:creationId xmlns:a16="http://schemas.microsoft.com/office/drawing/2014/main" id="{A5A63509-0A32-429A-89F5-C6F2D7D9DE77}"/>
              </a:ext>
            </a:extLst>
          </p:cNvPr>
          <p:cNvSpPr>
            <a:spLocks noGrp="1"/>
          </p:cNvSpPr>
          <p:nvPr>
            <p:ph type="body" sz="quarter" idx="173" hasCustomPrompt="1"/>
          </p:nvPr>
        </p:nvSpPr>
        <p:spPr>
          <a:xfrm>
            <a:off x="7052166"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9" name="Text Placeholder 7">
            <a:extLst>
              <a:ext uri="{FF2B5EF4-FFF2-40B4-BE49-F238E27FC236}">
                <a16:creationId xmlns:a16="http://schemas.microsoft.com/office/drawing/2014/main" id="{1D7E2C49-F83C-4C41-B73B-FA6119562F8D}"/>
              </a:ext>
            </a:extLst>
          </p:cNvPr>
          <p:cNvSpPr>
            <a:spLocks noGrp="1"/>
          </p:cNvSpPr>
          <p:nvPr>
            <p:ph type="body" sz="quarter" idx="174" hasCustomPrompt="1"/>
          </p:nvPr>
        </p:nvSpPr>
        <p:spPr>
          <a:xfrm>
            <a:off x="7052166"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40" name="Straight Connector 239">
            <a:extLst>
              <a:ext uri="{FF2B5EF4-FFF2-40B4-BE49-F238E27FC236}">
                <a16:creationId xmlns:a16="http://schemas.microsoft.com/office/drawing/2014/main" id="{8A4F88DE-0CBA-47B2-946E-9CFF6DBB4799}"/>
              </a:ext>
            </a:extLst>
          </p:cNvPr>
          <p:cNvCxnSpPr/>
          <p:nvPr userDrawn="1"/>
        </p:nvCxnSpPr>
        <p:spPr>
          <a:xfrm>
            <a:off x="7052166"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41" name="Rectangle: Top Corners Rounded 240">
            <a:extLst>
              <a:ext uri="{FF2B5EF4-FFF2-40B4-BE49-F238E27FC236}">
                <a16:creationId xmlns:a16="http://schemas.microsoft.com/office/drawing/2014/main" id="{AACBF7E7-4F25-46EE-B6ED-7BAF5023F8CF}"/>
              </a:ext>
            </a:extLst>
          </p:cNvPr>
          <p:cNvSpPr/>
          <p:nvPr userDrawn="1"/>
        </p:nvSpPr>
        <p:spPr>
          <a:xfrm rot="10800000">
            <a:off x="9136380"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42" name="Text Placeholder 7">
            <a:extLst>
              <a:ext uri="{FF2B5EF4-FFF2-40B4-BE49-F238E27FC236}">
                <a16:creationId xmlns:a16="http://schemas.microsoft.com/office/drawing/2014/main" id="{C47BDE3D-1E27-49FA-8780-C7D9040645DE}"/>
              </a:ext>
            </a:extLst>
          </p:cNvPr>
          <p:cNvSpPr>
            <a:spLocks noGrp="1"/>
          </p:cNvSpPr>
          <p:nvPr>
            <p:ph type="body" sz="quarter" idx="175" hasCustomPrompt="1"/>
          </p:nvPr>
        </p:nvSpPr>
        <p:spPr>
          <a:xfrm>
            <a:off x="9209261"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43" name="Text Placeholder 7">
            <a:extLst>
              <a:ext uri="{FF2B5EF4-FFF2-40B4-BE49-F238E27FC236}">
                <a16:creationId xmlns:a16="http://schemas.microsoft.com/office/drawing/2014/main" id="{F21B0484-7436-4C34-95D4-57F1ED24A9EF}"/>
              </a:ext>
            </a:extLst>
          </p:cNvPr>
          <p:cNvSpPr>
            <a:spLocks noGrp="1"/>
          </p:cNvSpPr>
          <p:nvPr>
            <p:ph type="body" sz="quarter" idx="176" hasCustomPrompt="1"/>
          </p:nvPr>
        </p:nvSpPr>
        <p:spPr>
          <a:xfrm>
            <a:off x="9209261"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44" name="Text Placeholder 7">
            <a:extLst>
              <a:ext uri="{FF2B5EF4-FFF2-40B4-BE49-F238E27FC236}">
                <a16:creationId xmlns:a16="http://schemas.microsoft.com/office/drawing/2014/main" id="{1D3EDF1E-F553-4B35-9525-400B5F8B4BBD}"/>
              </a:ext>
            </a:extLst>
          </p:cNvPr>
          <p:cNvSpPr>
            <a:spLocks noGrp="1"/>
          </p:cNvSpPr>
          <p:nvPr>
            <p:ph type="body" sz="quarter" idx="177" hasCustomPrompt="1"/>
          </p:nvPr>
        </p:nvSpPr>
        <p:spPr>
          <a:xfrm>
            <a:off x="9209261"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45" name="Text Placeholder 7">
            <a:extLst>
              <a:ext uri="{FF2B5EF4-FFF2-40B4-BE49-F238E27FC236}">
                <a16:creationId xmlns:a16="http://schemas.microsoft.com/office/drawing/2014/main" id="{DF7E2C35-B933-4E51-B03F-5D1D8B4E9EED}"/>
              </a:ext>
            </a:extLst>
          </p:cNvPr>
          <p:cNvSpPr>
            <a:spLocks noGrp="1"/>
          </p:cNvSpPr>
          <p:nvPr>
            <p:ph type="body" sz="quarter" idx="178" hasCustomPrompt="1"/>
          </p:nvPr>
        </p:nvSpPr>
        <p:spPr>
          <a:xfrm>
            <a:off x="9209261"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46" name="Straight Connector 245">
            <a:extLst>
              <a:ext uri="{FF2B5EF4-FFF2-40B4-BE49-F238E27FC236}">
                <a16:creationId xmlns:a16="http://schemas.microsoft.com/office/drawing/2014/main" id="{B726AC48-C846-4948-8C9F-BE82C2CC1D1C}"/>
              </a:ext>
            </a:extLst>
          </p:cNvPr>
          <p:cNvCxnSpPr/>
          <p:nvPr userDrawn="1"/>
        </p:nvCxnSpPr>
        <p:spPr>
          <a:xfrm>
            <a:off x="9209261"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47" name="Rectangle: Top Corners Rounded 246">
            <a:extLst>
              <a:ext uri="{FF2B5EF4-FFF2-40B4-BE49-F238E27FC236}">
                <a16:creationId xmlns:a16="http://schemas.microsoft.com/office/drawing/2014/main" id="{EEB7C6F9-E54C-4F01-819A-9442433261D1}"/>
              </a:ext>
            </a:extLst>
          </p:cNvPr>
          <p:cNvSpPr/>
          <p:nvPr userDrawn="1"/>
        </p:nvSpPr>
        <p:spPr>
          <a:xfrm rot="10800000">
            <a:off x="11297920"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48" name="Text Placeholder 7">
            <a:extLst>
              <a:ext uri="{FF2B5EF4-FFF2-40B4-BE49-F238E27FC236}">
                <a16:creationId xmlns:a16="http://schemas.microsoft.com/office/drawing/2014/main" id="{6B3330C0-63A7-410A-99C4-32B233AFD52E}"/>
              </a:ext>
            </a:extLst>
          </p:cNvPr>
          <p:cNvSpPr>
            <a:spLocks noGrp="1"/>
          </p:cNvSpPr>
          <p:nvPr>
            <p:ph type="body" sz="quarter" idx="179" hasCustomPrompt="1"/>
          </p:nvPr>
        </p:nvSpPr>
        <p:spPr>
          <a:xfrm>
            <a:off x="11370801"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49" name="Text Placeholder 7">
            <a:extLst>
              <a:ext uri="{FF2B5EF4-FFF2-40B4-BE49-F238E27FC236}">
                <a16:creationId xmlns:a16="http://schemas.microsoft.com/office/drawing/2014/main" id="{B359FD71-468F-41A7-A5B7-24DF7C6F2C6D}"/>
              </a:ext>
            </a:extLst>
          </p:cNvPr>
          <p:cNvSpPr>
            <a:spLocks noGrp="1"/>
          </p:cNvSpPr>
          <p:nvPr>
            <p:ph type="body" sz="quarter" idx="180" hasCustomPrompt="1"/>
          </p:nvPr>
        </p:nvSpPr>
        <p:spPr>
          <a:xfrm>
            <a:off x="11370801"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50" name="Text Placeholder 7">
            <a:extLst>
              <a:ext uri="{FF2B5EF4-FFF2-40B4-BE49-F238E27FC236}">
                <a16:creationId xmlns:a16="http://schemas.microsoft.com/office/drawing/2014/main" id="{BDFA9735-EB62-4B4B-9B7A-94BE1EE81A68}"/>
              </a:ext>
            </a:extLst>
          </p:cNvPr>
          <p:cNvSpPr>
            <a:spLocks noGrp="1"/>
          </p:cNvSpPr>
          <p:nvPr>
            <p:ph type="body" sz="quarter" idx="181" hasCustomPrompt="1"/>
          </p:nvPr>
        </p:nvSpPr>
        <p:spPr>
          <a:xfrm>
            <a:off x="11370801"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51" name="Text Placeholder 7">
            <a:extLst>
              <a:ext uri="{FF2B5EF4-FFF2-40B4-BE49-F238E27FC236}">
                <a16:creationId xmlns:a16="http://schemas.microsoft.com/office/drawing/2014/main" id="{58C0E455-B5E3-4ED9-B4CF-881EF572CAC3}"/>
              </a:ext>
            </a:extLst>
          </p:cNvPr>
          <p:cNvSpPr>
            <a:spLocks noGrp="1"/>
          </p:cNvSpPr>
          <p:nvPr>
            <p:ph type="body" sz="quarter" idx="182" hasCustomPrompt="1"/>
          </p:nvPr>
        </p:nvSpPr>
        <p:spPr>
          <a:xfrm>
            <a:off x="11370801"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52" name="Straight Connector 251">
            <a:extLst>
              <a:ext uri="{FF2B5EF4-FFF2-40B4-BE49-F238E27FC236}">
                <a16:creationId xmlns:a16="http://schemas.microsoft.com/office/drawing/2014/main" id="{3F931BAC-42DE-41A6-8F58-B4A5D2EAB63B}"/>
              </a:ext>
            </a:extLst>
          </p:cNvPr>
          <p:cNvCxnSpPr/>
          <p:nvPr userDrawn="1"/>
        </p:nvCxnSpPr>
        <p:spPr>
          <a:xfrm>
            <a:off x="11370801"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53" name="Picture Placeholder 4">
            <a:extLst>
              <a:ext uri="{FF2B5EF4-FFF2-40B4-BE49-F238E27FC236}">
                <a16:creationId xmlns:a16="http://schemas.microsoft.com/office/drawing/2014/main" id="{D4AA8787-F2A7-4949-94CD-ED14C4DC8CAE}"/>
              </a:ext>
            </a:extLst>
          </p:cNvPr>
          <p:cNvSpPr>
            <a:spLocks noGrp="1"/>
          </p:cNvSpPr>
          <p:nvPr>
            <p:ph type="pic" sz="quarter" idx="183" hasCustomPrompt="1"/>
          </p:nvPr>
        </p:nvSpPr>
        <p:spPr>
          <a:xfrm>
            <a:off x="508000"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4" name="Picture Placeholder 4">
            <a:extLst>
              <a:ext uri="{FF2B5EF4-FFF2-40B4-BE49-F238E27FC236}">
                <a16:creationId xmlns:a16="http://schemas.microsoft.com/office/drawing/2014/main" id="{B5A2AAB4-BE7F-4BC5-992F-6AE5DE259236}"/>
              </a:ext>
            </a:extLst>
          </p:cNvPr>
          <p:cNvSpPr>
            <a:spLocks noGrp="1"/>
          </p:cNvSpPr>
          <p:nvPr>
            <p:ph type="pic" sz="quarter" idx="184" hasCustomPrompt="1"/>
          </p:nvPr>
        </p:nvSpPr>
        <p:spPr>
          <a:xfrm>
            <a:off x="2665095"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5" name="Picture Placeholder 4">
            <a:extLst>
              <a:ext uri="{FF2B5EF4-FFF2-40B4-BE49-F238E27FC236}">
                <a16:creationId xmlns:a16="http://schemas.microsoft.com/office/drawing/2014/main" id="{EA6292C1-E8F9-44CF-9999-21E569090614}"/>
              </a:ext>
            </a:extLst>
          </p:cNvPr>
          <p:cNvSpPr>
            <a:spLocks noGrp="1"/>
          </p:cNvSpPr>
          <p:nvPr>
            <p:ph type="pic" sz="quarter" idx="185" hasCustomPrompt="1"/>
          </p:nvPr>
        </p:nvSpPr>
        <p:spPr>
          <a:xfrm>
            <a:off x="4822190"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6" name="Picture Placeholder 4">
            <a:extLst>
              <a:ext uri="{FF2B5EF4-FFF2-40B4-BE49-F238E27FC236}">
                <a16:creationId xmlns:a16="http://schemas.microsoft.com/office/drawing/2014/main" id="{370C1DF9-E66A-44C5-8EDA-B5C1F4F90D6E}"/>
              </a:ext>
            </a:extLst>
          </p:cNvPr>
          <p:cNvSpPr>
            <a:spLocks noGrp="1"/>
          </p:cNvSpPr>
          <p:nvPr>
            <p:ph type="pic" sz="quarter" idx="186" hasCustomPrompt="1"/>
          </p:nvPr>
        </p:nvSpPr>
        <p:spPr>
          <a:xfrm>
            <a:off x="6979285"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7" name="Picture Placeholder 4">
            <a:extLst>
              <a:ext uri="{FF2B5EF4-FFF2-40B4-BE49-F238E27FC236}">
                <a16:creationId xmlns:a16="http://schemas.microsoft.com/office/drawing/2014/main" id="{368F83A7-D1ED-4F44-B864-9BA2674BB14E}"/>
              </a:ext>
            </a:extLst>
          </p:cNvPr>
          <p:cNvSpPr>
            <a:spLocks noGrp="1"/>
          </p:cNvSpPr>
          <p:nvPr>
            <p:ph type="pic" sz="quarter" idx="187" hasCustomPrompt="1"/>
          </p:nvPr>
        </p:nvSpPr>
        <p:spPr>
          <a:xfrm>
            <a:off x="9136380"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8" name="Picture Placeholder 4">
            <a:extLst>
              <a:ext uri="{FF2B5EF4-FFF2-40B4-BE49-F238E27FC236}">
                <a16:creationId xmlns:a16="http://schemas.microsoft.com/office/drawing/2014/main" id="{C7EC0DEE-89A5-4B41-B7CF-2B10C24E5D6A}"/>
              </a:ext>
            </a:extLst>
          </p:cNvPr>
          <p:cNvSpPr>
            <a:spLocks noGrp="1"/>
          </p:cNvSpPr>
          <p:nvPr>
            <p:ph type="pic" sz="quarter" idx="188" hasCustomPrompt="1"/>
          </p:nvPr>
        </p:nvSpPr>
        <p:spPr>
          <a:xfrm>
            <a:off x="11293475"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Tree>
    <p:extLst>
      <p:ext uri="{BB962C8B-B14F-4D97-AF65-F5344CB8AC3E}">
        <p14:creationId xmlns:p14="http://schemas.microsoft.com/office/powerpoint/2010/main" val="371115530"/>
      </p:ext>
    </p:extLst>
  </p:cSld>
  <p:clrMapOvr>
    <a:masterClrMapping/>
  </p:clrMapOvr>
  <p:extLst>
    <p:ext uri="{DCECCB84-F9BA-43D5-87BE-67443E8EF086}">
      <p15:sldGuideLst xmlns:p15="http://schemas.microsoft.com/office/powerpoint/2012/main">
        <p15:guide id="2" pos="320" userDrawn="1">
          <p15:clr>
            <a:srgbClr val="FBAE40"/>
          </p15:clr>
        </p15:guide>
        <p15:guide id="3" pos="8384" userDrawn="1">
          <p15:clr>
            <a:srgbClr val="FBAE40"/>
          </p15:clr>
        </p15:guide>
        <p15:guide id="4" orient="horz" pos="720" userDrawn="1">
          <p15:clr>
            <a:srgbClr val="FBAE40"/>
          </p15:clr>
        </p15:guide>
        <p15:guide id="5" orient="horz" pos="451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se Studies-11">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Rectangle: Top Corners Rounded 3">
            <a:extLst>
              <a:ext uri="{FF2B5EF4-FFF2-40B4-BE49-F238E27FC236}">
                <a16:creationId xmlns:a16="http://schemas.microsoft.com/office/drawing/2014/main" id="{791C6299-5EBE-4860-B915-4602FA2FBFF5}"/>
              </a:ext>
            </a:extLst>
          </p:cNvPr>
          <p:cNvSpPr/>
          <p:nvPr userDrawn="1"/>
        </p:nvSpPr>
        <p:spPr>
          <a:xfrm rot="10800000">
            <a:off x="507996"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7" name="Picture Placeholder 4">
            <a:extLst>
              <a:ext uri="{FF2B5EF4-FFF2-40B4-BE49-F238E27FC236}">
                <a16:creationId xmlns:a16="http://schemas.microsoft.com/office/drawing/2014/main" id="{7CD8D313-CDE3-4791-BAAC-E4AF31FD9007}"/>
              </a:ext>
            </a:extLst>
          </p:cNvPr>
          <p:cNvSpPr>
            <a:spLocks noGrp="1"/>
          </p:cNvSpPr>
          <p:nvPr>
            <p:ph type="pic" sz="quarter" idx="11" hasCustomPrompt="1"/>
          </p:nvPr>
        </p:nvSpPr>
        <p:spPr>
          <a:xfrm>
            <a:off x="508000"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 name="Text Placeholder 7">
            <a:extLst>
              <a:ext uri="{FF2B5EF4-FFF2-40B4-BE49-F238E27FC236}">
                <a16:creationId xmlns:a16="http://schemas.microsoft.com/office/drawing/2014/main" id="{F848B3F3-B197-468C-81ED-A9220AB3BD72}"/>
              </a:ext>
            </a:extLst>
          </p:cNvPr>
          <p:cNvSpPr>
            <a:spLocks noGrp="1"/>
          </p:cNvSpPr>
          <p:nvPr>
            <p:ph type="body" sz="quarter" idx="35" hasCustomPrompt="1"/>
          </p:nvPr>
        </p:nvSpPr>
        <p:spPr>
          <a:xfrm>
            <a:off x="580877"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 name="Text Placeholder 7">
            <a:extLst>
              <a:ext uri="{FF2B5EF4-FFF2-40B4-BE49-F238E27FC236}">
                <a16:creationId xmlns:a16="http://schemas.microsoft.com/office/drawing/2014/main" id="{C0B50D42-CABF-4000-894D-D79C8DCE895A}"/>
              </a:ext>
            </a:extLst>
          </p:cNvPr>
          <p:cNvSpPr>
            <a:spLocks noGrp="1"/>
          </p:cNvSpPr>
          <p:nvPr>
            <p:ph type="body" sz="quarter" idx="36" hasCustomPrompt="1"/>
          </p:nvPr>
        </p:nvSpPr>
        <p:spPr>
          <a:xfrm>
            <a:off x="580877"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27" name="Picture Placeholder 4">
            <a:extLst>
              <a:ext uri="{FF2B5EF4-FFF2-40B4-BE49-F238E27FC236}">
                <a16:creationId xmlns:a16="http://schemas.microsoft.com/office/drawing/2014/main" id="{F8D343D3-0DC9-4025-8E73-13B824384837}"/>
              </a:ext>
            </a:extLst>
          </p:cNvPr>
          <p:cNvSpPr>
            <a:spLocks noGrp="1"/>
          </p:cNvSpPr>
          <p:nvPr>
            <p:ph type="pic" sz="quarter" idx="37" hasCustomPrompt="1"/>
          </p:nvPr>
        </p:nvSpPr>
        <p:spPr>
          <a:xfrm>
            <a:off x="2665095"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2" name="Picture Placeholder 4">
            <a:extLst>
              <a:ext uri="{FF2B5EF4-FFF2-40B4-BE49-F238E27FC236}">
                <a16:creationId xmlns:a16="http://schemas.microsoft.com/office/drawing/2014/main" id="{183282C9-D879-4EA0-8159-EB6E5DEA563D}"/>
              </a:ext>
            </a:extLst>
          </p:cNvPr>
          <p:cNvSpPr>
            <a:spLocks noGrp="1"/>
          </p:cNvSpPr>
          <p:nvPr>
            <p:ph type="pic" sz="quarter" idx="41" hasCustomPrompt="1"/>
          </p:nvPr>
        </p:nvSpPr>
        <p:spPr>
          <a:xfrm>
            <a:off x="4822190"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7" name="Picture Placeholder 4">
            <a:extLst>
              <a:ext uri="{FF2B5EF4-FFF2-40B4-BE49-F238E27FC236}">
                <a16:creationId xmlns:a16="http://schemas.microsoft.com/office/drawing/2014/main" id="{1FB25F5B-AB60-4698-B7E8-BE2D2B8A8B82}"/>
              </a:ext>
            </a:extLst>
          </p:cNvPr>
          <p:cNvSpPr>
            <a:spLocks noGrp="1"/>
          </p:cNvSpPr>
          <p:nvPr>
            <p:ph type="pic" sz="quarter" idx="45" hasCustomPrompt="1"/>
          </p:nvPr>
        </p:nvSpPr>
        <p:spPr>
          <a:xfrm>
            <a:off x="6979285"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2" name="Picture Placeholder 4">
            <a:extLst>
              <a:ext uri="{FF2B5EF4-FFF2-40B4-BE49-F238E27FC236}">
                <a16:creationId xmlns:a16="http://schemas.microsoft.com/office/drawing/2014/main" id="{55AFD3DE-FBEB-412A-9B76-F082AE9866D1}"/>
              </a:ext>
            </a:extLst>
          </p:cNvPr>
          <p:cNvSpPr>
            <a:spLocks noGrp="1"/>
          </p:cNvSpPr>
          <p:nvPr>
            <p:ph type="pic" sz="quarter" idx="49" hasCustomPrompt="1"/>
          </p:nvPr>
        </p:nvSpPr>
        <p:spPr>
          <a:xfrm>
            <a:off x="9136380"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7" name="Picture Placeholder 4">
            <a:extLst>
              <a:ext uri="{FF2B5EF4-FFF2-40B4-BE49-F238E27FC236}">
                <a16:creationId xmlns:a16="http://schemas.microsoft.com/office/drawing/2014/main" id="{D674CE6D-57F6-4CEC-AE50-DB3CD6CF8033}"/>
              </a:ext>
            </a:extLst>
          </p:cNvPr>
          <p:cNvSpPr>
            <a:spLocks noGrp="1"/>
          </p:cNvSpPr>
          <p:nvPr>
            <p:ph type="pic" sz="quarter" idx="53" hasCustomPrompt="1"/>
          </p:nvPr>
        </p:nvSpPr>
        <p:spPr>
          <a:xfrm>
            <a:off x="11293475"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69" name="Text Placeholder 7">
            <a:extLst>
              <a:ext uri="{FF2B5EF4-FFF2-40B4-BE49-F238E27FC236}">
                <a16:creationId xmlns:a16="http://schemas.microsoft.com/office/drawing/2014/main" id="{651A8961-29BB-44B1-9465-E9F60D41F2FA}"/>
              </a:ext>
            </a:extLst>
          </p:cNvPr>
          <p:cNvSpPr>
            <a:spLocks noGrp="1"/>
          </p:cNvSpPr>
          <p:nvPr>
            <p:ph type="body" sz="quarter" idx="81" hasCustomPrompt="1"/>
          </p:nvPr>
        </p:nvSpPr>
        <p:spPr>
          <a:xfrm>
            <a:off x="580877"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70" name="Text Placeholder 7">
            <a:extLst>
              <a:ext uri="{FF2B5EF4-FFF2-40B4-BE49-F238E27FC236}">
                <a16:creationId xmlns:a16="http://schemas.microsoft.com/office/drawing/2014/main" id="{32D76551-D572-4220-913D-B33A3C73EEE4}"/>
              </a:ext>
            </a:extLst>
          </p:cNvPr>
          <p:cNvSpPr>
            <a:spLocks noGrp="1"/>
          </p:cNvSpPr>
          <p:nvPr>
            <p:ph type="body" sz="quarter" idx="82" hasCustomPrompt="1"/>
          </p:nvPr>
        </p:nvSpPr>
        <p:spPr>
          <a:xfrm>
            <a:off x="580877"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cxnSp>
        <p:nvCxnSpPr>
          <p:cNvPr id="3" name="Straight Connector 2">
            <a:extLst>
              <a:ext uri="{FF2B5EF4-FFF2-40B4-BE49-F238E27FC236}">
                <a16:creationId xmlns:a16="http://schemas.microsoft.com/office/drawing/2014/main" id="{68FD6E32-4234-4FF9-9389-DFC2AB8448FC}"/>
              </a:ext>
            </a:extLst>
          </p:cNvPr>
          <p:cNvCxnSpPr/>
          <p:nvPr userDrawn="1"/>
        </p:nvCxnSpPr>
        <p:spPr>
          <a:xfrm>
            <a:off x="580877"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0" name="Rectangle: Top Corners Rounded 129">
            <a:extLst>
              <a:ext uri="{FF2B5EF4-FFF2-40B4-BE49-F238E27FC236}">
                <a16:creationId xmlns:a16="http://schemas.microsoft.com/office/drawing/2014/main" id="{490A4FA6-9682-4FA6-80AB-486C2737F5D3}"/>
              </a:ext>
            </a:extLst>
          </p:cNvPr>
          <p:cNvSpPr/>
          <p:nvPr userDrawn="1"/>
        </p:nvSpPr>
        <p:spPr>
          <a:xfrm rot="10800000">
            <a:off x="2665095"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1" name="Text Placeholder 7">
            <a:extLst>
              <a:ext uri="{FF2B5EF4-FFF2-40B4-BE49-F238E27FC236}">
                <a16:creationId xmlns:a16="http://schemas.microsoft.com/office/drawing/2014/main" id="{F035AC26-AD10-4729-A9B1-AE54455AA045}"/>
              </a:ext>
            </a:extLst>
          </p:cNvPr>
          <p:cNvSpPr>
            <a:spLocks noGrp="1"/>
          </p:cNvSpPr>
          <p:nvPr>
            <p:ph type="body" sz="quarter" idx="133" hasCustomPrompt="1"/>
          </p:nvPr>
        </p:nvSpPr>
        <p:spPr>
          <a:xfrm>
            <a:off x="2737976"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33" name="Text Placeholder 7">
            <a:extLst>
              <a:ext uri="{FF2B5EF4-FFF2-40B4-BE49-F238E27FC236}">
                <a16:creationId xmlns:a16="http://schemas.microsoft.com/office/drawing/2014/main" id="{44349F41-DC58-49EA-AD83-3A74FC0B076A}"/>
              </a:ext>
            </a:extLst>
          </p:cNvPr>
          <p:cNvSpPr>
            <a:spLocks noGrp="1"/>
          </p:cNvSpPr>
          <p:nvPr>
            <p:ph type="body" sz="quarter" idx="134" hasCustomPrompt="1"/>
          </p:nvPr>
        </p:nvSpPr>
        <p:spPr>
          <a:xfrm>
            <a:off x="2737976"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34" name="Text Placeholder 7">
            <a:extLst>
              <a:ext uri="{FF2B5EF4-FFF2-40B4-BE49-F238E27FC236}">
                <a16:creationId xmlns:a16="http://schemas.microsoft.com/office/drawing/2014/main" id="{D8D45C32-3AEF-4D51-8BDC-CA3740B69FEE}"/>
              </a:ext>
            </a:extLst>
          </p:cNvPr>
          <p:cNvSpPr>
            <a:spLocks noGrp="1"/>
          </p:cNvSpPr>
          <p:nvPr>
            <p:ph type="body" sz="quarter" idx="135" hasCustomPrompt="1"/>
          </p:nvPr>
        </p:nvSpPr>
        <p:spPr>
          <a:xfrm>
            <a:off x="2737976"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35" name="Text Placeholder 7">
            <a:extLst>
              <a:ext uri="{FF2B5EF4-FFF2-40B4-BE49-F238E27FC236}">
                <a16:creationId xmlns:a16="http://schemas.microsoft.com/office/drawing/2014/main" id="{4925C865-21E2-4D8A-B5C7-70F9C357769A}"/>
              </a:ext>
            </a:extLst>
          </p:cNvPr>
          <p:cNvSpPr>
            <a:spLocks noGrp="1"/>
          </p:cNvSpPr>
          <p:nvPr>
            <p:ph type="body" sz="quarter" idx="136" hasCustomPrompt="1"/>
          </p:nvPr>
        </p:nvSpPr>
        <p:spPr>
          <a:xfrm>
            <a:off x="2737976"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36" name="Straight Connector 135">
            <a:extLst>
              <a:ext uri="{FF2B5EF4-FFF2-40B4-BE49-F238E27FC236}">
                <a16:creationId xmlns:a16="http://schemas.microsoft.com/office/drawing/2014/main" id="{1092F93B-F656-4301-8D19-52FC871A0874}"/>
              </a:ext>
            </a:extLst>
          </p:cNvPr>
          <p:cNvCxnSpPr/>
          <p:nvPr userDrawn="1"/>
        </p:nvCxnSpPr>
        <p:spPr>
          <a:xfrm>
            <a:off x="2737976"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8" name="Rectangle: Top Corners Rounded 137">
            <a:extLst>
              <a:ext uri="{FF2B5EF4-FFF2-40B4-BE49-F238E27FC236}">
                <a16:creationId xmlns:a16="http://schemas.microsoft.com/office/drawing/2014/main" id="{9AE4475F-FA71-4685-AE32-DE6A1DF287CA}"/>
              </a:ext>
            </a:extLst>
          </p:cNvPr>
          <p:cNvSpPr/>
          <p:nvPr userDrawn="1"/>
        </p:nvSpPr>
        <p:spPr>
          <a:xfrm rot="10800000">
            <a:off x="4822190"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9" name="Text Placeholder 7">
            <a:extLst>
              <a:ext uri="{FF2B5EF4-FFF2-40B4-BE49-F238E27FC236}">
                <a16:creationId xmlns:a16="http://schemas.microsoft.com/office/drawing/2014/main" id="{8A4D6AC8-7D58-4F83-8B06-91392C71F8A9}"/>
              </a:ext>
            </a:extLst>
          </p:cNvPr>
          <p:cNvSpPr>
            <a:spLocks noGrp="1"/>
          </p:cNvSpPr>
          <p:nvPr>
            <p:ph type="body" sz="quarter" idx="137" hasCustomPrompt="1"/>
          </p:nvPr>
        </p:nvSpPr>
        <p:spPr>
          <a:xfrm>
            <a:off x="4895071"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0" name="Text Placeholder 7">
            <a:extLst>
              <a:ext uri="{FF2B5EF4-FFF2-40B4-BE49-F238E27FC236}">
                <a16:creationId xmlns:a16="http://schemas.microsoft.com/office/drawing/2014/main" id="{EA7ED693-6DA8-41E0-8B4E-378AEE21DF2B}"/>
              </a:ext>
            </a:extLst>
          </p:cNvPr>
          <p:cNvSpPr>
            <a:spLocks noGrp="1"/>
          </p:cNvSpPr>
          <p:nvPr>
            <p:ph type="body" sz="quarter" idx="138" hasCustomPrompt="1"/>
          </p:nvPr>
        </p:nvSpPr>
        <p:spPr>
          <a:xfrm>
            <a:off x="4895071"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1" name="Text Placeholder 7">
            <a:extLst>
              <a:ext uri="{FF2B5EF4-FFF2-40B4-BE49-F238E27FC236}">
                <a16:creationId xmlns:a16="http://schemas.microsoft.com/office/drawing/2014/main" id="{7416367C-2959-4EC2-B0C7-DEE46ACE8A2E}"/>
              </a:ext>
            </a:extLst>
          </p:cNvPr>
          <p:cNvSpPr>
            <a:spLocks noGrp="1"/>
          </p:cNvSpPr>
          <p:nvPr>
            <p:ph type="body" sz="quarter" idx="139" hasCustomPrompt="1"/>
          </p:nvPr>
        </p:nvSpPr>
        <p:spPr>
          <a:xfrm>
            <a:off x="4895071"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43" name="Text Placeholder 7">
            <a:extLst>
              <a:ext uri="{FF2B5EF4-FFF2-40B4-BE49-F238E27FC236}">
                <a16:creationId xmlns:a16="http://schemas.microsoft.com/office/drawing/2014/main" id="{78BF1CBB-FAD8-44C1-8B37-C726E394ECCA}"/>
              </a:ext>
            </a:extLst>
          </p:cNvPr>
          <p:cNvSpPr>
            <a:spLocks noGrp="1"/>
          </p:cNvSpPr>
          <p:nvPr>
            <p:ph type="body" sz="quarter" idx="140" hasCustomPrompt="1"/>
          </p:nvPr>
        </p:nvSpPr>
        <p:spPr>
          <a:xfrm>
            <a:off x="4895071"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44" name="Straight Connector 143">
            <a:extLst>
              <a:ext uri="{FF2B5EF4-FFF2-40B4-BE49-F238E27FC236}">
                <a16:creationId xmlns:a16="http://schemas.microsoft.com/office/drawing/2014/main" id="{B789520C-4E57-45F7-A8B6-2A9622225B8E}"/>
              </a:ext>
            </a:extLst>
          </p:cNvPr>
          <p:cNvCxnSpPr/>
          <p:nvPr userDrawn="1"/>
        </p:nvCxnSpPr>
        <p:spPr>
          <a:xfrm>
            <a:off x="4895071"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5" name="Rectangle: Top Corners Rounded 144">
            <a:extLst>
              <a:ext uri="{FF2B5EF4-FFF2-40B4-BE49-F238E27FC236}">
                <a16:creationId xmlns:a16="http://schemas.microsoft.com/office/drawing/2014/main" id="{50D686D9-0AA2-4871-969D-DFEA34A96EB9}"/>
              </a:ext>
            </a:extLst>
          </p:cNvPr>
          <p:cNvSpPr/>
          <p:nvPr userDrawn="1"/>
        </p:nvSpPr>
        <p:spPr>
          <a:xfrm rot="10800000">
            <a:off x="6979285"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46" name="Text Placeholder 7">
            <a:extLst>
              <a:ext uri="{FF2B5EF4-FFF2-40B4-BE49-F238E27FC236}">
                <a16:creationId xmlns:a16="http://schemas.microsoft.com/office/drawing/2014/main" id="{53D07D1A-04FA-43D8-A426-FAB342D4AEA7}"/>
              </a:ext>
            </a:extLst>
          </p:cNvPr>
          <p:cNvSpPr>
            <a:spLocks noGrp="1"/>
          </p:cNvSpPr>
          <p:nvPr>
            <p:ph type="body" sz="quarter" idx="141" hasCustomPrompt="1"/>
          </p:nvPr>
        </p:nvSpPr>
        <p:spPr>
          <a:xfrm>
            <a:off x="7052166"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8" name="Text Placeholder 7">
            <a:extLst>
              <a:ext uri="{FF2B5EF4-FFF2-40B4-BE49-F238E27FC236}">
                <a16:creationId xmlns:a16="http://schemas.microsoft.com/office/drawing/2014/main" id="{488E4BF2-3DAE-42D9-96EF-883542353758}"/>
              </a:ext>
            </a:extLst>
          </p:cNvPr>
          <p:cNvSpPr>
            <a:spLocks noGrp="1"/>
          </p:cNvSpPr>
          <p:nvPr>
            <p:ph type="body" sz="quarter" idx="142" hasCustomPrompt="1"/>
          </p:nvPr>
        </p:nvSpPr>
        <p:spPr>
          <a:xfrm>
            <a:off x="7052166"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9" name="Text Placeholder 7">
            <a:extLst>
              <a:ext uri="{FF2B5EF4-FFF2-40B4-BE49-F238E27FC236}">
                <a16:creationId xmlns:a16="http://schemas.microsoft.com/office/drawing/2014/main" id="{49FECD32-C5C7-41AB-A242-BC1D8321368C}"/>
              </a:ext>
            </a:extLst>
          </p:cNvPr>
          <p:cNvSpPr>
            <a:spLocks noGrp="1"/>
          </p:cNvSpPr>
          <p:nvPr>
            <p:ph type="body" sz="quarter" idx="143" hasCustomPrompt="1"/>
          </p:nvPr>
        </p:nvSpPr>
        <p:spPr>
          <a:xfrm>
            <a:off x="7052166"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0" name="Text Placeholder 7">
            <a:extLst>
              <a:ext uri="{FF2B5EF4-FFF2-40B4-BE49-F238E27FC236}">
                <a16:creationId xmlns:a16="http://schemas.microsoft.com/office/drawing/2014/main" id="{DE056CC5-5FB0-420C-A102-6D78C883B988}"/>
              </a:ext>
            </a:extLst>
          </p:cNvPr>
          <p:cNvSpPr>
            <a:spLocks noGrp="1"/>
          </p:cNvSpPr>
          <p:nvPr>
            <p:ph type="body" sz="quarter" idx="144" hasCustomPrompt="1"/>
          </p:nvPr>
        </p:nvSpPr>
        <p:spPr>
          <a:xfrm>
            <a:off x="7052166"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1" name="Straight Connector 150">
            <a:extLst>
              <a:ext uri="{FF2B5EF4-FFF2-40B4-BE49-F238E27FC236}">
                <a16:creationId xmlns:a16="http://schemas.microsoft.com/office/drawing/2014/main" id="{74700CEE-97CD-416A-A852-C3966FFD7758}"/>
              </a:ext>
            </a:extLst>
          </p:cNvPr>
          <p:cNvCxnSpPr/>
          <p:nvPr userDrawn="1"/>
        </p:nvCxnSpPr>
        <p:spPr>
          <a:xfrm>
            <a:off x="7052166"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2" name="Rectangle: Top Corners Rounded 151">
            <a:extLst>
              <a:ext uri="{FF2B5EF4-FFF2-40B4-BE49-F238E27FC236}">
                <a16:creationId xmlns:a16="http://schemas.microsoft.com/office/drawing/2014/main" id="{FA479697-4C3C-4716-87D1-37BFD54BE19E}"/>
              </a:ext>
            </a:extLst>
          </p:cNvPr>
          <p:cNvSpPr/>
          <p:nvPr userDrawn="1"/>
        </p:nvSpPr>
        <p:spPr>
          <a:xfrm rot="10800000">
            <a:off x="9136380"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53" name="Text Placeholder 7">
            <a:extLst>
              <a:ext uri="{FF2B5EF4-FFF2-40B4-BE49-F238E27FC236}">
                <a16:creationId xmlns:a16="http://schemas.microsoft.com/office/drawing/2014/main" id="{FF3E5503-F09F-438F-8051-1ECB8EEFC8CD}"/>
              </a:ext>
            </a:extLst>
          </p:cNvPr>
          <p:cNvSpPr>
            <a:spLocks noGrp="1"/>
          </p:cNvSpPr>
          <p:nvPr>
            <p:ph type="body" sz="quarter" idx="145" hasCustomPrompt="1"/>
          </p:nvPr>
        </p:nvSpPr>
        <p:spPr>
          <a:xfrm>
            <a:off x="9209261"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4" name="Text Placeholder 7">
            <a:extLst>
              <a:ext uri="{FF2B5EF4-FFF2-40B4-BE49-F238E27FC236}">
                <a16:creationId xmlns:a16="http://schemas.microsoft.com/office/drawing/2014/main" id="{857B0E0D-95FB-449D-B006-18B4B0602A1F}"/>
              </a:ext>
            </a:extLst>
          </p:cNvPr>
          <p:cNvSpPr>
            <a:spLocks noGrp="1"/>
          </p:cNvSpPr>
          <p:nvPr>
            <p:ph type="body" sz="quarter" idx="146" hasCustomPrompt="1"/>
          </p:nvPr>
        </p:nvSpPr>
        <p:spPr>
          <a:xfrm>
            <a:off x="9209261"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55" name="Text Placeholder 7">
            <a:extLst>
              <a:ext uri="{FF2B5EF4-FFF2-40B4-BE49-F238E27FC236}">
                <a16:creationId xmlns:a16="http://schemas.microsoft.com/office/drawing/2014/main" id="{9FC691C4-8404-4C2F-9C76-AC81F543F9BC}"/>
              </a:ext>
            </a:extLst>
          </p:cNvPr>
          <p:cNvSpPr>
            <a:spLocks noGrp="1"/>
          </p:cNvSpPr>
          <p:nvPr>
            <p:ph type="body" sz="quarter" idx="147" hasCustomPrompt="1"/>
          </p:nvPr>
        </p:nvSpPr>
        <p:spPr>
          <a:xfrm>
            <a:off x="9209261"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6" name="Text Placeholder 7">
            <a:extLst>
              <a:ext uri="{FF2B5EF4-FFF2-40B4-BE49-F238E27FC236}">
                <a16:creationId xmlns:a16="http://schemas.microsoft.com/office/drawing/2014/main" id="{176BEE91-9BC6-4318-BA63-3DD606C53A5A}"/>
              </a:ext>
            </a:extLst>
          </p:cNvPr>
          <p:cNvSpPr>
            <a:spLocks noGrp="1"/>
          </p:cNvSpPr>
          <p:nvPr>
            <p:ph type="body" sz="quarter" idx="148" hasCustomPrompt="1"/>
          </p:nvPr>
        </p:nvSpPr>
        <p:spPr>
          <a:xfrm>
            <a:off x="9209261"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7" name="Straight Connector 156">
            <a:extLst>
              <a:ext uri="{FF2B5EF4-FFF2-40B4-BE49-F238E27FC236}">
                <a16:creationId xmlns:a16="http://schemas.microsoft.com/office/drawing/2014/main" id="{F0DC835E-4529-43B0-9956-BD9932FF276E}"/>
              </a:ext>
            </a:extLst>
          </p:cNvPr>
          <p:cNvCxnSpPr/>
          <p:nvPr userDrawn="1"/>
        </p:nvCxnSpPr>
        <p:spPr>
          <a:xfrm>
            <a:off x="9209261"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8" name="Rectangle: Top Corners Rounded 157">
            <a:extLst>
              <a:ext uri="{FF2B5EF4-FFF2-40B4-BE49-F238E27FC236}">
                <a16:creationId xmlns:a16="http://schemas.microsoft.com/office/drawing/2014/main" id="{66CF6D5B-8B2B-413D-85FC-3E8417DEB953}"/>
              </a:ext>
            </a:extLst>
          </p:cNvPr>
          <p:cNvSpPr/>
          <p:nvPr userDrawn="1"/>
        </p:nvSpPr>
        <p:spPr>
          <a:xfrm rot="10800000">
            <a:off x="11297920"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59" name="Text Placeholder 7">
            <a:extLst>
              <a:ext uri="{FF2B5EF4-FFF2-40B4-BE49-F238E27FC236}">
                <a16:creationId xmlns:a16="http://schemas.microsoft.com/office/drawing/2014/main" id="{3951A3A3-F16B-40A6-9958-3413B2E017A4}"/>
              </a:ext>
            </a:extLst>
          </p:cNvPr>
          <p:cNvSpPr>
            <a:spLocks noGrp="1"/>
          </p:cNvSpPr>
          <p:nvPr>
            <p:ph type="body" sz="quarter" idx="149" hasCustomPrompt="1"/>
          </p:nvPr>
        </p:nvSpPr>
        <p:spPr>
          <a:xfrm>
            <a:off x="11370801"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60" name="Text Placeholder 7">
            <a:extLst>
              <a:ext uri="{FF2B5EF4-FFF2-40B4-BE49-F238E27FC236}">
                <a16:creationId xmlns:a16="http://schemas.microsoft.com/office/drawing/2014/main" id="{5554A609-CF4E-4ABE-AFFE-452FB5F057ED}"/>
              </a:ext>
            </a:extLst>
          </p:cNvPr>
          <p:cNvSpPr>
            <a:spLocks noGrp="1"/>
          </p:cNvSpPr>
          <p:nvPr>
            <p:ph type="body" sz="quarter" idx="150" hasCustomPrompt="1"/>
          </p:nvPr>
        </p:nvSpPr>
        <p:spPr>
          <a:xfrm>
            <a:off x="11370801"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61" name="Text Placeholder 7">
            <a:extLst>
              <a:ext uri="{FF2B5EF4-FFF2-40B4-BE49-F238E27FC236}">
                <a16:creationId xmlns:a16="http://schemas.microsoft.com/office/drawing/2014/main" id="{46C7A95C-02C6-48A4-AE16-374EB894444C}"/>
              </a:ext>
            </a:extLst>
          </p:cNvPr>
          <p:cNvSpPr>
            <a:spLocks noGrp="1"/>
          </p:cNvSpPr>
          <p:nvPr>
            <p:ph type="body" sz="quarter" idx="151" hasCustomPrompt="1"/>
          </p:nvPr>
        </p:nvSpPr>
        <p:spPr>
          <a:xfrm>
            <a:off x="11370801"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62" name="Text Placeholder 7">
            <a:extLst>
              <a:ext uri="{FF2B5EF4-FFF2-40B4-BE49-F238E27FC236}">
                <a16:creationId xmlns:a16="http://schemas.microsoft.com/office/drawing/2014/main" id="{B47E2633-3E5D-472A-9281-66BE623BF09D}"/>
              </a:ext>
            </a:extLst>
          </p:cNvPr>
          <p:cNvSpPr>
            <a:spLocks noGrp="1"/>
          </p:cNvSpPr>
          <p:nvPr>
            <p:ph type="body" sz="quarter" idx="152" hasCustomPrompt="1"/>
          </p:nvPr>
        </p:nvSpPr>
        <p:spPr>
          <a:xfrm>
            <a:off x="11370801"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63" name="Straight Connector 162">
            <a:extLst>
              <a:ext uri="{FF2B5EF4-FFF2-40B4-BE49-F238E27FC236}">
                <a16:creationId xmlns:a16="http://schemas.microsoft.com/office/drawing/2014/main" id="{D2434701-73F5-4DE3-AFE3-BD8082C45188}"/>
              </a:ext>
            </a:extLst>
          </p:cNvPr>
          <p:cNvCxnSpPr/>
          <p:nvPr userDrawn="1"/>
        </p:nvCxnSpPr>
        <p:spPr>
          <a:xfrm>
            <a:off x="11370801"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1" name="Rectangle: Top Corners Rounded 210">
            <a:extLst>
              <a:ext uri="{FF2B5EF4-FFF2-40B4-BE49-F238E27FC236}">
                <a16:creationId xmlns:a16="http://schemas.microsoft.com/office/drawing/2014/main" id="{B1201D14-8469-4E44-B822-F0411D270780}"/>
              </a:ext>
            </a:extLst>
          </p:cNvPr>
          <p:cNvSpPr/>
          <p:nvPr userDrawn="1"/>
        </p:nvSpPr>
        <p:spPr>
          <a:xfrm rot="10800000">
            <a:off x="1582596"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13" name="Text Placeholder 7">
            <a:extLst>
              <a:ext uri="{FF2B5EF4-FFF2-40B4-BE49-F238E27FC236}">
                <a16:creationId xmlns:a16="http://schemas.microsoft.com/office/drawing/2014/main" id="{4A33AB2C-875A-49B7-B919-B87EC70A417F}"/>
              </a:ext>
            </a:extLst>
          </p:cNvPr>
          <p:cNvSpPr>
            <a:spLocks noGrp="1"/>
          </p:cNvSpPr>
          <p:nvPr>
            <p:ph type="body" sz="quarter" idx="154" hasCustomPrompt="1"/>
          </p:nvPr>
        </p:nvSpPr>
        <p:spPr>
          <a:xfrm>
            <a:off x="1655477"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14" name="Text Placeholder 7">
            <a:extLst>
              <a:ext uri="{FF2B5EF4-FFF2-40B4-BE49-F238E27FC236}">
                <a16:creationId xmlns:a16="http://schemas.microsoft.com/office/drawing/2014/main" id="{5ECF8E2C-B3C5-4173-BD63-0D6123CF3A81}"/>
              </a:ext>
            </a:extLst>
          </p:cNvPr>
          <p:cNvSpPr>
            <a:spLocks noGrp="1"/>
          </p:cNvSpPr>
          <p:nvPr>
            <p:ph type="body" sz="quarter" idx="155" hasCustomPrompt="1"/>
          </p:nvPr>
        </p:nvSpPr>
        <p:spPr>
          <a:xfrm>
            <a:off x="1655477"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0" name="Text Placeholder 7">
            <a:extLst>
              <a:ext uri="{FF2B5EF4-FFF2-40B4-BE49-F238E27FC236}">
                <a16:creationId xmlns:a16="http://schemas.microsoft.com/office/drawing/2014/main" id="{FE318ACF-8083-4170-9E39-E009CCEE5883}"/>
              </a:ext>
            </a:extLst>
          </p:cNvPr>
          <p:cNvSpPr>
            <a:spLocks noGrp="1"/>
          </p:cNvSpPr>
          <p:nvPr>
            <p:ph type="body" sz="quarter" idx="161" hasCustomPrompt="1"/>
          </p:nvPr>
        </p:nvSpPr>
        <p:spPr>
          <a:xfrm>
            <a:off x="1655477"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1" name="Text Placeholder 7">
            <a:extLst>
              <a:ext uri="{FF2B5EF4-FFF2-40B4-BE49-F238E27FC236}">
                <a16:creationId xmlns:a16="http://schemas.microsoft.com/office/drawing/2014/main" id="{649232D7-1A3A-497B-8E1E-83F21AD42763}"/>
              </a:ext>
            </a:extLst>
          </p:cNvPr>
          <p:cNvSpPr>
            <a:spLocks noGrp="1"/>
          </p:cNvSpPr>
          <p:nvPr>
            <p:ph type="body" sz="quarter" idx="162" hasCustomPrompt="1"/>
          </p:nvPr>
        </p:nvSpPr>
        <p:spPr>
          <a:xfrm>
            <a:off x="1655477"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2" name="Straight Connector 221">
            <a:extLst>
              <a:ext uri="{FF2B5EF4-FFF2-40B4-BE49-F238E27FC236}">
                <a16:creationId xmlns:a16="http://schemas.microsoft.com/office/drawing/2014/main" id="{1CF81A9D-3A03-4F23-A526-69B17B296AAB}"/>
              </a:ext>
            </a:extLst>
          </p:cNvPr>
          <p:cNvCxnSpPr/>
          <p:nvPr userDrawn="1"/>
        </p:nvCxnSpPr>
        <p:spPr>
          <a:xfrm>
            <a:off x="1655477"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3" name="Rectangle: Top Corners Rounded 222">
            <a:extLst>
              <a:ext uri="{FF2B5EF4-FFF2-40B4-BE49-F238E27FC236}">
                <a16:creationId xmlns:a16="http://schemas.microsoft.com/office/drawing/2014/main" id="{2C2CF056-C4C2-4B0B-A766-59821FFDDD02}"/>
              </a:ext>
            </a:extLst>
          </p:cNvPr>
          <p:cNvSpPr/>
          <p:nvPr userDrawn="1"/>
        </p:nvSpPr>
        <p:spPr>
          <a:xfrm rot="10800000">
            <a:off x="3739695"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24" name="Text Placeholder 7">
            <a:extLst>
              <a:ext uri="{FF2B5EF4-FFF2-40B4-BE49-F238E27FC236}">
                <a16:creationId xmlns:a16="http://schemas.microsoft.com/office/drawing/2014/main" id="{6931944B-0CFD-403D-9685-EAFFC6D2C002}"/>
              </a:ext>
            </a:extLst>
          </p:cNvPr>
          <p:cNvSpPr>
            <a:spLocks noGrp="1"/>
          </p:cNvSpPr>
          <p:nvPr>
            <p:ph type="body" sz="quarter" idx="163" hasCustomPrompt="1"/>
          </p:nvPr>
        </p:nvSpPr>
        <p:spPr>
          <a:xfrm>
            <a:off x="3812576"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25" name="Text Placeholder 7">
            <a:extLst>
              <a:ext uri="{FF2B5EF4-FFF2-40B4-BE49-F238E27FC236}">
                <a16:creationId xmlns:a16="http://schemas.microsoft.com/office/drawing/2014/main" id="{A031659D-DEBB-4A7E-AAE8-568AE44CC104}"/>
              </a:ext>
            </a:extLst>
          </p:cNvPr>
          <p:cNvSpPr>
            <a:spLocks noGrp="1"/>
          </p:cNvSpPr>
          <p:nvPr>
            <p:ph type="body" sz="quarter" idx="164" hasCustomPrompt="1"/>
          </p:nvPr>
        </p:nvSpPr>
        <p:spPr>
          <a:xfrm>
            <a:off x="3812576"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6" name="Text Placeholder 7">
            <a:extLst>
              <a:ext uri="{FF2B5EF4-FFF2-40B4-BE49-F238E27FC236}">
                <a16:creationId xmlns:a16="http://schemas.microsoft.com/office/drawing/2014/main" id="{9DF4EAE8-B686-40D0-8AEE-FE949F6CBC85}"/>
              </a:ext>
            </a:extLst>
          </p:cNvPr>
          <p:cNvSpPr>
            <a:spLocks noGrp="1"/>
          </p:cNvSpPr>
          <p:nvPr>
            <p:ph type="body" sz="quarter" idx="165" hasCustomPrompt="1"/>
          </p:nvPr>
        </p:nvSpPr>
        <p:spPr>
          <a:xfrm>
            <a:off x="3812576"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7" name="Text Placeholder 7">
            <a:extLst>
              <a:ext uri="{FF2B5EF4-FFF2-40B4-BE49-F238E27FC236}">
                <a16:creationId xmlns:a16="http://schemas.microsoft.com/office/drawing/2014/main" id="{A20AB882-14C5-44DF-AD1F-79D6E561B9C5}"/>
              </a:ext>
            </a:extLst>
          </p:cNvPr>
          <p:cNvSpPr>
            <a:spLocks noGrp="1"/>
          </p:cNvSpPr>
          <p:nvPr>
            <p:ph type="body" sz="quarter" idx="166" hasCustomPrompt="1"/>
          </p:nvPr>
        </p:nvSpPr>
        <p:spPr>
          <a:xfrm>
            <a:off x="3812576"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8" name="Straight Connector 227">
            <a:extLst>
              <a:ext uri="{FF2B5EF4-FFF2-40B4-BE49-F238E27FC236}">
                <a16:creationId xmlns:a16="http://schemas.microsoft.com/office/drawing/2014/main" id="{77F6AADA-E2AD-4729-9B87-548BFE5B29D0}"/>
              </a:ext>
            </a:extLst>
          </p:cNvPr>
          <p:cNvCxnSpPr/>
          <p:nvPr userDrawn="1"/>
        </p:nvCxnSpPr>
        <p:spPr>
          <a:xfrm>
            <a:off x="3812576"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9" name="Rectangle: Top Corners Rounded 228">
            <a:extLst>
              <a:ext uri="{FF2B5EF4-FFF2-40B4-BE49-F238E27FC236}">
                <a16:creationId xmlns:a16="http://schemas.microsoft.com/office/drawing/2014/main" id="{06DE9421-FDF2-4C09-A74B-82FE3C464224}"/>
              </a:ext>
            </a:extLst>
          </p:cNvPr>
          <p:cNvSpPr/>
          <p:nvPr userDrawn="1"/>
        </p:nvSpPr>
        <p:spPr>
          <a:xfrm rot="10800000">
            <a:off x="5896790"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0" name="Text Placeholder 7">
            <a:extLst>
              <a:ext uri="{FF2B5EF4-FFF2-40B4-BE49-F238E27FC236}">
                <a16:creationId xmlns:a16="http://schemas.microsoft.com/office/drawing/2014/main" id="{A6806388-61E4-45C5-B17F-633E432B1BC8}"/>
              </a:ext>
            </a:extLst>
          </p:cNvPr>
          <p:cNvSpPr>
            <a:spLocks noGrp="1"/>
          </p:cNvSpPr>
          <p:nvPr>
            <p:ph type="body" sz="quarter" idx="167" hasCustomPrompt="1"/>
          </p:nvPr>
        </p:nvSpPr>
        <p:spPr>
          <a:xfrm>
            <a:off x="5969671"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1" name="Text Placeholder 7">
            <a:extLst>
              <a:ext uri="{FF2B5EF4-FFF2-40B4-BE49-F238E27FC236}">
                <a16:creationId xmlns:a16="http://schemas.microsoft.com/office/drawing/2014/main" id="{2ABBBE0D-BBB9-44F9-8C12-0AA9772CBC48}"/>
              </a:ext>
            </a:extLst>
          </p:cNvPr>
          <p:cNvSpPr>
            <a:spLocks noGrp="1"/>
          </p:cNvSpPr>
          <p:nvPr>
            <p:ph type="body" sz="quarter" idx="168" hasCustomPrompt="1"/>
          </p:nvPr>
        </p:nvSpPr>
        <p:spPr>
          <a:xfrm>
            <a:off x="5969671"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2" name="Text Placeholder 7">
            <a:extLst>
              <a:ext uri="{FF2B5EF4-FFF2-40B4-BE49-F238E27FC236}">
                <a16:creationId xmlns:a16="http://schemas.microsoft.com/office/drawing/2014/main" id="{31F50071-A6E9-4E48-8DB7-0518C3EEF8BB}"/>
              </a:ext>
            </a:extLst>
          </p:cNvPr>
          <p:cNvSpPr>
            <a:spLocks noGrp="1"/>
          </p:cNvSpPr>
          <p:nvPr>
            <p:ph type="body" sz="quarter" idx="169" hasCustomPrompt="1"/>
          </p:nvPr>
        </p:nvSpPr>
        <p:spPr>
          <a:xfrm>
            <a:off x="5969671"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3" name="Text Placeholder 7">
            <a:extLst>
              <a:ext uri="{FF2B5EF4-FFF2-40B4-BE49-F238E27FC236}">
                <a16:creationId xmlns:a16="http://schemas.microsoft.com/office/drawing/2014/main" id="{2DA0D5AE-6BE5-4248-8F1B-3C6A4D576701}"/>
              </a:ext>
            </a:extLst>
          </p:cNvPr>
          <p:cNvSpPr>
            <a:spLocks noGrp="1"/>
          </p:cNvSpPr>
          <p:nvPr>
            <p:ph type="body" sz="quarter" idx="170" hasCustomPrompt="1"/>
          </p:nvPr>
        </p:nvSpPr>
        <p:spPr>
          <a:xfrm>
            <a:off x="5969671"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34" name="Straight Connector 233">
            <a:extLst>
              <a:ext uri="{FF2B5EF4-FFF2-40B4-BE49-F238E27FC236}">
                <a16:creationId xmlns:a16="http://schemas.microsoft.com/office/drawing/2014/main" id="{EAB9FF9A-37FF-4001-A05E-9A2FF4275C16}"/>
              </a:ext>
            </a:extLst>
          </p:cNvPr>
          <p:cNvCxnSpPr/>
          <p:nvPr userDrawn="1"/>
        </p:nvCxnSpPr>
        <p:spPr>
          <a:xfrm>
            <a:off x="5969671"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35" name="Rectangle: Top Corners Rounded 234">
            <a:extLst>
              <a:ext uri="{FF2B5EF4-FFF2-40B4-BE49-F238E27FC236}">
                <a16:creationId xmlns:a16="http://schemas.microsoft.com/office/drawing/2014/main" id="{52940CF9-CC2D-4762-8460-DC1507544C89}"/>
              </a:ext>
            </a:extLst>
          </p:cNvPr>
          <p:cNvSpPr/>
          <p:nvPr userDrawn="1"/>
        </p:nvSpPr>
        <p:spPr>
          <a:xfrm rot="10800000">
            <a:off x="8053885"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6" name="Text Placeholder 7">
            <a:extLst>
              <a:ext uri="{FF2B5EF4-FFF2-40B4-BE49-F238E27FC236}">
                <a16:creationId xmlns:a16="http://schemas.microsoft.com/office/drawing/2014/main" id="{10FDC395-CE46-4FF7-BFF3-E5A7F1665EEE}"/>
              </a:ext>
            </a:extLst>
          </p:cNvPr>
          <p:cNvSpPr>
            <a:spLocks noGrp="1"/>
          </p:cNvSpPr>
          <p:nvPr>
            <p:ph type="body" sz="quarter" idx="171" hasCustomPrompt="1"/>
          </p:nvPr>
        </p:nvSpPr>
        <p:spPr>
          <a:xfrm>
            <a:off x="8126766"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7" name="Text Placeholder 7">
            <a:extLst>
              <a:ext uri="{FF2B5EF4-FFF2-40B4-BE49-F238E27FC236}">
                <a16:creationId xmlns:a16="http://schemas.microsoft.com/office/drawing/2014/main" id="{88B8DEE2-7360-4CA5-8C23-52417A8BA2A1}"/>
              </a:ext>
            </a:extLst>
          </p:cNvPr>
          <p:cNvSpPr>
            <a:spLocks noGrp="1"/>
          </p:cNvSpPr>
          <p:nvPr>
            <p:ph type="body" sz="quarter" idx="172" hasCustomPrompt="1"/>
          </p:nvPr>
        </p:nvSpPr>
        <p:spPr>
          <a:xfrm>
            <a:off x="8126766"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8" name="Text Placeholder 7">
            <a:extLst>
              <a:ext uri="{FF2B5EF4-FFF2-40B4-BE49-F238E27FC236}">
                <a16:creationId xmlns:a16="http://schemas.microsoft.com/office/drawing/2014/main" id="{A5A63509-0A32-429A-89F5-C6F2D7D9DE77}"/>
              </a:ext>
            </a:extLst>
          </p:cNvPr>
          <p:cNvSpPr>
            <a:spLocks noGrp="1"/>
          </p:cNvSpPr>
          <p:nvPr>
            <p:ph type="body" sz="quarter" idx="173" hasCustomPrompt="1"/>
          </p:nvPr>
        </p:nvSpPr>
        <p:spPr>
          <a:xfrm>
            <a:off x="8126766"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9" name="Text Placeholder 7">
            <a:extLst>
              <a:ext uri="{FF2B5EF4-FFF2-40B4-BE49-F238E27FC236}">
                <a16:creationId xmlns:a16="http://schemas.microsoft.com/office/drawing/2014/main" id="{1D7E2C49-F83C-4C41-B73B-FA6119562F8D}"/>
              </a:ext>
            </a:extLst>
          </p:cNvPr>
          <p:cNvSpPr>
            <a:spLocks noGrp="1"/>
          </p:cNvSpPr>
          <p:nvPr>
            <p:ph type="body" sz="quarter" idx="174" hasCustomPrompt="1"/>
          </p:nvPr>
        </p:nvSpPr>
        <p:spPr>
          <a:xfrm>
            <a:off x="8126766"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40" name="Straight Connector 239">
            <a:extLst>
              <a:ext uri="{FF2B5EF4-FFF2-40B4-BE49-F238E27FC236}">
                <a16:creationId xmlns:a16="http://schemas.microsoft.com/office/drawing/2014/main" id="{8A4F88DE-0CBA-47B2-946E-9CFF6DBB4799}"/>
              </a:ext>
            </a:extLst>
          </p:cNvPr>
          <p:cNvCxnSpPr/>
          <p:nvPr userDrawn="1"/>
        </p:nvCxnSpPr>
        <p:spPr>
          <a:xfrm>
            <a:off x="8126766"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41" name="Rectangle: Top Corners Rounded 240">
            <a:extLst>
              <a:ext uri="{FF2B5EF4-FFF2-40B4-BE49-F238E27FC236}">
                <a16:creationId xmlns:a16="http://schemas.microsoft.com/office/drawing/2014/main" id="{AACBF7E7-4F25-46EE-B6ED-7BAF5023F8CF}"/>
              </a:ext>
            </a:extLst>
          </p:cNvPr>
          <p:cNvSpPr/>
          <p:nvPr userDrawn="1"/>
        </p:nvSpPr>
        <p:spPr>
          <a:xfrm rot="10800000">
            <a:off x="10210980"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42" name="Text Placeholder 7">
            <a:extLst>
              <a:ext uri="{FF2B5EF4-FFF2-40B4-BE49-F238E27FC236}">
                <a16:creationId xmlns:a16="http://schemas.microsoft.com/office/drawing/2014/main" id="{C47BDE3D-1E27-49FA-8780-C7D9040645DE}"/>
              </a:ext>
            </a:extLst>
          </p:cNvPr>
          <p:cNvSpPr>
            <a:spLocks noGrp="1"/>
          </p:cNvSpPr>
          <p:nvPr>
            <p:ph type="body" sz="quarter" idx="175" hasCustomPrompt="1"/>
          </p:nvPr>
        </p:nvSpPr>
        <p:spPr>
          <a:xfrm>
            <a:off x="10283861"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43" name="Text Placeholder 7">
            <a:extLst>
              <a:ext uri="{FF2B5EF4-FFF2-40B4-BE49-F238E27FC236}">
                <a16:creationId xmlns:a16="http://schemas.microsoft.com/office/drawing/2014/main" id="{F21B0484-7436-4C34-95D4-57F1ED24A9EF}"/>
              </a:ext>
            </a:extLst>
          </p:cNvPr>
          <p:cNvSpPr>
            <a:spLocks noGrp="1"/>
          </p:cNvSpPr>
          <p:nvPr>
            <p:ph type="body" sz="quarter" idx="176" hasCustomPrompt="1"/>
          </p:nvPr>
        </p:nvSpPr>
        <p:spPr>
          <a:xfrm>
            <a:off x="10283861"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44" name="Text Placeholder 7">
            <a:extLst>
              <a:ext uri="{FF2B5EF4-FFF2-40B4-BE49-F238E27FC236}">
                <a16:creationId xmlns:a16="http://schemas.microsoft.com/office/drawing/2014/main" id="{1D3EDF1E-F553-4B35-9525-400B5F8B4BBD}"/>
              </a:ext>
            </a:extLst>
          </p:cNvPr>
          <p:cNvSpPr>
            <a:spLocks noGrp="1"/>
          </p:cNvSpPr>
          <p:nvPr>
            <p:ph type="body" sz="quarter" idx="177" hasCustomPrompt="1"/>
          </p:nvPr>
        </p:nvSpPr>
        <p:spPr>
          <a:xfrm>
            <a:off x="10283861"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45" name="Text Placeholder 7">
            <a:extLst>
              <a:ext uri="{FF2B5EF4-FFF2-40B4-BE49-F238E27FC236}">
                <a16:creationId xmlns:a16="http://schemas.microsoft.com/office/drawing/2014/main" id="{DF7E2C35-B933-4E51-B03F-5D1D8B4E9EED}"/>
              </a:ext>
            </a:extLst>
          </p:cNvPr>
          <p:cNvSpPr>
            <a:spLocks noGrp="1"/>
          </p:cNvSpPr>
          <p:nvPr>
            <p:ph type="body" sz="quarter" idx="178" hasCustomPrompt="1"/>
          </p:nvPr>
        </p:nvSpPr>
        <p:spPr>
          <a:xfrm>
            <a:off x="10283861"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46" name="Straight Connector 245">
            <a:extLst>
              <a:ext uri="{FF2B5EF4-FFF2-40B4-BE49-F238E27FC236}">
                <a16:creationId xmlns:a16="http://schemas.microsoft.com/office/drawing/2014/main" id="{B726AC48-C846-4948-8C9F-BE82C2CC1D1C}"/>
              </a:ext>
            </a:extLst>
          </p:cNvPr>
          <p:cNvCxnSpPr/>
          <p:nvPr userDrawn="1"/>
        </p:nvCxnSpPr>
        <p:spPr>
          <a:xfrm>
            <a:off x="10283861"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53" name="Picture Placeholder 4">
            <a:extLst>
              <a:ext uri="{FF2B5EF4-FFF2-40B4-BE49-F238E27FC236}">
                <a16:creationId xmlns:a16="http://schemas.microsoft.com/office/drawing/2014/main" id="{D4AA8787-F2A7-4949-94CD-ED14C4DC8CAE}"/>
              </a:ext>
            </a:extLst>
          </p:cNvPr>
          <p:cNvSpPr>
            <a:spLocks noGrp="1"/>
          </p:cNvSpPr>
          <p:nvPr>
            <p:ph type="pic" sz="quarter" idx="183" hasCustomPrompt="1"/>
          </p:nvPr>
        </p:nvSpPr>
        <p:spPr>
          <a:xfrm>
            <a:off x="1582600"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4" name="Picture Placeholder 4">
            <a:extLst>
              <a:ext uri="{FF2B5EF4-FFF2-40B4-BE49-F238E27FC236}">
                <a16:creationId xmlns:a16="http://schemas.microsoft.com/office/drawing/2014/main" id="{B5A2AAB4-BE7F-4BC5-992F-6AE5DE259236}"/>
              </a:ext>
            </a:extLst>
          </p:cNvPr>
          <p:cNvSpPr>
            <a:spLocks noGrp="1"/>
          </p:cNvSpPr>
          <p:nvPr>
            <p:ph type="pic" sz="quarter" idx="184" hasCustomPrompt="1"/>
          </p:nvPr>
        </p:nvSpPr>
        <p:spPr>
          <a:xfrm>
            <a:off x="3739695"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5" name="Picture Placeholder 4">
            <a:extLst>
              <a:ext uri="{FF2B5EF4-FFF2-40B4-BE49-F238E27FC236}">
                <a16:creationId xmlns:a16="http://schemas.microsoft.com/office/drawing/2014/main" id="{EA6292C1-E8F9-44CF-9999-21E569090614}"/>
              </a:ext>
            </a:extLst>
          </p:cNvPr>
          <p:cNvSpPr>
            <a:spLocks noGrp="1"/>
          </p:cNvSpPr>
          <p:nvPr>
            <p:ph type="pic" sz="quarter" idx="185" hasCustomPrompt="1"/>
          </p:nvPr>
        </p:nvSpPr>
        <p:spPr>
          <a:xfrm>
            <a:off x="5896790"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6" name="Picture Placeholder 4">
            <a:extLst>
              <a:ext uri="{FF2B5EF4-FFF2-40B4-BE49-F238E27FC236}">
                <a16:creationId xmlns:a16="http://schemas.microsoft.com/office/drawing/2014/main" id="{370C1DF9-E66A-44C5-8EDA-B5C1F4F90D6E}"/>
              </a:ext>
            </a:extLst>
          </p:cNvPr>
          <p:cNvSpPr>
            <a:spLocks noGrp="1"/>
          </p:cNvSpPr>
          <p:nvPr>
            <p:ph type="pic" sz="quarter" idx="186" hasCustomPrompt="1"/>
          </p:nvPr>
        </p:nvSpPr>
        <p:spPr>
          <a:xfrm>
            <a:off x="8053885"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7" name="Picture Placeholder 4">
            <a:extLst>
              <a:ext uri="{FF2B5EF4-FFF2-40B4-BE49-F238E27FC236}">
                <a16:creationId xmlns:a16="http://schemas.microsoft.com/office/drawing/2014/main" id="{368F83A7-D1ED-4F44-B864-9BA2674BB14E}"/>
              </a:ext>
            </a:extLst>
          </p:cNvPr>
          <p:cNvSpPr>
            <a:spLocks noGrp="1"/>
          </p:cNvSpPr>
          <p:nvPr>
            <p:ph type="pic" sz="quarter" idx="187" hasCustomPrompt="1"/>
          </p:nvPr>
        </p:nvSpPr>
        <p:spPr>
          <a:xfrm>
            <a:off x="10210980"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Tree>
    <p:extLst>
      <p:ext uri="{BB962C8B-B14F-4D97-AF65-F5344CB8AC3E}">
        <p14:creationId xmlns:p14="http://schemas.microsoft.com/office/powerpoint/2010/main" val="2568045200"/>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se Studies-10">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Rectangle: Top Corners Rounded 3">
            <a:extLst>
              <a:ext uri="{FF2B5EF4-FFF2-40B4-BE49-F238E27FC236}">
                <a16:creationId xmlns:a16="http://schemas.microsoft.com/office/drawing/2014/main" id="{791C6299-5EBE-4860-B915-4602FA2FBFF5}"/>
              </a:ext>
            </a:extLst>
          </p:cNvPr>
          <p:cNvSpPr/>
          <p:nvPr userDrawn="1"/>
        </p:nvSpPr>
        <p:spPr>
          <a:xfrm rot="10800000">
            <a:off x="1579852"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7" name="Picture Placeholder 4">
            <a:extLst>
              <a:ext uri="{FF2B5EF4-FFF2-40B4-BE49-F238E27FC236}">
                <a16:creationId xmlns:a16="http://schemas.microsoft.com/office/drawing/2014/main" id="{7CD8D313-CDE3-4791-BAAC-E4AF31FD9007}"/>
              </a:ext>
            </a:extLst>
          </p:cNvPr>
          <p:cNvSpPr>
            <a:spLocks noGrp="1"/>
          </p:cNvSpPr>
          <p:nvPr>
            <p:ph type="pic" sz="quarter" idx="11" hasCustomPrompt="1"/>
          </p:nvPr>
        </p:nvSpPr>
        <p:spPr>
          <a:xfrm>
            <a:off x="1579856"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 name="Text Placeholder 7">
            <a:extLst>
              <a:ext uri="{FF2B5EF4-FFF2-40B4-BE49-F238E27FC236}">
                <a16:creationId xmlns:a16="http://schemas.microsoft.com/office/drawing/2014/main" id="{F848B3F3-B197-468C-81ED-A9220AB3BD72}"/>
              </a:ext>
            </a:extLst>
          </p:cNvPr>
          <p:cNvSpPr>
            <a:spLocks noGrp="1"/>
          </p:cNvSpPr>
          <p:nvPr>
            <p:ph type="body" sz="quarter" idx="35" hasCustomPrompt="1"/>
          </p:nvPr>
        </p:nvSpPr>
        <p:spPr>
          <a:xfrm>
            <a:off x="1652733"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 name="Text Placeholder 7">
            <a:extLst>
              <a:ext uri="{FF2B5EF4-FFF2-40B4-BE49-F238E27FC236}">
                <a16:creationId xmlns:a16="http://schemas.microsoft.com/office/drawing/2014/main" id="{C0B50D42-CABF-4000-894D-D79C8DCE895A}"/>
              </a:ext>
            </a:extLst>
          </p:cNvPr>
          <p:cNvSpPr>
            <a:spLocks noGrp="1"/>
          </p:cNvSpPr>
          <p:nvPr>
            <p:ph type="body" sz="quarter" idx="36" hasCustomPrompt="1"/>
          </p:nvPr>
        </p:nvSpPr>
        <p:spPr>
          <a:xfrm>
            <a:off x="1652733"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27" name="Picture Placeholder 4">
            <a:extLst>
              <a:ext uri="{FF2B5EF4-FFF2-40B4-BE49-F238E27FC236}">
                <a16:creationId xmlns:a16="http://schemas.microsoft.com/office/drawing/2014/main" id="{F8D343D3-0DC9-4025-8E73-13B824384837}"/>
              </a:ext>
            </a:extLst>
          </p:cNvPr>
          <p:cNvSpPr>
            <a:spLocks noGrp="1"/>
          </p:cNvSpPr>
          <p:nvPr>
            <p:ph type="pic" sz="quarter" idx="37" hasCustomPrompt="1"/>
          </p:nvPr>
        </p:nvSpPr>
        <p:spPr>
          <a:xfrm>
            <a:off x="3736951"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2" name="Picture Placeholder 4">
            <a:extLst>
              <a:ext uri="{FF2B5EF4-FFF2-40B4-BE49-F238E27FC236}">
                <a16:creationId xmlns:a16="http://schemas.microsoft.com/office/drawing/2014/main" id="{183282C9-D879-4EA0-8159-EB6E5DEA563D}"/>
              </a:ext>
            </a:extLst>
          </p:cNvPr>
          <p:cNvSpPr>
            <a:spLocks noGrp="1"/>
          </p:cNvSpPr>
          <p:nvPr>
            <p:ph type="pic" sz="quarter" idx="41" hasCustomPrompt="1"/>
          </p:nvPr>
        </p:nvSpPr>
        <p:spPr>
          <a:xfrm>
            <a:off x="5894046"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7" name="Picture Placeholder 4">
            <a:extLst>
              <a:ext uri="{FF2B5EF4-FFF2-40B4-BE49-F238E27FC236}">
                <a16:creationId xmlns:a16="http://schemas.microsoft.com/office/drawing/2014/main" id="{1FB25F5B-AB60-4698-B7E8-BE2D2B8A8B82}"/>
              </a:ext>
            </a:extLst>
          </p:cNvPr>
          <p:cNvSpPr>
            <a:spLocks noGrp="1"/>
          </p:cNvSpPr>
          <p:nvPr>
            <p:ph type="pic" sz="quarter" idx="45" hasCustomPrompt="1"/>
          </p:nvPr>
        </p:nvSpPr>
        <p:spPr>
          <a:xfrm>
            <a:off x="8051141"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2" name="Picture Placeholder 4">
            <a:extLst>
              <a:ext uri="{FF2B5EF4-FFF2-40B4-BE49-F238E27FC236}">
                <a16:creationId xmlns:a16="http://schemas.microsoft.com/office/drawing/2014/main" id="{55AFD3DE-FBEB-412A-9B76-F082AE9866D1}"/>
              </a:ext>
            </a:extLst>
          </p:cNvPr>
          <p:cNvSpPr>
            <a:spLocks noGrp="1"/>
          </p:cNvSpPr>
          <p:nvPr>
            <p:ph type="pic" sz="quarter" idx="49" hasCustomPrompt="1"/>
          </p:nvPr>
        </p:nvSpPr>
        <p:spPr>
          <a:xfrm>
            <a:off x="10208236"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69" name="Text Placeholder 7">
            <a:extLst>
              <a:ext uri="{FF2B5EF4-FFF2-40B4-BE49-F238E27FC236}">
                <a16:creationId xmlns:a16="http://schemas.microsoft.com/office/drawing/2014/main" id="{651A8961-29BB-44B1-9465-E9F60D41F2FA}"/>
              </a:ext>
            </a:extLst>
          </p:cNvPr>
          <p:cNvSpPr>
            <a:spLocks noGrp="1"/>
          </p:cNvSpPr>
          <p:nvPr>
            <p:ph type="body" sz="quarter" idx="81" hasCustomPrompt="1"/>
          </p:nvPr>
        </p:nvSpPr>
        <p:spPr>
          <a:xfrm>
            <a:off x="1652733"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70" name="Text Placeholder 7">
            <a:extLst>
              <a:ext uri="{FF2B5EF4-FFF2-40B4-BE49-F238E27FC236}">
                <a16:creationId xmlns:a16="http://schemas.microsoft.com/office/drawing/2014/main" id="{32D76551-D572-4220-913D-B33A3C73EEE4}"/>
              </a:ext>
            </a:extLst>
          </p:cNvPr>
          <p:cNvSpPr>
            <a:spLocks noGrp="1"/>
          </p:cNvSpPr>
          <p:nvPr>
            <p:ph type="body" sz="quarter" idx="82" hasCustomPrompt="1"/>
          </p:nvPr>
        </p:nvSpPr>
        <p:spPr>
          <a:xfrm>
            <a:off x="1652733"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cxnSp>
        <p:nvCxnSpPr>
          <p:cNvPr id="3" name="Straight Connector 2">
            <a:extLst>
              <a:ext uri="{FF2B5EF4-FFF2-40B4-BE49-F238E27FC236}">
                <a16:creationId xmlns:a16="http://schemas.microsoft.com/office/drawing/2014/main" id="{68FD6E32-4234-4FF9-9389-DFC2AB8448FC}"/>
              </a:ext>
            </a:extLst>
          </p:cNvPr>
          <p:cNvCxnSpPr/>
          <p:nvPr userDrawn="1"/>
        </p:nvCxnSpPr>
        <p:spPr>
          <a:xfrm>
            <a:off x="1652733"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0" name="Rectangle: Top Corners Rounded 129">
            <a:extLst>
              <a:ext uri="{FF2B5EF4-FFF2-40B4-BE49-F238E27FC236}">
                <a16:creationId xmlns:a16="http://schemas.microsoft.com/office/drawing/2014/main" id="{490A4FA6-9682-4FA6-80AB-486C2737F5D3}"/>
              </a:ext>
            </a:extLst>
          </p:cNvPr>
          <p:cNvSpPr/>
          <p:nvPr userDrawn="1"/>
        </p:nvSpPr>
        <p:spPr>
          <a:xfrm rot="10800000">
            <a:off x="3736951"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1" name="Text Placeholder 7">
            <a:extLst>
              <a:ext uri="{FF2B5EF4-FFF2-40B4-BE49-F238E27FC236}">
                <a16:creationId xmlns:a16="http://schemas.microsoft.com/office/drawing/2014/main" id="{F035AC26-AD10-4729-A9B1-AE54455AA045}"/>
              </a:ext>
            </a:extLst>
          </p:cNvPr>
          <p:cNvSpPr>
            <a:spLocks noGrp="1"/>
          </p:cNvSpPr>
          <p:nvPr>
            <p:ph type="body" sz="quarter" idx="133" hasCustomPrompt="1"/>
          </p:nvPr>
        </p:nvSpPr>
        <p:spPr>
          <a:xfrm>
            <a:off x="3809832"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33" name="Text Placeholder 7">
            <a:extLst>
              <a:ext uri="{FF2B5EF4-FFF2-40B4-BE49-F238E27FC236}">
                <a16:creationId xmlns:a16="http://schemas.microsoft.com/office/drawing/2014/main" id="{44349F41-DC58-49EA-AD83-3A74FC0B076A}"/>
              </a:ext>
            </a:extLst>
          </p:cNvPr>
          <p:cNvSpPr>
            <a:spLocks noGrp="1"/>
          </p:cNvSpPr>
          <p:nvPr>
            <p:ph type="body" sz="quarter" idx="134" hasCustomPrompt="1"/>
          </p:nvPr>
        </p:nvSpPr>
        <p:spPr>
          <a:xfrm>
            <a:off x="3809832"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34" name="Text Placeholder 7">
            <a:extLst>
              <a:ext uri="{FF2B5EF4-FFF2-40B4-BE49-F238E27FC236}">
                <a16:creationId xmlns:a16="http://schemas.microsoft.com/office/drawing/2014/main" id="{D8D45C32-3AEF-4D51-8BDC-CA3740B69FEE}"/>
              </a:ext>
            </a:extLst>
          </p:cNvPr>
          <p:cNvSpPr>
            <a:spLocks noGrp="1"/>
          </p:cNvSpPr>
          <p:nvPr>
            <p:ph type="body" sz="quarter" idx="135" hasCustomPrompt="1"/>
          </p:nvPr>
        </p:nvSpPr>
        <p:spPr>
          <a:xfrm>
            <a:off x="3809832"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35" name="Text Placeholder 7">
            <a:extLst>
              <a:ext uri="{FF2B5EF4-FFF2-40B4-BE49-F238E27FC236}">
                <a16:creationId xmlns:a16="http://schemas.microsoft.com/office/drawing/2014/main" id="{4925C865-21E2-4D8A-B5C7-70F9C357769A}"/>
              </a:ext>
            </a:extLst>
          </p:cNvPr>
          <p:cNvSpPr>
            <a:spLocks noGrp="1"/>
          </p:cNvSpPr>
          <p:nvPr>
            <p:ph type="body" sz="quarter" idx="136" hasCustomPrompt="1"/>
          </p:nvPr>
        </p:nvSpPr>
        <p:spPr>
          <a:xfrm>
            <a:off x="3809832"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36" name="Straight Connector 135">
            <a:extLst>
              <a:ext uri="{FF2B5EF4-FFF2-40B4-BE49-F238E27FC236}">
                <a16:creationId xmlns:a16="http://schemas.microsoft.com/office/drawing/2014/main" id="{1092F93B-F656-4301-8D19-52FC871A0874}"/>
              </a:ext>
            </a:extLst>
          </p:cNvPr>
          <p:cNvCxnSpPr/>
          <p:nvPr userDrawn="1"/>
        </p:nvCxnSpPr>
        <p:spPr>
          <a:xfrm>
            <a:off x="3809832"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8" name="Rectangle: Top Corners Rounded 137">
            <a:extLst>
              <a:ext uri="{FF2B5EF4-FFF2-40B4-BE49-F238E27FC236}">
                <a16:creationId xmlns:a16="http://schemas.microsoft.com/office/drawing/2014/main" id="{9AE4475F-FA71-4685-AE32-DE6A1DF287CA}"/>
              </a:ext>
            </a:extLst>
          </p:cNvPr>
          <p:cNvSpPr/>
          <p:nvPr userDrawn="1"/>
        </p:nvSpPr>
        <p:spPr>
          <a:xfrm rot="10800000">
            <a:off x="5894046"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9" name="Text Placeholder 7">
            <a:extLst>
              <a:ext uri="{FF2B5EF4-FFF2-40B4-BE49-F238E27FC236}">
                <a16:creationId xmlns:a16="http://schemas.microsoft.com/office/drawing/2014/main" id="{8A4D6AC8-7D58-4F83-8B06-91392C71F8A9}"/>
              </a:ext>
            </a:extLst>
          </p:cNvPr>
          <p:cNvSpPr>
            <a:spLocks noGrp="1"/>
          </p:cNvSpPr>
          <p:nvPr>
            <p:ph type="body" sz="quarter" idx="137" hasCustomPrompt="1"/>
          </p:nvPr>
        </p:nvSpPr>
        <p:spPr>
          <a:xfrm>
            <a:off x="5966927"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0" name="Text Placeholder 7">
            <a:extLst>
              <a:ext uri="{FF2B5EF4-FFF2-40B4-BE49-F238E27FC236}">
                <a16:creationId xmlns:a16="http://schemas.microsoft.com/office/drawing/2014/main" id="{EA7ED693-6DA8-41E0-8B4E-378AEE21DF2B}"/>
              </a:ext>
            </a:extLst>
          </p:cNvPr>
          <p:cNvSpPr>
            <a:spLocks noGrp="1"/>
          </p:cNvSpPr>
          <p:nvPr>
            <p:ph type="body" sz="quarter" idx="138" hasCustomPrompt="1"/>
          </p:nvPr>
        </p:nvSpPr>
        <p:spPr>
          <a:xfrm>
            <a:off x="5966927"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1" name="Text Placeholder 7">
            <a:extLst>
              <a:ext uri="{FF2B5EF4-FFF2-40B4-BE49-F238E27FC236}">
                <a16:creationId xmlns:a16="http://schemas.microsoft.com/office/drawing/2014/main" id="{7416367C-2959-4EC2-B0C7-DEE46ACE8A2E}"/>
              </a:ext>
            </a:extLst>
          </p:cNvPr>
          <p:cNvSpPr>
            <a:spLocks noGrp="1"/>
          </p:cNvSpPr>
          <p:nvPr>
            <p:ph type="body" sz="quarter" idx="139" hasCustomPrompt="1"/>
          </p:nvPr>
        </p:nvSpPr>
        <p:spPr>
          <a:xfrm>
            <a:off x="5966927"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43" name="Text Placeholder 7">
            <a:extLst>
              <a:ext uri="{FF2B5EF4-FFF2-40B4-BE49-F238E27FC236}">
                <a16:creationId xmlns:a16="http://schemas.microsoft.com/office/drawing/2014/main" id="{78BF1CBB-FAD8-44C1-8B37-C726E394ECCA}"/>
              </a:ext>
            </a:extLst>
          </p:cNvPr>
          <p:cNvSpPr>
            <a:spLocks noGrp="1"/>
          </p:cNvSpPr>
          <p:nvPr>
            <p:ph type="body" sz="quarter" idx="140" hasCustomPrompt="1"/>
          </p:nvPr>
        </p:nvSpPr>
        <p:spPr>
          <a:xfrm>
            <a:off x="5966927"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44" name="Straight Connector 143">
            <a:extLst>
              <a:ext uri="{FF2B5EF4-FFF2-40B4-BE49-F238E27FC236}">
                <a16:creationId xmlns:a16="http://schemas.microsoft.com/office/drawing/2014/main" id="{B789520C-4E57-45F7-A8B6-2A9622225B8E}"/>
              </a:ext>
            </a:extLst>
          </p:cNvPr>
          <p:cNvCxnSpPr/>
          <p:nvPr userDrawn="1"/>
        </p:nvCxnSpPr>
        <p:spPr>
          <a:xfrm>
            <a:off x="5966927"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5" name="Rectangle: Top Corners Rounded 144">
            <a:extLst>
              <a:ext uri="{FF2B5EF4-FFF2-40B4-BE49-F238E27FC236}">
                <a16:creationId xmlns:a16="http://schemas.microsoft.com/office/drawing/2014/main" id="{50D686D9-0AA2-4871-969D-DFEA34A96EB9}"/>
              </a:ext>
            </a:extLst>
          </p:cNvPr>
          <p:cNvSpPr/>
          <p:nvPr userDrawn="1"/>
        </p:nvSpPr>
        <p:spPr>
          <a:xfrm rot="10800000">
            <a:off x="8051141"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46" name="Text Placeholder 7">
            <a:extLst>
              <a:ext uri="{FF2B5EF4-FFF2-40B4-BE49-F238E27FC236}">
                <a16:creationId xmlns:a16="http://schemas.microsoft.com/office/drawing/2014/main" id="{53D07D1A-04FA-43D8-A426-FAB342D4AEA7}"/>
              </a:ext>
            </a:extLst>
          </p:cNvPr>
          <p:cNvSpPr>
            <a:spLocks noGrp="1"/>
          </p:cNvSpPr>
          <p:nvPr>
            <p:ph type="body" sz="quarter" idx="141" hasCustomPrompt="1"/>
          </p:nvPr>
        </p:nvSpPr>
        <p:spPr>
          <a:xfrm>
            <a:off x="8124022"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8" name="Text Placeholder 7">
            <a:extLst>
              <a:ext uri="{FF2B5EF4-FFF2-40B4-BE49-F238E27FC236}">
                <a16:creationId xmlns:a16="http://schemas.microsoft.com/office/drawing/2014/main" id="{488E4BF2-3DAE-42D9-96EF-883542353758}"/>
              </a:ext>
            </a:extLst>
          </p:cNvPr>
          <p:cNvSpPr>
            <a:spLocks noGrp="1"/>
          </p:cNvSpPr>
          <p:nvPr>
            <p:ph type="body" sz="quarter" idx="142" hasCustomPrompt="1"/>
          </p:nvPr>
        </p:nvSpPr>
        <p:spPr>
          <a:xfrm>
            <a:off x="8124022"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9" name="Text Placeholder 7">
            <a:extLst>
              <a:ext uri="{FF2B5EF4-FFF2-40B4-BE49-F238E27FC236}">
                <a16:creationId xmlns:a16="http://schemas.microsoft.com/office/drawing/2014/main" id="{49FECD32-C5C7-41AB-A242-BC1D8321368C}"/>
              </a:ext>
            </a:extLst>
          </p:cNvPr>
          <p:cNvSpPr>
            <a:spLocks noGrp="1"/>
          </p:cNvSpPr>
          <p:nvPr>
            <p:ph type="body" sz="quarter" idx="143" hasCustomPrompt="1"/>
          </p:nvPr>
        </p:nvSpPr>
        <p:spPr>
          <a:xfrm>
            <a:off x="8124022"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0" name="Text Placeholder 7">
            <a:extLst>
              <a:ext uri="{FF2B5EF4-FFF2-40B4-BE49-F238E27FC236}">
                <a16:creationId xmlns:a16="http://schemas.microsoft.com/office/drawing/2014/main" id="{DE056CC5-5FB0-420C-A102-6D78C883B988}"/>
              </a:ext>
            </a:extLst>
          </p:cNvPr>
          <p:cNvSpPr>
            <a:spLocks noGrp="1"/>
          </p:cNvSpPr>
          <p:nvPr>
            <p:ph type="body" sz="quarter" idx="144" hasCustomPrompt="1"/>
          </p:nvPr>
        </p:nvSpPr>
        <p:spPr>
          <a:xfrm>
            <a:off x="8124022"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1" name="Straight Connector 150">
            <a:extLst>
              <a:ext uri="{FF2B5EF4-FFF2-40B4-BE49-F238E27FC236}">
                <a16:creationId xmlns:a16="http://schemas.microsoft.com/office/drawing/2014/main" id="{74700CEE-97CD-416A-A852-C3966FFD7758}"/>
              </a:ext>
            </a:extLst>
          </p:cNvPr>
          <p:cNvCxnSpPr/>
          <p:nvPr userDrawn="1"/>
        </p:nvCxnSpPr>
        <p:spPr>
          <a:xfrm>
            <a:off x="8124022"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2" name="Rectangle: Top Corners Rounded 151">
            <a:extLst>
              <a:ext uri="{FF2B5EF4-FFF2-40B4-BE49-F238E27FC236}">
                <a16:creationId xmlns:a16="http://schemas.microsoft.com/office/drawing/2014/main" id="{FA479697-4C3C-4716-87D1-37BFD54BE19E}"/>
              </a:ext>
            </a:extLst>
          </p:cNvPr>
          <p:cNvSpPr/>
          <p:nvPr userDrawn="1"/>
        </p:nvSpPr>
        <p:spPr>
          <a:xfrm rot="10800000">
            <a:off x="10208236"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53" name="Text Placeholder 7">
            <a:extLst>
              <a:ext uri="{FF2B5EF4-FFF2-40B4-BE49-F238E27FC236}">
                <a16:creationId xmlns:a16="http://schemas.microsoft.com/office/drawing/2014/main" id="{FF3E5503-F09F-438F-8051-1ECB8EEFC8CD}"/>
              </a:ext>
            </a:extLst>
          </p:cNvPr>
          <p:cNvSpPr>
            <a:spLocks noGrp="1"/>
          </p:cNvSpPr>
          <p:nvPr>
            <p:ph type="body" sz="quarter" idx="145" hasCustomPrompt="1"/>
          </p:nvPr>
        </p:nvSpPr>
        <p:spPr>
          <a:xfrm>
            <a:off x="10281117"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4" name="Text Placeholder 7">
            <a:extLst>
              <a:ext uri="{FF2B5EF4-FFF2-40B4-BE49-F238E27FC236}">
                <a16:creationId xmlns:a16="http://schemas.microsoft.com/office/drawing/2014/main" id="{857B0E0D-95FB-449D-B006-18B4B0602A1F}"/>
              </a:ext>
            </a:extLst>
          </p:cNvPr>
          <p:cNvSpPr>
            <a:spLocks noGrp="1"/>
          </p:cNvSpPr>
          <p:nvPr>
            <p:ph type="body" sz="quarter" idx="146" hasCustomPrompt="1"/>
          </p:nvPr>
        </p:nvSpPr>
        <p:spPr>
          <a:xfrm>
            <a:off x="10281117"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55" name="Text Placeholder 7">
            <a:extLst>
              <a:ext uri="{FF2B5EF4-FFF2-40B4-BE49-F238E27FC236}">
                <a16:creationId xmlns:a16="http://schemas.microsoft.com/office/drawing/2014/main" id="{9FC691C4-8404-4C2F-9C76-AC81F543F9BC}"/>
              </a:ext>
            </a:extLst>
          </p:cNvPr>
          <p:cNvSpPr>
            <a:spLocks noGrp="1"/>
          </p:cNvSpPr>
          <p:nvPr>
            <p:ph type="body" sz="quarter" idx="147" hasCustomPrompt="1"/>
          </p:nvPr>
        </p:nvSpPr>
        <p:spPr>
          <a:xfrm>
            <a:off x="10281117"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6" name="Text Placeholder 7">
            <a:extLst>
              <a:ext uri="{FF2B5EF4-FFF2-40B4-BE49-F238E27FC236}">
                <a16:creationId xmlns:a16="http://schemas.microsoft.com/office/drawing/2014/main" id="{176BEE91-9BC6-4318-BA63-3DD606C53A5A}"/>
              </a:ext>
            </a:extLst>
          </p:cNvPr>
          <p:cNvSpPr>
            <a:spLocks noGrp="1"/>
          </p:cNvSpPr>
          <p:nvPr>
            <p:ph type="body" sz="quarter" idx="148" hasCustomPrompt="1"/>
          </p:nvPr>
        </p:nvSpPr>
        <p:spPr>
          <a:xfrm>
            <a:off x="10281117"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7" name="Straight Connector 156">
            <a:extLst>
              <a:ext uri="{FF2B5EF4-FFF2-40B4-BE49-F238E27FC236}">
                <a16:creationId xmlns:a16="http://schemas.microsoft.com/office/drawing/2014/main" id="{F0DC835E-4529-43B0-9956-BD9932FF276E}"/>
              </a:ext>
            </a:extLst>
          </p:cNvPr>
          <p:cNvCxnSpPr/>
          <p:nvPr userDrawn="1"/>
        </p:nvCxnSpPr>
        <p:spPr>
          <a:xfrm>
            <a:off x="10281117"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1" name="Rectangle: Top Corners Rounded 210">
            <a:extLst>
              <a:ext uri="{FF2B5EF4-FFF2-40B4-BE49-F238E27FC236}">
                <a16:creationId xmlns:a16="http://schemas.microsoft.com/office/drawing/2014/main" id="{B1201D14-8469-4E44-B822-F0411D270780}"/>
              </a:ext>
            </a:extLst>
          </p:cNvPr>
          <p:cNvSpPr/>
          <p:nvPr userDrawn="1"/>
        </p:nvSpPr>
        <p:spPr>
          <a:xfrm rot="10800000">
            <a:off x="1579847"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13" name="Text Placeholder 7">
            <a:extLst>
              <a:ext uri="{FF2B5EF4-FFF2-40B4-BE49-F238E27FC236}">
                <a16:creationId xmlns:a16="http://schemas.microsoft.com/office/drawing/2014/main" id="{4A33AB2C-875A-49B7-B919-B87EC70A417F}"/>
              </a:ext>
            </a:extLst>
          </p:cNvPr>
          <p:cNvSpPr>
            <a:spLocks noGrp="1"/>
          </p:cNvSpPr>
          <p:nvPr>
            <p:ph type="body" sz="quarter" idx="154" hasCustomPrompt="1"/>
          </p:nvPr>
        </p:nvSpPr>
        <p:spPr>
          <a:xfrm>
            <a:off x="1652728"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14" name="Text Placeholder 7">
            <a:extLst>
              <a:ext uri="{FF2B5EF4-FFF2-40B4-BE49-F238E27FC236}">
                <a16:creationId xmlns:a16="http://schemas.microsoft.com/office/drawing/2014/main" id="{5ECF8E2C-B3C5-4173-BD63-0D6123CF3A81}"/>
              </a:ext>
            </a:extLst>
          </p:cNvPr>
          <p:cNvSpPr>
            <a:spLocks noGrp="1"/>
          </p:cNvSpPr>
          <p:nvPr>
            <p:ph type="body" sz="quarter" idx="155" hasCustomPrompt="1"/>
          </p:nvPr>
        </p:nvSpPr>
        <p:spPr>
          <a:xfrm>
            <a:off x="1652728"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0" name="Text Placeholder 7">
            <a:extLst>
              <a:ext uri="{FF2B5EF4-FFF2-40B4-BE49-F238E27FC236}">
                <a16:creationId xmlns:a16="http://schemas.microsoft.com/office/drawing/2014/main" id="{FE318ACF-8083-4170-9E39-E009CCEE5883}"/>
              </a:ext>
            </a:extLst>
          </p:cNvPr>
          <p:cNvSpPr>
            <a:spLocks noGrp="1"/>
          </p:cNvSpPr>
          <p:nvPr>
            <p:ph type="body" sz="quarter" idx="161" hasCustomPrompt="1"/>
          </p:nvPr>
        </p:nvSpPr>
        <p:spPr>
          <a:xfrm>
            <a:off x="1652728"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1" name="Text Placeholder 7">
            <a:extLst>
              <a:ext uri="{FF2B5EF4-FFF2-40B4-BE49-F238E27FC236}">
                <a16:creationId xmlns:a16="http://schemas.microsoft.com/office/drawing/2014/main" id="{649232D7-1A3A-497B-8E1E-83F21AD42763}"/>
              </a:ext>
            </a:extLst>
          </p:cNvPr>
          <p:cNvSpPr>
            <a:spLocks noGrp="1"/>
          </p:cNvSpPr>
          <p:nvPr>
            <p:ph type="body" sz="quarter" idx="162" hasCustomPrompt="1"/>
          </p:nvPr>
        </p:nvSpPr>
        <p:spPr>
          <a:xfrm>
            <a:off x="1652728"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2" name="Straight Connector 221">
            <a:extLst>
              <a:ext uri="{FF2B5EF4-FFF2-40B4-BE49-F238E27FC236}">
                <a16:creationId xmlns:a16="http://schemas.microsoft.com/office/drawing/2014/main" id="{1CF81A9D-3A03-4F23-A526-69B17B296AAB}"/>
              </a:ext>
            </a:extLst>
          </p:cNvPr>
          <p:cNvCxnSpPr/>
          <p:nvPr userDrawn="1"/>
        </p:nvCxnSpPr>
        <p:spPr>
          <a:xfrm>
            <a:off x="1652728"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3" name="Rectangle: Top Corners Rounded 222">
            <a:extLst>
              <a:ext uri="{FF2B5EF4-FFF2-40B4-BE49-F238E27FC236}">
                <a16:creationId xmlns:a16="http://schemas.microsoft.com/office/drawing/2014/main" id="{2C2CF056-C4C2-4B0B-A766-59821FFDDD02}"/>
              </a:ext>
            </a:extLst>
          </p:cNvPr>
          <p:cNvSpPr/>
          <p:nvPr userDrawn="1"/>
        </p:nvSpPr>
        <p:spPr>
          <a:xfrm rot="10800000">
            <a:off x="3736946"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24" name="Text Placeholder 7">
            <a:extLst>
              <a:ext uri="{FF2B5EF4-FFF2-40B4-BE49-F238E27FC236}">
                <a16:creationId xmlns:a16="http://schemas.microsoft.com/office/drawing/2014/main" id="{6931944B-0CFD-403D-9685-EAFFC6D2C002}"/>
              </a:ext>
            </a:extLst>
          </p:cNvPr>
          <p:cNvSpPr>
            <a:spLocks noGrp="1"/>
          </p:cNvSpPr>
          <p:nvPr>
            <p:ph type="body" sz="quarter" idx="163" hasCustomPrompt="1"/>
          </p:nvPr>
        </p:nvSpPr>
        <p:spPr>
          <a:xfrm>
            <a:off x="3809827"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25" name="Text Placeholder 7">
            <a:extLst>
              <a:ext uri="{FF2B5EF4-FFF2-40B4-BE49-F238E27FC236}">
                <a16:creationId xmlns:a16="http://schemas.microsoft.com/office/drawing/2014/main" id="{A031659D-DEBB-4A7E-AAE8-568AE44CC104}"/>
              </a:ext>
            </a:extLst>
          </p:cNvPr>
          <p:cNvSpPr>
            <a:spLocks noGrp="1"/>
          </p:cNvSpPr>
          <p:nvPr>
            <p:ph type="body" sz="quarter" idx="164" hasCustomPrompt="1"/>
          </p:nvPr>
        </p:nvSpPr>
        <p:spPr>
          <a:xfrm>
            <a:off x="3809827"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6" name="Text Placeholder 7">
            <a:extLst>
              <a:ext uri="{FF2B5EF4-FFF2-40B4-BE49-F238E27FC236}">
                <a16:creationId xmlns:a16="http://schemas.microsoft.com/office/drawing/2014/main" id="{9DF4EAE8-B686-40D0-8AEE-FE949F6CBC85}"/>
              </a:ext>
            </a:extLst>
          </p:cNvPr>
          <p:cNvSpPr>
            <a:spLocks noGrp="1"/>
          </p:cNvSpPr>
          <p:nvPr>
            <p:ph type="body" sz="quarter" idx="165" hasCustomPrompt="1"/>
          </p:nvPr>
        </p:nvSpPr>
        <p:spPr>
          <a:xfrm>
            <a:off x="3809827"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7" name="Text Placeholder 7">
            <a:extLst>
              <a:ext uri="{FF2B5EF4-FFF2-40B4-BE49-F238E27FC236}">
                <a16:creationId xmlns:a16="http://schemas.microsoft.com/office/drawing/2014/main" id="{A20AB882-14C5-44DF-AD1F-79D6E561B9C5}"/>
              </a:ext>
            </a:extLst>
          </p:cNvPr>
          <p:cNvSpPr>
            <a:spLocks noGrp="1"/>
          </p:cNvSpPr>
          <p:nvPr>
            <p:ph type="body" sz="quarter" idx="166" hasCustomPrompt="1"/>
          </p:nvPr>
        </p:nvSpPr>
        <p:spPr>
          <a:xfrm>
            <a:off x="3809827"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8" name="Straight Connector 227">
            <a:extLst>
              <a:ext uri="{FF2B5EF4-FFF2-40B4-BE49-F238E27FC236}">
                <a16:creationId xmlns:a16="http://schemas.microsoft.com/office/drawing/2014/main" id="{77F6AADA-E2AD-4729-9B87-548BFE5B29D0}"/>
              </a:ext>
            </a:extLst>
          </p:cNvPr>
          <p:cNvCxnSpPr/>
          <p:nvPr userDrawn="1"/>
        </p:nvCxnSpPr>
        <p:spPr>
          <a:xfrm>
            <a:off x="3809827"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9" name="Rectangle: Top Corners Rounded 228">
            <a:extLst>
              <a:ext uri="{FF2B5EF4-FFF2-40B4-BE49-F238E27FC236}">
                <a16:creationId xmlns:a16="http://schemas.microsoft.com/office/drawing/2014/main" id="{06DE9421-FDF2-4C09-A74B-82FE3C464224}"/>
              </a:ext>
            </a:extLst>
          </p:cNvPr>
          <p:cNvSpPr/>
          <p:nvPr userDrawn="1"/>
        </p:nvSpPr>
        <p:spPr>
          <a:xfrm rot="10800000">
            <a:off x="5894041"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0" name="Text Placeholder 7">
            <a:extLst>
              <a:ext uri="{FF2B5EF4-FFF2-40B4-BE49-F238E27FC236}">
                <a16:creationId xmlns:a16="http://schemas.microsoft.com/office/drawing/2014/main" id="{A6806388-61E4-45C5-B17F-633E432B1BC8}"/>
              </a:ext>
            </a:extLst>
          </p:cNvPr>
          <p:cNvSpPr>
            <a:spLocks noGrp="1"/>
          </p:cNvSpPr>
          <p:nvPr>
            <p:ph type="body" sz="quarter" idx="167" hasCustomPrompt="1"/>
          </p:nvPr>
        </p:nvSpPr>
        <p:spPr>
          <a:xfrm>
            <a:off x="5966922"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1" name="Text Placeholder 7">
            <a:extLst>
              <a:ext uri="{FF2B5EF4-FFF2-40B4-BE49-F238E27FC236}">
                <a16:creationId xmlns:a16="http://schemas.microsoft.com/office/drawing/2014/main" id="{2ABBBE0D-BBB9-44F9-8C12-0AA9772CBC48}"/>
              </a:ext>
            </a:extLst>
          </p:cNvPr>
          <p:cNvSpPr>
            <a:spLocks noGrp="1"/>
          </p:cNvSpPr>
          <p:nvPr>
            <p:ph type="body" sz="quarter" idx="168" hasCustomPrompt="1"/>
          </p:nvPr>
        </p:nvSpPr>
        <p:spPr>
          <a:xfrm>
            <a:off x="5966922"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2" name="Text Placeholder 7">
            <a:extLst>
              <a:ext uri="{FF2B5EF4-FFF2-40B4-BE49-F238E27FC236}">
                <a16:creationId xmlns:a16="http://schemas.microsoft.com/office/drawing/2014/main" id="{31F50071-A6E9-4E48-8DB7-0518C3EEF8BB}"/>
              </a:ext>
            </a:extLst>
          </p:cNvPr>
          <p:cNvSpPr>
            <a:spLocks noGrp="1"/>
          </p:cNvSpPr>
          <p:nvPr>
            <p:ph type="body" sz="quarter" idx="169" hasCustomPrompt="1"/>
          </p:nvPr>
        </p:nvSpPr>
        <p:spPr>
          <a:xfrm>
            <a:off x="5966922"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3" name="Text Placeholder 7">
            <a:extLst>
              <a:ext uri="{FF2B5EF4-FFF2-40B4-BE49-F238E27FC236}">
                <a16:creationId xmlns:a16="http://schemas.microsoft.com/office/drawing/2014/main" id="{2DA0D5AE-6BE5-4248-8F1B-3C6A4D576701}"/>
              </a:ext>
            </a:extLst>
          </p:cNvPr>
          <p:cNvSpPr>
            <a:spLocks noGrp="1"/>
          </p:cNvSpPr>
          <p:nvPr>
            <p:ph type="body" sz="quarter" idx="170" hasCustomPrompt="1"/>
          </p:nvPr>
        </p:nvSpPr>
        <p:spPr>
          <a:xfrm>
            <a:off x="5966922"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34" name="Straight Connector 233">
            <a:extLst>
              <a:ext uri="{FF2B5EF4-FFF2-40B4-BE49-F238E27FC236}">
                <a16:creationId xmlns:a16="http://schemas.microsoft.com/office/drawing/2014/main" id="{EAB9FF9A-37FF-4001-A05E-9A2FF4275C16}"/>
              </a:ext>
            </a:extLst>
          </p:cNvPr>
          <p:cNvCxnSpPr/>
          <p:nvPr userDrawn="1"/>
        </p:nvCxnSpPr>
        <p:spPr>
          <a:xfrm>
            <a:off x="5966922"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35" name="Rectangle: Top Corners Rounded 234">
            <a:extLst>
              <a:ext uri="{FF2B5EF4-FFF2-40B4-BE49-F238E27FC236}">
                <a16:creationId xmlns:a16="http://schemas.microsoft.com/office/drawing/2014/main" id="{52940CF9-CC2D-4762-8460-DC1507544C89}"/>
              </a:ext>
            </a:extLst>
          </p:cNvPr>
          <p:cNvSpPr/>
          <p:nvPr userDrawn="1"/>
        </p:nvSpPr>
        <p:spPr>
          <a:xfrm rot="10800000">
            <a:off x="8051136"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6" name="Text Placeholder 7">
            <a:extLst>
              <a:ext uri="{FF2B5EF4-FFF2-40B4-BE49-F238E27FC236}">
                <a16:creationId xmlns:a16="http://schemas.microsoft.com/office/drawing/2014/main" id="{10FDC395-CE46-4FF7-BFF3-E5A7F1665EEE}"/>
              </a:ext>
            </a:extLst>
          </p:cNvPr>
          <p:cNvSpPr>
            <a:spLocks noGrp="1"/>
          </p:cNvSpPr>
          <p:nvPr>
            <p:ph type="body" sz="quarter" idx="171" hasCustomPrompt="1"/>
          </p:nvPr>
        </p:nvSpPr>
        <p:spPr>
          <a:xfrm>
            <a:off x="8124017"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7" name="Text Placeholder 7">
            <a:extLst>
              <a:ext uri="{FF2B5EF4-FFF2-40B4-BE49-F238E27FC236}">
                <a16:creationId xmlns:a16="http://schemas.microsoft.com/office/drawing/2014/main" id="{88B8DEE2-7360-4CA5-8C23-52417A8BA2A1}"/>
              </a:ext>
            </a:extLst>
          </p:cNvPr>
          <p:cNvSpPr>
            <a:spLocks noGrp="1"/>
          </p:cNvSpPr>
          <p:nvPr>
            <p:ph type="body" sz="quarter" idx="172" hasCustomPrompt="1"/>
          </p:nvPr>
        </p:nvSpPr>
        <p:spPr>
          <a:xfrm>
            <a:off x="8124017"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8" name="Text Placeholder 7">
            <a:extLst>
              <a:ext uri="{FF2B5EF4-FFF2-40B4-BE49-F238E27FC236}">
                <a16:creationId xmlns:a16="http://schemas.microsoft.com/office/drawing/2014/main" id="{A5A63509-0A32-429A-89F5-C6F2D7D9DE77}"/>
              </a:ext>
            </a:extLst>
          </p:cNvPr>
          <p:cNvSpPr>
            <a:spLocks noGrp="1"/>
          </p:cNvSpPr>
          <p:nvPr>
            <p:ph type="body" sz="quarter" idx="173" hasCustomPrompt="1"/>
          </p:nvPr>
        </p:nvSpPr>
        <p:spPr>
          <a:xfrm>
            <a:off x="8124017"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9" name="Text Placeholder 7">
            <a:extLst>
              <a:ext uri="{FF2B5EF4-FFF2-40B4-BE49-F238E27FC236}">
                <a16:creationId xmlns:a16="http://schemas.microsoft.com/office/drawing/2014/main" id="{1D7E2C49-F83C-4C41-B73B-FA6119562F8D}"/>
              </a:ext>
            </a:extLst>
          </p:cNvPr>
          <p:cNvSpPr>
            <a:spLocks noGrp="1"/>
          </p:cNvSpPr>
          <p:nvPr>
            <p:ph type="body" sz="quarter" idx="174" hasCustomPrompt="1"/>
          </p:nvPr>
        </p:nvSpPr>
        <p:spPr>
          <a:xfrm>
            <a:off x="8124017"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40" name="Straight Connector 239">
            <a:extLst>
              <a:ext uri="{FF2B5EF4-FFF2-40B4-BE49-F238E27FC236}">
                <a16:creationId xmlns:a16="http://schemas.microsoft.com/office/drawing/2014/main" id="{8A4F88DE-0CBA-47B2-946E-9CFF6DBB4799}"/>
              </a:ext>
            </a:extLst>
          </p:cNvPr>
          <p:cNvCxnSpPr/>
          <p:nvPr userDrawn="1"/>
        </p:nvCxnSpPr>
        <p:spPr>
          <a:xfrm>
            <a:off x="8124017"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53" name="Picture Placeholder 4">
            <a:extLst>
              <a:ext uri="{FF2B5EF4-FFF2-40B4-BE49-F238E27FC236}">
                <a16:creationId xmlns:a16="http://schemas.microsoft.com/office/drawing/2014/main" id="{D4AA8787-F2A7-4949-94CD-ED14C4DC8CAE}"/>
              </a:ext>
            </a:extLst>
          </p:cNvPr>
          <p:cNvSpPr>
            <a:spLocks noGrp="1"/>
          </p:cNvSpPr>
          <p:nvPr>
            <p:ph type="pic" sz="quarter" idx="183" hasCustomPrompt="1"/>
          </p:nvPr>
        </p:nvSpPr>
        <p:spPr>
          <a:xfrm>
            <a:off x="1579851"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4" name="Picture Placeholder 4">
            <a:extLst>
              <a:ext uri="{FF2B5EF4-FFF2-40B4-BE49-F238E27FC236}">
                <a16:creationId xmlns:a16="http://schemas.microsoft.com/office/drawing/2014/main" id="{B5A2AAB4-BE7F-4BC5-992F-6AE5DE259236}"/>
              </a:ext>
            </a:extLst>
          </p:cNvPr>
          <p:cNvSpPr>
            <a:spLocks noGrp="1"/>
          </p:cNvSpPr>
          <p:nvPr>
            <p:ph type="pic" sz="quarter" idx="184" hasCustomPrompt="1"/>
          </p:nvPr>
        </p:nvSpPr>
        <p:spPr>
          <a:xfrm>
            <a:off x="3736946"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5" name="Picture Placeholder 4">
            <a:extLst>
              <a:ext uri="{FF2B5EF4-FFF2-40B4-BE49-F238E27FC236}">
                <a16:creationId xmlns:a16="http://schemas.microsoft.com/office/drawing/2014/main" id="{EA6292C1-E8F9-44CF-9999-21E569090614}"/>
              </a:ext>
            </a:extLst>
          </p:cNvPr>
          <p:cNvSpPr>
            <a:spLocks noGrp="1"/>
          </p:cNvSpPr>
          <p:nvPr>
            <p:ph type="pic" sz="quarter" idx="185" hasCustomPrompt="1"/>
          </p:nvPr>
        </p:nvSpPr>
        <p:spPr>
          <a:xfrm>
            <a:off x="5894041"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6" name="Picture Placeholder 4">
            <a:extLst>
              <a:ext uri="{FF2B5EF4-FFF2-40B4-BE49-F238E27FC236}">
                <a16:creationId xmlns:a16="http://schemas.microsoft.com/office/drawing/2014/main" id="{370C1DF9-E66A-44C5-8EDA-B5C1F4F90D6E}"/>
              </a:ext>
            </a:extLst>
          </p:cNvPr>
          <p:cNvSpPr>
            <a:spLocks noGrp="1"/>
          </p:cNvSpPr>
          <p:nvPr>
            <p:ph type="pic" sz="quarter" idx="186" hasCustomPrompt="1"/>
          </p:nvPr>
        </p:nvSpPr>
        <p:spPr>
          <a:xfrm>
            <a:off x="8051136"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68" name="Rectangle: Top Corners Rounded 67">
            <a:extLst>
              <a:ext uri="{FF2B5EF4-FFF2-40B4-BE49-F238E27FC236}">
                <a16:creationId xmlns:a16="http://schemas.microsoft.com/office/drawing/2014/main" id="{D20BB5E6-9860-46C1-8DC3-3E288FA145FC}"/>
              </a:ext>
            </a:extLst>
          </p:cNvPr>
          <p:cNvSpPr/>
          <p:nvPr userDrawn="1"/>
        </p:nvSpPr>
        <p:spPr>
          <a:xfrm rot="10800000">
            <a:off x="10208231"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71" name="Text Placeholder 7">
            <a:extLst>
              <a:ext uri="{FF2B5EF4-FFF2-40B4-BE49-F238E27FC236}">
                <a16:creationId xmlns:a16="http://schemas.microsoft.com/office/drawing/2014/main" id="{E1D48F2F-D1CA-4D70-ABC0-624C1092E7D5}"/>
              </a:ext>
            </a:extLst>
          </p:cNvPr>
          <p:cNvSpPr>
            <a:spLocks noGrp="1"/>
          </p:cNvSpPr>
          <p:nvPr>
            <p:ph type="body" sz="quarter" idx="187" hasCustomPrompt="1"/>
          </p:nvPr>
        </p:nvSpPr>
        <p:spPr>
          <a:xfrm>
            <a:off x="10281112"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72" name="Text Placeholder 7">
            <a:extLst>
              <a:ext uri="{FF2B5EF4-FFF2-40B4-BE49-F238E27FC236}">
                <a16:creationId xmlns:a16="http://schemas.microsoft.com/office/drawing/2014/main" id="{1C2C79DE-8E6A-42D5-B4A3-8B03305FCD7E}"/>
              </a:ext>
            </a:extLst>
          </p:cNvPr>
          <p:cNvSpPr>
            <a:spLocks noGrp="1"/>
          </p:cNvSpPr>
          <p:nvPr>
            <p:ph type="body" sz="quarter" idx="188" hasCustomPrompt="1"/>
          </p:nvPr>
        </p:nvSpPr>
        <p:spPr>
          <a:xfrm>
            <a:off x="10281112"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73" name="Text Placeholder 7">
            <a:extLst>
              <a:ext uri="{FF2B5EF4-FFF2-40B4-BE49-F238E27FC236}">
                <a16:creationId xmlns:a16="http://schemas.microsoft.com/office/drawing/2014/main" id="{5FD2481B-8F85-4EFC-B653-6089CAA82506}"/>
              </a:ext>
            </a:extLst>
          </p:cNvPr>
          <p:cNvSpPr>
            <a:spLocks noGrp="1"/>
          </p:cNvSpPr>
          <p:nvPr>
            <p:ph type="body" sz="quarter" idx="189" hasCustomPrompt="1"/>
          </p:nvPr>
        </p:nvSpPr>
        <p:spPr>
          <a:xfrm>
            <a:off x="10281112"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74" name="Text Placeholder 7">
            <a:extLst>
              <a:ext uri="{FF2B5EF4-FFF2-40B4-BE49-F238E27FC236}">
                <a16:creationId xmlns:a16="http://schemas.microsoft.com/office/drawing/2014/main" id="{DABCE3DC-3D8D-4377-8129-9FDC3A420EF4}"/>
              </a:ext>
            </a:extLst>
          </p:cNvPr>
          <p:cNvSpPr>
            <a:spLocks noGrp="1"/>
          </p:cNvSpPr>
          <p:nvPr>
            <p:ph type="body" sz="quarter" idx="190" hasCustomPrompt="1"/>
          </p:nvPr>
        </p:nvSpPr>
        <p:spPr>
          <a:xfrm>
            <a:off x="10281112"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75" name="Straight Connector 74">
            <a:extLst>
              <a:ext uri="{FF2B5EF4-FFF2-40B4-BE49-F238E27FC236}">
                <a16:creationId xmlns:a16="http://schemas.microsoft.com/office/drawing/2014/main" id="{5EEF7ACF-AEE1-4654-83D0-6192162AE08E}"/>
              </a:ext>
            </a:extLst>
          </p:cNvPr>
          <p:cNvCxnSpPr/>
          <p:nvPr userDrawn="1"/>
        </p:nvCxnSpPr>
        <p:spPr>
          <a:xfrm>
            <a:off x="10281112"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76" name="Picture Placeholder 4">
            <a:extLst>
              <a:ext uri="{FF2B5EF4-FFF2-40B4-BE49-F238E27FC236}">
                <a16:creationId xmlns:a16="http://schemas.microsoft.com/office/drawing/2014/main" id="{848A5AB3-676A-4604-B896-52B561266450}"/>
              </a:ext>
            </a:extLst>
          </p:cNvPr>
          <p:cNvSpPr>
            <a:spLocks noGrp="1"/>
          </p:cNvSpPr>
          <p:nvPr>
            <p:ph type="pic" sz="quarter" idx="191" hasCustomPrompt="1"/>
          </p:nvPr>
        </p:nvSpPr>
        <p:spPr>
          <a:xfrm>
            <a:off x="10208231"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Tree>
    <p:extLst>
      <p:ext uri="{BB962C8B-B14F-4D97-AF65-F5344CB8AC3E}">
        <p14:creationId xmlns:p14="http://schemas.microsoft.com/office/powerpoint/2010/main" val="4108160630"/>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se Studies-9">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Rectangle: Top Corners Rounded 3">
            <a:extLst>
              <a:ext uri="{FF2B5EF4-FFF2-40B4-BE49-F238E27FC236}">
                <a16:creationId xmlns:a16="http://schemas.microsoft.com/office/drawing/2014/main" id="{791C6299-5EBE-4860-B915-4602FA2FBFF5}"/>
              </a:ext>
            </a:extLst>
          </p:cNvPr>
          <p:cNvSpPr/>
          <p:nvPr userDrawn="1"/>
        </p:nvSpPr>
        <p:spPr>
          <a:xfrm rot="10800000">
            <a:off x="1579852"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7" name="Picture Placeholder 4">
            <a:extLst>
              <a:ext uri="{FF2B5EF4-FFF2-40B4-BE49-F238E27FC236}">
                <a16:creationId xmlns:a16="http://schemas.microsoft.com/office/drawing/2014/main" id="{7CD8D313-CDE3-4791-BAAC-E4AF31FD9007}"/>
              </a:ext>
            </a:extLst>
          </p:cNvPr>
          <p:cNvSpPr>
            <a:spLocks noGrp="1"/>
          </p:cNvSpPr>
          <p:nvPr>
            <p:ph type="pic" sz="quarter" idx="11" hasCustomPrompt="1"/>
          </p:nvPr>
        </p:nvSpPr>
        <p:spPr>
          <a:xfrm>
            <a:off x="1579856"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 name="Text Placeholder 7">
            <a:extLst>
              <a:ext uri="{FF2B5EF4-FFF2-40B4-BE49-F238E27FC236}">
                <a16:creationId xmlns:a16="http://schemas.microsoft.com/office/drawing/2014/main" id="{F848B3F3-B197-468C-81ED-A9220AB3BD72}"/>
              </a:ext>
            </a:extLst>
          </p:cNvPr>
          <p:cNvSpPr>
            <a:spLocks noGrp="1"/>
          </p:cNvSpPr>
          <p:nvPr>
            <p:ph type="body" sz="quarter" idx="35" hasCustomPrompt="1"/>
          </p:nvPr>
        </p:nvSpPr>
        <p:spPr>
          <a:xfrm>
            <a:off x="1652733"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 name="Text Placeholder 7">
            <a:extLst>
              <a:ext uri="{FF2B5EF4-FFF2-40B4-BE49-F238E27FC236}">
                <a16:creationId xmlns:a16="http://schemas.microsoft.com/office/drawing/2014/main" id="{C0B50D42-CABF-4000-894D-D79C8DCE895A}"/>
              </a:ext>
            </a:extLst>
          </p:cNvPr>
          <p:cNvSpPr>
            <a:spLocks noGrp="1"/>
          </p:cNvSpPr>
          <p:nvPr>
            <p:ph type="body" sz="quarter" idx="36" hasCustomPrompt="1"/>
          </p:nvPr>
        </p:nvSpPr>
        <p:spPr>
          <a:xfrm>
            <a:off x="1652733"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27" name="Picture Placeholder 4">
            <a:extLst>
              <a:ext uri="{FF2B5EF4-FFF2-40B4-BE49-F238E27FC236}">
                <a16:creationId xmlns:a16="http://schemas.microsoft.com/office/drawing/2014/main" id="{F8D343D3-0DC9-4025-8E73-13B824384837}"/>
              </a:ext>
            </a:extLst>
          </p:cNvPr>
          <p:cNvSpPr>
            <a:spLocks noGrp="1"/>
          </p:cNvSpPr>
          <p:nvPr>
            <p:ph type="pic" sz="quarter" idx="37" hasCustomPrompt="1"/>
          </p:nvPr>
        </p:nvSpPr>
        <p:spPr>
          <a:xfrm>
            <a:off x="3736951"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2" name="Picture Placeholder 4">
            <a:extLst>
              <a:ext uri="{FF2B5EF4-FFF2-40B4-BE49-F238E27FC236}">
                <a16:creationId xmlns:a16="http://schemas.microsoft.com/office/drawing/2014/main" id="{183282C9-D879-4EA0-8159-EB6E5DEA563D}"/>
              </a:ext>
            </a:extLst>
          </p:cNvPr>
          <p:cNvSpPr>
            <a:spLocks noGrp="1"/>
          </p:cNvSpPr>
          <p:nvPr>
            <p:ph type="pic" sz="quarter" idx="41" hasCustomPrompt="1"/>
          </p:nvPr>
        </p:nvSpPr>
        <p:spPr>
          <a:xfrm>
            <a:off x="5894046"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7" name="Picture Placeholder 4">
            <a:extLst>
              <a:ext uri="{FF2B5EF4-FFF2-40B4-BE49-F238E27FC236}">
                <a16:creationId xmlns:a16="http://schemas.microsoft.com/office/drawing/2014/main" id="{1FB25F5B-AB60-4698-B7E8-BE2D2B8A8B82}"/>
              </a:ext>
            </a:extLst>
          </p:cNvPr>
          <p:cNvSpPr>
            <a:spLocks noGrp="1"/>
          </p:cNvSpPr>
          <p:nvPr>
            <p:ph type="pic" sz="quarter" idx="45" hasCustomPrompt="1"/>
          </p:nvPr>
        </p:nvSpPr>
        <p:spPr>
          <a:xfrm>
            <a:off x="8051141"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2" name="Picture Placeholder 4">
            <a:extLst>
              <a:ext uri="{FF2B5EF4-FFF2-40B4-BE49-F238E27FC236}">
                <a16:creationId xmlns:a16="http://schemas.microsoft.com/office/drawing/2014/main" id="{55AFD3DE-FBEB-412A-9B76-F082AE9866D1}"/>
              </a:ext>
            </a:extLst>
          </p:cNvPr>
          <p:cNvSpPr>
            <a:spLocks noGrp="1"/>
          </p:cNvSpPr>
          <p:nvPr>
            <p:ph type="pic" sz="quarter" idx="49" hasCustomPrompt="1"/>
          </p:nvPr>
        </p:nvSpPr>
        <p:spPr>
          <a:xfrm>
            <a:off x="10208236"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69" name="Text Placeholder 7">
            <a:extLst>
              <a:ext uri="{FF2B5EF4-FFF2-40B4-BE49-F238E27FC236}">
                <a16:creationId xmlns:a16="http://schemas.microsoft.com/office/drawing/2014/main" id="{651A8961-29BB-44B1-9465-E9F60D41F2FA}"/>
              </a:ext>
            </a:extLst>
          </p:cNvPr>
          <p:cNvSpPr>
            <a:spLocks noGrp="1"/>
          </p:cNvSpPr>
          <p:nvPr>
            <p:ph type="body" sz="quarter" idx="81" hasCustomPrompt="1"/>
          </p:nvPr>
        </p:nvSpPr>
        <p:spPr>
          <a:xfrm>
            <a:off x="1652733"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70" name="Text Placeholder 7">
            <a:extLst>
              <a:ext uri="{FF2B5EF4-FFF2-40B4-BE49-F238E27FC236}">
                <a16:creationId xmlns:a16="http://schemas.microsoft.com/office/drawing/2014/main" id="{32D76551-D572-4220-913D-B33A3C73EEE4}"/>
              </a:ext>
            </a:extLst>
          </p:cNvPr>
          <p:cNvSpPr>
            <a:spLocks noGrp="1"/>
          </p:cNvSpPr>
          <p:nvPr>
            <p:ph type="body" sz="quarter" idx="82" hasCustomPrompt="1"/>
          </p:nvPr>
        </p:nvSpPr>
        <p:spPr>
          <a:xfrm>
            <a:off x="1652733"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cxnSp>
        <p:nvCxnSpPr>
          <p:cNvPr id="3" name="Straight Connector 2">
            <a:extLst>
              <a:ext uri="{FF2B5EF4-FFF2-40B4-BE49-F238E27FC236}">
                <a16:creationId xmlns:a16="http://schemas.microsoft.com/office/drawing/2014/main" id="{68FD6E32-4234-4FF9-9389-DFC2AB8448FC}"/>
              </a:ext>
            </a:extLst>
          </p:cNvPr>
          <p:cNvCxnSpPr/>
          <p:nvPr userDrawn="1"/>
        </p:nvCxnSpPr>
        <p:spPr>
          <a:xfrm>
            <a:off x="1652733"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0" name="Rectangle: Top Corners Rounded 129">
            <a:extLst>
              <a:ext uri="{FF2B5EF4-FFF2-40B4-BE49-F238E27FC236}">
                <a16:creationId xmlns:a16="http://schemas.microsoft.com/office/drawing/2014/main" id="{490A4FA6-9682-4FA6-80AB-486C2737F5D3}"/>
              </a:ext>
            </a:extLst>
          </p:cNvPr>
          <p:cNvSpPr/>
          <p:nvPr userDrawn="1"/>
        </p:nvSpPr>
        <p:spPr>
          <a:xfrm rot="10800000">
            <a:off x="3736951"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1" name="Text Placeholder 7">
            <a:extLst>
              <a:ext uri="{FF2B5EF4-FFF2-40B4-BE49-F238E27FC236}">
                <a16:creationId xmlns:a16="http://schemas.microsoft.com/office/drawing/2014/main" id="{F035AC26-AD10-4729-A9B1-AE54455AA045}"/>
              </a:ext>
            </a:extLst>
          </p:cNvPr>
          <p:cNvSpPr>
            <a:spLocks noGrp="1"/>
          </p:cNvSpPr>
          <p:nvPr>
            <p:ph type="body" sz="quarter" idx="133" hasCustomPrompt="1"/>
          </p:nvPr>
        </p:nvSpPr>
        <p:spPr>
          <a:xfrm>
            <a:off x="3809832"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33" name="Text Placeholder 7">
            <a:extLst>
              <a:ext uri="{FF2B5EF4-FFF2-40B4-BE49-F238E27FC236}">
                <a16:creationId xmlns:a16="http://schemas.microsoft.com/office/drawing/2014/main" id="{44349F41-DC58-49EA-AD83-3A74FC0B076A}"/>
              </a:ext>
            </a:extLst>
          </p:cNvPr>
          <p:cNvSpPr>
            <a:spLocks noGrp="1"/>
          </p:cNvSpPr>
          <p:nvPr>
            <p:ph type="body" sz="quarter" idx="134" hasCustomPrompt="1"/>
          </p:nvPr>
        </p:nvSpPr>
        <p:spPr>
          <a:xfrm>
            <a:off x="3809832"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34" name="Text Placeholder 7">
            <a:extLst>
              <a:ext uri="{FF2B5EF4-FFF2-40B4-BE49-F238E27FC236}">
                <a16:creationId xmlns:a16="http://schemas.microsoft.com/office/drawing/2014/main" id="{D8D45C32-3AEF-4D51-8BDC-CA3740B69FEE}"/>
              </a:ext>
            </a:extLst>
          </p:cNvPr>
          <p:cNvSpPr>
            <a:spLocks noGrp="1"/>
          </p:cNvSpPr>
          <p:nvPr>
            <p:ph type="body" sz="quarter" idx="135" hasCustomPrompt="1"/>
          </p:nvPr>
        </p:nvSpPr>
        <p:spPr>
          <a:xfrm>
            <a:off x="3809832"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35" name="Text Placeholder 7">
            <a:extLst>
              <a:ext uri="{FF2B5EF4-FFF2-40B4-BE49-F238E27FC236}">
                <a16:creationId xmlns:a16="http://schemas.microsoft.com/office/drawing/2014/main" id="{4925C865-21E2-4D8A-B5C7-70F9C357769A}"/>
              </a:ext>
            </a:extLst>
          </p:cNvPr>
          <p:cNvSpPr>
            <a:spLocks noGrp="1"/>
          </p:cNvSpPr>
          <p:nvPr>
            <p:ph type="body" sz="quarter" idx="136" hasCustomPrompt="1"/>
          </p:nvPr>
        </p:nvSpPr>
        <p:spPr>
          <a:xfrm>
            <a:off x="3809832"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36" name="Straight Connector 135">
            <a:extLst>
              <a:ext uri="{FF2B5EF4-FFF2-40B4-BE49-F238E27FC236}">
                <a16:creationId xmlns:a16="http://schemas.microsoft.com/office/drawing/2014/main" id="{1092F93B-F656-4301-8D19-52FC871A0874}"/>
              </a:ext>
            </a:extLst>
          </p:cNvPr>
          <p:cNvCxnSpPr/>
          <p:nvPr userDrawn="1"/>
        </p:nvCxnSpPr>
        <p:spPr>
          <a:xfrm>
            <a:off x="3809832"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8" name="Rectangle: Top Corners Rounded 137">
            <a:extLst>
              <a:ext uri="{FF2B5EF4-FFF2-40B4-BE49-F238E27FC236}">
                <a16:creationId xmlns:a16="http://schemas.microsoft.com/office/drawing/2014/main" id="{9AE4475F-FA71-4685-AE32-DE6A1DF287CA}"/>
              </a:ext>
            </a:extLst>
          </p:cNvPr>
          <p:cNvSpPr/>
          <p:nvPr userDrawn="1"/>
        </p:nvSpPr>
        <p:spPr>
          <a:xfrm rot="10800000">
            <a:off x="5894046"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9" name="Text Placeholder 7">
            <a:extLst>
              <a:ext uri="{FF2B5EF4-FFF2-40B4-BE49-F238E27FC236}">
                <a16:creationId xmlns:a16="http://schemas.microsoft.com/office/drawing/2014/main" id="{8A4D6AC8-7D58-4F83-8B06-91392C71F8A9}"/>
              </a:ext>
            </a:extLst>
          </p:cNvPr>
          <p:cNvSpPr>
            <a:spLocks noGrp="1"/>
          </p:cNvSpPr>
          <p:nvPr>
            <p:ph type="body" sz="quarter" idx="137" hasCustomPrompt="1"/>
          </p:nvPr>
        </p:nvSpPr>
        <p:spPr>
          <a:xfrm>
            <a:off x="5966927"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0" name="Text Placeholder 7">
            <a:extLst>
              <a:ext uri="{FF2B5EF4-FFF2-40B4-BE49-F238E27FC236}">
                <a16:creationId xmlns:a16="http://schemas.microsoft.com/office/drawing/2014/main" id="{EA7ED693-6DA8-41E0-8B4E-378AEE21DF2B}"/>
              </a:ext>
            </a:extLst>
          </p:cNvPr>
          <p:cNvSpPr>
            <a:spLocks noGrp="1"/>
          </p:cNvSpPr>
          <p:nvPr>
            <p:ph type="body" sz="quarter" idx="138" hasCustomPrompt="1"/>
          </p:nvPr>
        </p:nvSpPr>
        <p:spPr>
          <a:xfrm>
            <a:off x="5966927"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1" name="Text Placeholder 7">
            <a:extLst>
              <a:ext uri="{FF2B5EF4-FFF2-40B4-BE49-F238E27FC236}">
                <a16:creationId xmlns:a16="http://schemas.microsoft.com/office/drawing/2014/main" id="{7416367C-2959-4EC2-B0C7-DEE46ACE8A2E}"/>
              </a:ext>
            </a:extLst>
          </p:cNvPr>
          <p:cNvSpPr>
            <a:spLocks noGrp="1"/>
          </p:cNvSpPr>
          <p:nvPr>
            <p:ph type="body" sz="quarter" idx="139" hasCustomPrompt="1"/>
          </p:nvPr>
        </p:nvSpPr>
        <p:spPr>
          <a:xfrm>
            <a:off x="5966927"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43" name="Text Placeholder 7">
            <a:extLst>
              <a:ext uri="{FF2B5EF4-FFF2-40B4-BE49-F238E27FC236}">
                <a16:creationId xmlns:a16="http://schemas.microsoft.com/office/drawing/2014/main" id="{78BF1CBB-FAD8-44C1-8B37-C726E394ECCA}"/>
              </a:ext>
            </a:extLst>
          </p:cNvPr>
          <p:cNvSpPr>
            <a:spLocks noGrp="1"/>
          </p:cNvSpPr>
          <p:nvPr>
            <p:ph type="body" sz="quarter" idx="140" hasCustomPrompt="1"/>
          </p:nvPr>
        </p:nvSpPr>
        <p:spPr>
          <a:xfrm>
            <a:off x="5966927"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44" name="Straight Connector 143">
            <a:extLst>
              <a:ext uri="{FF2B5EF4-FFF2-40B4-BE49-F238E27FC236}">
                <a16:creationId xmlns:a16="http://schemas.microsoft.com/office/drawing/2014/main" id="{B789520C-4E57-45F7-A8B6-2A9622225B8E}"/>
              </a:ext>
            </a:extLst>
          </p:cNvPr>
          <p:cNvCxnSpPr/>
          <p:nvPr userDrawn="1"/>
        </p:nvCxnSpPr>
        <p:spPr>
          <a:xfrm>
            <a:off x="5966927"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5" name="Rectangle: Top Corners Rounded 144">
            <a:extLst>
              <a:ext uri="{FF2B5EF4-FFF2-40B4-BE49-F238E27FC236}">
                <a16:creationId xmlns:a16="http://schemas.microsoft.com/office/drawing/2014/main" id="{50D686D9-0AA2-4871-969D-DFEA34A96EB9}"/>
              </a:ext>
            </a:extLst>
          </p:cNvPr>
          <p:cNvSpPr/>
          <p:nvPr userDrawn="1"/>
        </p:nvSpPr>
        <p:spPr>
          <a:xfrm rot="10800000">
            <a:off x="8051141"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46" name="Text Placeholder 7">
            <a:extLst>
              <a:ext uri="{FF2B5EF4-FFF2-40B4-BE49-F238E27FC236}">
                <a16:creationId xmlns:a16="http://schemas.microsoft.com/office/drawing/2014/main" id="{53D07D1A-04FA-43D8-A426-FAB342D4AEA7}"/>
              </a:ext>
            </a:extLst>
          </p:cNvPr>
          <p:cNvSpPr>
            <a:spLocks noGrp="1"/>
          </p:cNvSpPr>
          <p:nvPr>
            <p:ph type="body" sz="quarter" idx="141" hasCustomPrompt="1"/>
          </p:nvPr>
        </p:nvSpPr>
        <p:spPr>
          <a:xfrm>
            <a:off x="8124022"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8" name="Text Placeholder 7">
            <a:extLst>
              <a:ext uri="{FF2B5EF4-FFF2-40B4-BE49-F238E27FC236}">
                <a16:creationId xmlns:a16="http://schemas.microsoft.com/office/drawing/2014/main" id="{488E4BF2-3DAE-42D9-96EF-883542353758}"/>
              </a:ext>
            </a:extLst>
          </p:cNvPr>
          <p:cNvSpPr>
            <a:spLocks noGrp="1"/>
          </p:cNvSpPr>
          <p:nvPr>
            <p:ph type="body" sz="quarter" idx="142" hasCustomPrompt="1"/>
          </p:nvPr>
        </p:nvSpPr>
        <p:spPr>
          <a:xfrm>
            <a:off x="8124022"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9" name="Text Placeholder 7">
            <a:extLst>
              <a:ext uri="{FF2B5EF4-FFF2-40B4-BE49-F238E27FC236}">
                <a16:creationId xmlns:a16="http://schemas.microsoft.com/office/drawing/2014/main" id="{49FECD32-C5C7-41AB-A242-BC1D8321368C}"/>
              </a:ext>
            </a:extLst>
          </p:cNvPr>
          <p:cNvSpPr>
            <a:spLocks noGrp="1"/>
          </p:cNvSpPr>
          <p:nvPr>
            <p:ph type="body" sz="quarter" idx="143" hasCustomPrompt="1"/>
          </p:nvPr>
        </p:nvSpPr>
        <p:spPr>
          <a:xfrm>
            <a:off x="8124022"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0" name="Text Placeholder 7">
            <a:extLst>
              <a:ext uri="{FF2B5EF4-FFF2-40B4-BE49-F238E27FC236}">
                <a16:creationId xmlns:a16="http://schemas.microsoft.com/office/drawing/2014/main" id="{DE056CC5-5FB0-420C-A102-6D78C883B988}"/>
              </a:ext>
            </a:extLst>
          </p:cNvPr>
          <p:cNvSpPr>
            <a:spLocks noGrp="1"/>
          </p:cNvSpPr>
          <p:nvPr>
            <p:ph type="body" sz="quarter" idx="144" hasCustomPrompt="1"/>
          </p:nvPr>
        </p:nvSpPr>
        <p:spPr>
          <a:xfrm>
            <a:off x="8124022"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1" name="Straight Connector 150">
            <a:extLst>
              <a:ext uri="{FF2B5EF4-FFF2-40B4-BE49-F238E27FC236}">
                <a16:creationId xmlns:a16="http://schemas.microsoft.com/office/drawing/2014/main" id="{74700CEE-97CD-416A-A852-C3966FFD7758}"/>
              </a:ext>
            </a:extLst>
          </p:cNvPr>
          <p:cNvCxnSpPr/>
          <p:nvPr userDrawn="1"/>
        </p:nvCxnSpPr>
        <p:spPr>
          <a:xfrm>
            <a:off x="8124022"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2" name="Rectangle: Top Corners Rounded 151">
            <a:extLst>
              <a:ext uri="{FF2B5EF4-FFF2-40B4-BE49-F238E27FC236}">
                <a16:creationId xmlns:a16="http://schemas.microsoft.com/office/drawing/2014/main" id="{FA479697-4C3C-4716-87D1-37BFD54BE19E}"/>
              </a:ext>
            </a:extLst>
          </p:cNvPr>
          <p:cNvSpPr/>
          <p:nvPr userDrawn="1"/>
        </p:nvSpPr>
        <p:spPr>
          <a:xfrm rot="10800000">
            <a:off x="10208236"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53" name="Text Placeholder 7">
            <a:extLst>
              <a:ext uri="{FF2B5EF4-FFF2-40B4-BE49-F238E27FC236}">
                <a16:creationId xmlns:a16="http://schemas.microsoft.com/office/drawing/2014/main" id="{FF3E5503-F09F-438F-8051-1ECB8EEFC8CD}"/>
              </a:ext>
            </a:extLst>
          </p:cNvPr>
          <p:cNvSpPr>
            <a:spLocks noGrp="1"/>
          </p:cNvSpPr>
          <p:nvPr>
            <p:ph type="body" sz="quarter" idx="145" hasCustomPrompt="1"/>
          </p:nvPr>
        </p:nvSpPr>
        <p:spPr>
          <a:xfrm>
            <a:off x="10281117"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4" name="Text Placeholder 7">
            <a:extLst>
              <a:ext uri="{FF2B5EF4-FFF2-40B4-BE49-F238E27FC236}">
                <a16:creationId xmlns:a16="http://schemas.microsoft.com/office/drawing/2014/main" id="{857B0E0D-95FB-449D-B006-18B4B0602A1F}"/>
              </a:ext>
            </a:extLst>
          </p:cNvPr>
          <p:cNvSpPr>
            <a:spLocks noGrp="1"/>
          </p:cNvSpPr>
          <p:nvPr>
            <p:ph type="body" sz="quarter" idx="146" hasCustomPrompt="1"/>
          </p:nvPr>
        </p:nvSpPr>
        <p:spPr>
          <a:xfrm>
            <a:off x="10281117"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55" name="Text Placeholder 7">
            <a:extLst>
              <a:ext uri="{FF2B5EF4-FFF2-40B4-BE49-F238E27FC236}">
                <a16:creationId xmlns:a16="http://schemas.microsoft.com/office/drawing/2014/main" id="{9FC691C4-8404-4C2F-9C76-AC81F543F9BC}"/>
              </a:ext>
            </a:extLst>
          </p:cNvPr>
          <p:cNvSpPr>
            <a:spLocks noGrp="1"/>
          </p:cNvSpPr>
          <p:nvPr>
            <p:ph type="body" sz="quarter" idx="147" hasCustomPrompt="1"/>
          </p:nvPr>
        </p:nvSpPr>
        <p:spPr>
          <a:xfrm>
            <a:off x="10281117"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6" name="Text Placeholder 7">
            <a:extLst>
              <a:ext uri="{FF2B5EF4-FFF2-40B4-BE49-F238E27FC236}">
                <a16:creationId xmlns:a16="http://schemas.microsoft.com/office/drawing/2014/main" id="{176BEE91-9BC6-4318-BA63-3DD606C53A5A}"/>
              </a:ext>
            </a:extLst>
          </p:cNvPr>
          <p:cNvSpPr>
            <a:spLocks noGrp="1"/>
          </p:cNvSpPr>
          <p:nvPr>
            <p:ph type="body" sz="quarter" idx="148" hasCustomPrompt="1"/>
          </p:nvPr>
        </p:nvSpPr>
        <p:spPr>
          <a:xfrm>
            <a:off x="10281117"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7" name="Straight Connector 156">
            <a:extLst>
              <a:ext uri="{FF2B5EF4-FFF2-40B4-BE49-F238E27FC236}">
                <a16:creationId xmlns:a16="http://schemas.microsoft.com/office/drawing/2014/main" id="{F0DC835E-4529-43B0-9956-BD9932FF276E}"/>
              </a:ext>
            </a:extLst>
          </p:cNvPr>
          <p:cNvCxnSpPr/>
          <p:nvPr userDrawn="1"/>
        </p:nvCxnSpPr>
        <p:spPr>
          <a:xfrm>
            <a:off x="10281117"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1" name="Rectangle: Top Corners Rounded 210">
            <a:extLst>
              <a:ext uri="{FF2B5EF4-FFF2-40B4-BE49-F238E27FC236}">
                <a16:creationId xmlns:a16="http://schemas.microsoft.com/office/drawing/2014/main" id="{B1201D14-8469-4E44-B822-F0411D270780}"/>
              </a:ext>
            </a:extLst>
          </p:cNvPr>
          <p:cNvSpPr/>
          <p:nvPr userDrawn="1"/>
        </p:nvSpPr>
        <p:spPr>
          <a:xfrm rot="10800000">
            <a:off x="2651712"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13" name="Text Placeholder 7">
            <a:extLst>
              <a:ext uri="{FF2B5EF4-FFF2-40B4-BE49-F238E27FC236}">
                <a16:creationId xmlns:a16="http://schemas.microsoft.com/office/drawing/2014/main" id="{4A33AB2C-875A-49B7-B919-B87EC70A417F}"/>
              </a:ext>
            </a:extLst>
          </p:cNvPr>
          <p:cNvSpPr>
            <a:spLocks noGrp="1"/>
          </p:cNvSpPr>
          <p:nvPr>
            <p:ph type="body" sz="quarter" idx="154" hasCustomPrompt="1"/>
          </p:nvPr>
        </p:nvSpPr>
        <p:spPr>
          <a:xfrm>
            <a:off x="2724593"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14" name="Text Placeholder 7">
            <a:extLst>
              <a:ext uri="{FF2B5EF4-FFF2-40B4-BE49-F238E27FC236}">
                <a16:creationId xmlns:a16="http://schemas.microsoft.com/office/drawing/2014/main" id="{5ECF8E2C-B3C5-4173-BD63-0D6123CF3A81}"/>
              </a:ext>
            </a:extLst>
          </p:cNvPr>
          <p:cNvSpPr>
            <a:spLocks noGrp="1"/>
          </p:cNvSpPr>
          <p:nvPr>
            <p:ph type="body" sz="quarter" idx="155" hasCustomPrompt="1"/>
          </p:nvPr>
        </p:nvSpPr>
        <p:spPr>
          <a:xfrm>
            <a:off x="2724593"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0" name="Text Placeholder 7">
            <a:extLst>
              <a:ext uri="{FF2B5EF4-FFF2-40B4-BE49-F238E27FC236}">
                <a16:creationId xmlns:a16="http://schemas.microsoft.com/office/drawing/2014/main" id="{FE318ACF-8083-4170-9E39-E009CCEE5883}"/>
              </a:ext>
            </a:extLst>
          </p:cNvPr>
          <p:cNvSpPr>
            <a:spLocks noGrp="1"/>
          </p:cNvSpPr>
          <p:nvPr>
            <p:ph type="body" sz="quarter" idx="161" hasCustomPrompt="1"/>
          </p:nvPr>
        </p:nvSpPr>
        <p:spPr>
          <a:xfrm>
            <a:off x="2724593"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1" name="Text Placeholder 7">
            <a:extLst>
              <a:ext uri="{FF2B5EF4-FFF2-40B4-BE49-F238E27FC236}">
                <a16:creationId xmlns:a16="http://schemas.microsoft.com/office/drawing/2014/main" id="{649232D7-1A3A-497B-8E1E-83F21AD42763}"/>
              </a:ext>
            </a:extLst>
          </p:cNvPr>
          <p:cNvSpPr>
            <a:spLocks noGrp="1"/>
          </p:cNvSpPr>
          <p:nvPr>
            <p:ph type="body" sz="quarter" idx="162" hasCustomPrompt="1"/>
          </p:nvPr>
        </p:nvSpPr>
        <p:spPr>
          <a:xfrm>
            <a:off x="2724593"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2" name="Straight Connector 221">
            <a:extLst>
              <a:ext uri="{FF2B5EF4-FFF2-40B4-BE49-F238E27FC236}">
                <a16:creationId xmlns:a16="http://schemas.microsoft.com/office/drawing/2014/main" id="{1CF81A9D-3A03-4F23-A526-69B17B296AAB}"/>
              </a:ext>
            </a:extLst>
          </p:cNvPr>
          <p:cNvCxnSpPr/>
          <p:nvPr userDrawn="1"/>
        </p:nvCxnSpPr>
        <p:spPr>
          <a:xfrm>
            <a:off x="2724593"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3" name="Rectangle: Top Corners Rounded 222">
            <a:extLst>
              <a:ext uri="{FF2B5EF4-FFF2-40B4-BE49-F238E27FC236}">
                <a16:creationId xmlns:a16="http://schemas.microsoft.com/office/drawing/2014/main" id="{2C2CF056-C4C2-4B0B-A766-59821FFDDD02}"/>
              </a:ext>
            </a:extLst>
          </p:cNvPr>
          <p:cNvSpPr/>
          <p:nvPr userDrawn="1"/>
        </p:nvSpPr>
        <p:spPr>
          <a:xfrm rot="10800000">
            <a:off x="4808811"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24" name="Text Placeholder 7">
            <a:extLst>
              <a:ext uri="{FF2B5EF4-FFF2-40B4-BE49-F238E27FC236}">
                <a16:creationId xmlns:a16="http://schemas.microsoft.com/office/drawing/2014/main" id="{6931944B-0CFD-403D-9685-EAFFC6D2C002}"/>
              </a:ext>
            </a:extLst>
          </p:cNvPr>
          <p:cNvSpPr>
            <a:spLocks noGrp="1"/>
          </p:cNvSpPr>
          <p:nvPr>
            <p:ph type="body" sz="quarter" idx="163" hasCustomPrompt="1"/>
          </p:nvPr>
        </p:nvSpPr>
        <p:spPr>
          <a:xfrm>
            <a:off x="4881692"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25" name="Text Placeholder 7">
            <a:extLst>
              <a:ext uri="{FF2B5EF4-FFF2-40B4-BE49-F238E27FC236}">
                <a16:creationId xmlns:a16="http://schemas.microsoft.com/office/drawing/2014/main" id="{A031659D-DEBB-4A7E-AAE8-568AE44CC104}"/>
              </a:ext>
            </a:extLst>
          </p:cNvPr>
          <p:cNvSpPr>
            <a:spLocks noGrp="1"/>
          </p:cNvSpPr>
          <p:nvPr>
            <p:ph type="body" sz="quarter" idx="164" hasCustomPrompt="1"/>
          </p:nvPr>
        </p:nvSpPr>
        <p:spPr>
          <a:xfrm>
            <a:off x="4881692"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6" name="Text Placeholder 7">
            <a:extLst>
              <a:ext uri="{FF2B5EF4-FFF2-40B4-BE49-F238E27FC236}">
                <a16:creationId xmlns:a16="http://schemas.microsoft.com/office/drawing/2014/main" id="{9DF4EAE8-B686-40D0-8AEE-FE949F6CBC85}"/>
              </a:ext>
            </a:extLst>
          </p:cNvPr>
          <p:cNvSpPr>
            <a:spLocks noGrp="1"/>
          </p:cNvSpPr>
          <p:nvPr>
            <p:ph type="body" sz="quarter" idx="165" hasCustomPrompt="1"/>
          </p:nvPr>
        </p:nvSpPr>
        <p:spPr>
          <a:xfrm>
            <a:off x="4881692"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7" name="Text Placeholder 7">
            <a:extLst>
              <a:ext uri="{FF2B5EF4-FFF2-40B4-BE49-F238E27FC236}">
                <a16:creationId xmlns:a16="http://schemas.microsoft.com/office/drawing/2014/main" id="{A20AB882-14C5-44DF-AD1F-79D6E561B9C5}"/>
              </a:ext>
            </a:extLst>
          </p:cNvPr>
          <p:cNvSpPr>
            <a:spLocks noGrp="1"/>
          </p:cNvSpPr>
          <p:nvPr>
            <p:ph type="body" sz="quarter" idx="166" hasCustomPrompt="1"/>
          </p:nvPr>
        </p:nvSpPr>
        <p:spPr>
          <a:xfrm>
            <a:off x="4881692"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8" name="Straight Connector 227">
            <a:extLst>
              <a:ext uri="{FF2B5EF4-FFF2-40B4-BE49-F238E27FC236}">
                <a16:creationId xmlns:a16="http://schemas.microsoft.com/office/drawing/2014/main" id="{77F6AADA-E2AD-4729-9B87-548BFE5B29D0}"/>
              </a:ext>
            </a:extLst>
          </p:cNvPr>
          <p:cNvCxnSpPr/>
          <p:nvPr userDrawn="1"/>
        </p:nvCxnSpPr>
        <p:spPr>
          <a:xfrm>
            <a:off x="4881692"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9" name="Rectangle: Top Corners Rounded 228">
            <a:extLst>
              <a:ext uri="{FF2B5EF4-FFF2-40B4-BE49-F238E27FC236}">
                <a16:creationId xmlns:a16="http://schemas.microsoft.com/office/drawing/2014/main" id="{06DE9421-FDF2-4C09-A74B-82FE3C464224}"/>
              </a:ext>
            </a:extLst>
          </p:cNvPr>
          <p:cNvSpPr/>
          <p:nvPr userDrawn="1"/>
        </p:nvSpPr>
        <p:spPr>
          <a:xfrm rot="10800000">
            <a:off x="6965906"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0" name="Text Placeholder 7">
            <a:extLst>
              <a:ext uri="{FF2B5EF4-FFF2-40B4-BE49-F238E27FC236}">
                <a16:creationId xmlns:a16="http://schemas.microsoft.com/office/drawing/2014/main" id="{A6806388-61E4-45C5-B17F-633E432B1BC8}"/>
              </a:ext>
            </a:extLst>
          </p:cNvPr>
          <p:cNvSpPr>
            <a:spLocks noGrp="1"/>
          </p:cNvSpPr>
          <p:nvPr>
            <p:ph type="body" sz="quarter" idx="167" hasCustomPrompt="1"/>
          </p:nvPr>
        </p:nvSpPr>
        <p:spPr>
          <a:xfrm>
            <a:off x="7038787"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1" name="Text Placeholder 7">
            <a:extLst>
              <a:ext uri="{FF2B5EF4-FFF2-40B4-BE49-F238E27FC236}">
                <a16:creationId xmlns:a16="http://schemas.microsoft.com/office/drawing/2014/main" id="{2ABBBE0D-BBB9-44F9-8C12-0AA9772CBC48}"/>
              </a:ext>
            </a:extLst>
          </p:cNvPr>
          <p:cNvSpPr>
            <a:spLocks noGrp="1"/>
          </p:cNvSpPr>
          <p:nvPr>
            <p:ph type="body" sz="quarter" idx="168" hasCustomPrompt="1"/>
          </p:nvPr>
        </p:nvSpPr>
        <p:spPr>
          <a:xfrm>
            <a:off x="7038787"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2" name="Text Placeholder 7">
            <a:extLst>
              <a:ext uri="{FF2B5EF4-FFF2-40B4-BE49-F238E27FC236}">
                <a16:creationId xmlns:a16="http://schemas.microsoft.com/office/drawing/2014/main" id="{31F50071-A6E9-4E48-8DB7-0518C3EEF8BB}"/>
              </a:ext>
            </a:extLst>
          </p:cNvPr>
          <p:cNvSpPr>
            <a:spLocks noGrp="1"/>
          </p:cNvSpPr>
          <p:nvPr>
            <p:ph type="body" sz="quarter" idx="169" hasCustomPrompt="1"/>
          </p:nvPr>
        </p:nvSpPr>
        <p:spPr>
          <a:xfrm>
            <a:off x="7038787"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3" name="Text Placeholder 7">
            <a:extLst>
              <a:ext uri="{FF2B5EF4-FFF2-40B4-BE49-F238E27FC236}">
                <a16:creationId xmlns:a16="http://schemas.microsoft.com/office/drawing/2014/main" id="{2DA0D5AE-6BE5-4248-8F1B-3C6A4D576701}"/>
              </a:ext>
            </a:extLst>
          </p:cNvPr>
          <p:cNvSpPr>
            <a:spLocks noGrp="1"/>
          </p:cNvSpPr>
          <p:nvPr>
            <p:ph type="body" sz="quarter" idx="170" hasCustomPrompt="1"/>
          </p:nvPr>
        </p:nvSpPr>
        <p:spPr>
          <a:xfrm>
            <a:off x="7038787"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34" name="Straight Connector 233">
            <a:extLst>
              <a:ext uri="{FF2B5EF4-FFF2-40B4-BE49-F238E27FC236}">
                <a16:creationId xmlns:a16="http://schemas.microsoft.com/office/drawing/2014/main" id="{EAB9FF9A-37FF-4001-A05E-9A2FF4275C16}"/>
              </a:ext>
            </a:extLst>
          </p:cNvPr>
          <p:cNvCxnSpPr/>
          <p:nvPr userDrawn="1"/>
        </p:nvCxnSpPr>
        <p:spPr>
          <a:xfrm>
            <a:off x="7038787"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35" name="Rectangle: Top Corners Rounded 234">
            <a:extLst>
              <a:ext uri="{FF2B5EF4-FFF2-40B4-BE49-F238E27FC236}">
                <a16:creationId xmlns:a16="http://schemas.microsoft.com/office/drawing/2014/main" id="{52940CF9-CC2D-4762-8460-DC1507544C89}"/>
              </a:ext>
            </a:extLst>
          </p:cNvPr>
          <p:cNvSpPr/>
          <p:nvPr userDrawn="1"/>
        </p:nvSpPr>
        <p:spPr>
          <a:xfrm rot="10800000">
            <a:off x="9123001"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6" name="Text Placeholder 7">
            <a:extLst>
              <a:ext uri="{FF2B5EF4-FFF2-40B4-BE49-F238E27FC236}">
                <a16:creationId xmlns:a16="http://schemas.microsoft.com/office/drawing/2014/main" id="{10FDC395-CE46-4FF7-BFF3-E5A7F1665EEE}"/>
              </a:ext>
            </a:extLst>
          </p:cNvPr>
          <p:cNvSpPr>
            <a:spLocks noGrp="1"/>
          </p:cNvSpPr>
          <p:nvPr>
            <p:ph type="body" sz="quarter" idx="171" hasCustomPrompt="1"/>
          </p:nvPr>
        </p:nvSpPr>
        <p:spPr>
          <a:xfrm>
            <a:off x="9195882"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7" name="Text Placeholder 7">
            <a:extLst>
              <a:ext uri="{FF2B5EF4-FFF2-40B4-BE49-F238E27FC236}">
                <a16:creationId xmlns:a16="http://schemas.microsoft.com/office/drawing/2014/main" id="{88B8DEE2-7360-4CA5-8C23-52417A8BA2A1}"/>
              </a:ext>
            </a:extLst>
          </p:cNvPr>
          <p:cNvSpPr>
            <a:spLocks noGrp="1"/>
          </p:cNvSpPr>
          <p:nvPr>
            <p:ph type="body" sz="quarter" idx="172" hasCustomPrompt="1"/>
          </p:nvPr>
        </p:nvSpPr>
        <p:spPr>
          <a:xfrm>
            <a:off x="9195882"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8" name="Text Placeholder 7">
            <a:extLst>
              <a:ext uri="{FF2B5EF4-FFF2-40B4-BE49-F238E27FC236}">
                <a16:creationId xmlns:a16="http://schemas.microsoft.com/office/drawing/2014/main" id="{A5A63509-0A32-429A-89F5-C6F2D7D9DE77}"/>
              </a:ext>
            </a:extLst>
          </p:cNvPr>
          <p:cNvSpPr>
            <a:spLocks noGrp="1"/>
          </p:cNvSpPr>
          <p:nvPr>
            <p:ph type="body" sz="quarter" idx="173" hasCustomPrompt="1"/>
          </p:nvPr>
        </p:nvSpPr>
        <p:spPr>
          <a:xfrm>
            <a:off x="9195882"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9" name="Text Placeholder 7">
            <a:extLst>
              <a:ext uri="{FF2B5EF4-FFF2-40B4-BE49-F238E27FC236}">
                <a16:creationId xmlns:a16="http://schemas.microsoft.com/office/drawing/2014/main" id="{1D7E2C49-F83C-4C41-B73B-FA6119562F8D}"/>
              </a:ext>
            </a:extLst>
          </p:cNvPr>
          <p:cNvSpPr>
            <a:spLocks noGrp="1"/>
          </p:cNvSpPr>
          <p:nvPr>
            <p:ph type="body" sz="quarter" idx="174" hasCustomPrompt="1"/>
          </p:nvPr>
        </p:nvSpPr>
        <p:spPr>
          <a:xfrm>
            <a:off x="9195882"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40" name="Straight Connector 239">
            <a:extLst>
              <a:ext uri="{FF2B5EF4-FFF2-40B4-BE49-F238E27FC236}">
                <a16:creationId xmlns:a16="http://schemas.microsoft.com/office/drawing/2014/main" id="{8A4F88DE-0CBA-47B2-946E-9CFF6DBB4799}"/>
              </a:ext>
            </a:extLst>
          </p:cNvPr>
          <p:cNvCxnSpPr/>
          <p:nvPr userDrawn="1"/>
        </p:nvCxnSpPr>
        <p:spPr>
          <a:xfrm>
            <a:off x="9195882"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53" name="Picture Placeholder 4">
            <a:extLst>
              <a:ext uri="{FF2B5EF4-FFF2-40B4-BE49-F238E27FC236}">
                <a16:creationId xmlns:a16="http://schemas.microsoft.com/office/drawing/2014/main" id="{D4AA8787-F2A7-4949-94CD-ED14C4DC8CAE}"/>
              </a:ext>
            </a:extLst>
          </p:cNvPr>
          <p:cNvSpPr>
            <a:spLocks noGrp="1"/>
          </p:cNvSpPr>
          <p:nvPr>
            <p:ph type="pic" sz="quarter" idx="183" hasCustomPrompt="1"/>
          </p:nvPr>
        </p:nvSpPr>
        <p:spPr>
          <a:xfrm>
            <a:off x="2651716"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4" name="Picture Placeholder 4">
            <a:extLst>
              <a:ext uri="{FF2B5EF4-FFF2-40B4-BE49-F238E27FC236}">
                <a16:creationId xmlns:a16="http://schemas.microsoft.com/office/drawing/2014/main" id="{B5A2AAB4-BE7F-4BC5-992F-6AE5DE259236}"/>
              </a:ext>
            </a:extLst>
          </p:cNvPr>
          <p:cNvSpPr>
            <a:spLocks noGrp="1"/>
          </p:cNvSpPr>
          <p:nvPr>
            <p:ph type="pic" sz="quarter" idx="184" hasCustomPrompt="1"/>
          </p:nvPr>
        </p:nvSpPr>
        <p:spPr>
          <a:xfrm>
            <a:off x="4808811"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5" name="Picture Placeholder 4">
            <a:extLst>
              <a:ext uri="{FF2B5EF4-FFF2-40B4-BE49-F238E27FC236}">
                <a16:creationId xmlns:a16="http://schemas.microsoft.com/office/drawing/2014/main" id="{EA6292C1-E8F9-44CF-9999-21E569090614}"/>
              </a:ext>
            </a:extLst>
          </p:cNvPr>
          <p:cNvSpPr>
            <a:spLocks noGrp="1"/>
          </p:cNvSpPr>
          <p:nvPr>
            <p:ph type="pic" sz="quarter" idx="185" hasCustomPrompt="1"/>
          </p:nvPr>
        </p:nvSpPr>
        <p:spPr>
          <a:xfrm>
            <a:off x="6965906"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6" name="Picture Placeholder 4">
            <a:extLst>
              <a:ext uri="{FF2B5EF4-FFF2-40B4-BE49-F238E27FC236}">
                <a16:creationId xmlns:a16="http://schemas.microsoft.com/office/drawing/2014/main" id="{370C1DF9-E66A-44C5-8EDA-B5C1F4F90D6E}"/>
              </a:ext>
            </a:extLst>
          </p:cNvPr>
          <p:cNvSpPr>
            <a:spLocks noGrp="1"/>
          </p:cNvSpPr>
          <p:nvPr>
            <p:ph type="pic" sz="quarter" idx="186" hasCustomPrompt="1"/>
          </p:nvPr>
        </p:nvSpPr>
        <p:spPr>
          <a:xfrm>
            <a:off x="9123001"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Tree>
    <p:extLst>
      <p:ext uri="{BB962C8B-B14F-4D97-AF65-F5344CB8AC3E}">
        <p14:creationId xmlns:p14="http://schemas.microsoft.com/office/powerpoint/2010/main" val="4182428312"/>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ase Studies- 4 Up">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Picture Placeholder 20">
            <a:extLst>
              <a:ext uri="{FF2B5EF4-FFF2-40B4-BE49-F238E27FC236}">
                <a16:creationId xmlns:a16="http://schemas.microsoft.com/office/drawing/2014/main" id="{BD3FEDEF-CA4A-4304-AC1F-FF7E6992B76F}"/>
              </a:ext>
            </a:extLst>
          </p:cNvPr>
          <p:cNvSpPr>
            <a:spLocks noGrp="1"/>
          </p:cNvSpPr>
          <p:nvPr>
            <p:ph type="pic" sz="quarter" idx="18" hasCustomPrompt="1"/>
          </p:nvPr>
        </p:nvSpPr>
        <p:spPr>
          <a:xfrm>
            <a:off x="2349499" y="1143001"/>
            <a:ext cx="2605273" cy="1460500"/>
          </a:xfrm>
          <a:prstGeom prst="roundRect">
            <a:avLst>
              <a:gd name="adj" fmla="val 5769"/>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pic>
        <p:nvPicPr>
          <p:cNvPr id="67" name="Picture 66" descr="Shape&#10;&#10;Description automatically generated with medium confidence">
            <a:extLst>
              <a:ext uri="{FF2B5EF4-FFF2-40B4-BE49-F238E27FC236}">
                <a16:creationId xmlns:a16="http://schemas.microsoft.com/office/drawing/2014/main" id="{763366FB-107B-40B4-995A-D78C8D1F9FE2}"/>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93" name="Picture Placeholder 20">
            <a:extLst>
              <a:ext uri="{FF2B5EF4-FFF2-40B4-BE49-F238E27FC236}">
                <a16:creationId xmlns:a16="http://schemas.microsoft.com/office/drawing/2014/main" id="{E646239F-B914-404E-846D-61E10C885038}"/>
              </a:ext>
            </a:extLst>
          </p:cNvPr>
          <p:cNvSpPr>
            <a:spLocks noGrp="1"/>
          </p:cNvSpPr>
          <p:nvPr>
            <p:ph type="pic" sz="quarter" idx="29" hasCustomPrompt="1"/>
          </p:nvPr>
        </p:nvSpPr>
        <p:spPr>
          <a:xfrm>
            <a:off x="2349499" y="2717800"/>
            <a:ext cx="2605273" cy="540539"/>
          </a:xfrm>
          <a:prstGeom prst="roundRect">
            <a:avLst>
              <a:gd name="adj" fmla="val 5769"/>
            </a:avLst>
          </a:prstGeom>
          <a:no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Logo</a:t>
            </a:r>
          </a:p>
        </p:txBody>
      </p:sp>
      <p:sp>
        <p:nvSpPr>
          <p:cNvPr id="6" name="Picture Placeholder 20">
            <a:extLst>
              <a:ext uri="{FF2B5EF4-FFF2-40B4-BE49-F238E27FC236}">
                <a16:creationId xmlns:a16="http://schemas.microsoft.com/office/drawing/2014/main" id="{0A96018F-C5C1-4EE3-955E-603669AB4ED8}"/>
              </a:ext>
            </a:extLst>
          </p:cNvPr>
          <p:cNvSpPr>
            <a:spLocks noGrp="1"/>
          </p:cNvSpPr>
          <p:nvPr>
            <p:ph type="pic" sz="quarter" idx="30" hasCustomPrompt="1"/>
          </p:nvPr>
        </p:nvSpPr>
        <p:spPr>
          <a:xfrm>
            <a:off x="5118099" y="1143001"/>
            <a:ext cx="2605273" cy="1460500"/>
          </a:xfrm>
          <a:prstGeom prst="roundRect">
            <a:avLst>
              <a:gd name="adj" fmla="val 5769"/>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7" name="Picture Placeholder 20">
            <a:extLst>
              <a:ext uri="{FF2B5EF4-FFF2-40B4-BE49-F238E27FC236}">
                <a16:creationId xmlns:a16="http://schemas.microsoft.com/office/drawing/2014/main" id="{2AB8C215-B47C-4754-A2F9-025D3BC524EA}"/>
              </a:ext>
            </a:extLst>
          </p:cNvPr>
          <p:cNvSpPr>
            <a:spLocks noGrp="1"/>
          </p:cNvSpPr>
          <p:nvPr>
            <p:ph type="pic" sz="quarter" idx="31" hasCustomPrompt="1"/>
          </p:nvPr>
        </p:nvSpPr>
        <p:spPr>
          <a:xfrm>
            <a:off x="5118099" y="2717800"/>
            <a:ext cx="2605273" cy="540539"/>
          </a:xfrm>
          <a:prstGeom prst="roundRect">
            <a:avLst>
              <a:gd name="adj" fmla="val 5769"/>
            </a:avLst>
          </a:prstGeom>
          <a:no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Logo</a:t>
            </a:r>
          </a:p>
        </p:txBody>
      </p:sp>
      <p:sp>
        <p:nvSpPr>
          <p:cNvPr id="8" name="Picture Placeholder 20">
            <a:extLst>
              <a:ext uri="{FF2B5EF4-FFF2-40B4-BE49-F238E27FC236}">
                <a16:creationId xmlns:a16="http://schemas.microsoft.com/office/drawing/2014/main" id="{D5F1EA4A-9A45-40DD-85BF-990C103CE4AB}"/>
              </a:ext>
            </a:extLst>
          </p:cNvPr>
          <p:cNvSpPr>
            <a:spLocks noGrp="1"/>
          </p:cNvSpPr>
          <p:nvPr>
            <p:ph type="pic" sz="quarter" idx="32" hasCustomPrompt="1"/>
          </p:nvPr>
        </p:nvSpPr>
        <p:spPr>
          <a:xfrm>
            <a:off x="7935727" y="1143001"/>
            <a:ext cx="2605273" cy="1460500"/>
          </a:xfrm>
          <a:prstGeom prst="roundRect">
            <a:avLst>
              <a:gd name="adj" fmla="val 5769"/>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9" name="Picture Placeholder 20">
            <a:extLst>
              <a:ext uri="{FF2B5EF4-FFF2-40B4-BE49-F238E27FC236}">
                <a16:creationId xmlns:a16="http://schemas.microsoft.com/office/drawing/2014/main" id="{E7FEEE0A-7223-4308-94AA-5CCBE2A2D3BD}"/>
              </a:ext>
            </a:extLst>
          </p:cNvPr>
          <p:cNvSpPr>
            <a:spLocks noGrp="1"/>
          </p:cNvSpPr>
          <p:nvPr>
            <p:ph type="pic" sz="quarter" idx="33" hasCustomPrompt="1"/>
          </p:nvPr>
        </p:nvSpPr>
        <p:spPr>
          <a:xfrm>
            <a:off x="7911213" y="2717800"/>
            <a:ext cx="2605273" cy="540539"/>
          </a:xfrm>
          <a:prstGeom prst="roundRect">
            <a:avLst>
              <a:gd name="adj" fmla="val 5769"/>
            </a:avLst>
          </a:prstGeom>
          <a:no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Logo</a:t>
            </a:r>
          </a:p>
        </p:txBody>
      </p:sp>
      <p:sp>
        <p:nvSpPr>
          <p:cNvPr id="12" name="Picture Placeholder 20">
            <a:extLst>
              <a:ext uri="{FF2B5EF4-FFF2-40B4-BE49-F238E27FC236}">
                <a16:creationId xmlns:a16="http://schemas.microsoft.com/office/drawing/2014/main" id="{12B85CE2-1CB0-4B48-83CB-C42521C62880}"/>
              </a:ext>
            </a:extLst>
          </p:cNvPr>
          <p:cNvSpPr>
            <a:spLocks noGrp="1"/>
          </p:cNvSpPr>
          <p:nvPr>
            <p:ph type="pic" sz="quarter" idx="34" hasCustomPrompt="1"/>
          </p:nvPr>
        </p:nvSpPr>
        <p:spPr>
          <a:xfrm>
            <a:off x="10704327" y="1143001"/>
            <a:ext cx="2605273" cy="1460500"/>
          </a:xfrm>
          <a:prstGeom prst="roundRect">
            <a:avLst>
              <a:gd name="adj" fmla="val 5769"/>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13" name="Picture Placeholder 20">
            <a:extLst>
              <a:ext uri="{FF2B5EF4-FFF2-40B4-BE49-F238E27FC236}">
                <a16:creationId xmlns:a16="http://schemas.microsoft.com/office/drawing/2014/main" id="{BA8AFEA2-D8A8-4E17-A7E8-2E3F6E151E78}"/>
              </a:ext>
            </a:extLst>
          </p:cNvPr>
          <p:cNvSpPr>
            <a:spLocks noGrp="1"/>
          </p:cNvSpPr>
          <p:nvPr>
            <p:ph type="pic" sz="quarter" idx="35" hasCustomPrompt="1"/>
          </p:nvPr>
        </p:nvSpPr>
        <p:spPr>
          <a:xfrm>
            <a:off x="10704327" y="2717800"/>
            <a:ext cx="2605273" cy="540539"/>
          </a:xfrm>
          <a:prstGeom prst="roundRect">
            <a:avLst>
              <a:gd name="adj" fmla="val 5769"/>
            </a:avLst>
          </a:prstGeom>
          <a:no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Logo</a:t>
            </a:r>
          </a:p>
        </p:txBody>
      </p:sp>
    </p:spTree>
    <p:extLst>
      <p:ext uri="{BB962C8B-B14F-4D97-AF65-F5344CB8AC3E}">
        <p14:creationId xmlns:p14="http://schemas.microsoft.com/office/powerpoint/2010/main" val="711188772"/>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12" name="image" descr="A low angle view of tall buildings&#10;&#10;Description automatically generated with low confidence">
            <a:extLst>
              <a:ext uri="{FF2B5EF4-FFF2-40B4-BE49-F238E27FC236}">
                <a16:creationId xmlns:a16="http://schemas.microsoft.com/office/drawing/2014/main" id="{CAD1C49A-1D06-4E83-88FB-D4951F3B74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3817600" cy="7772400"/>
          </a:xfrm>
          <a:prstGeom prst="rect">
            <a:avLst/>
          </a:prstGeom>
        </p:spPr>
      </p:pic>
      <p:sp>
        <p:nvSpPr>
          <p:cNvPr id="13" name="blue-overlay">
            <a:extLst>
              <a:ext uri="{FF2B5EF4-FFF2-40B4-BE49-F238E27FC236}">
                <a16:creationId xmlns:a16="http://schemas.microsoft.com/office/drawing/2014/main" id="{356BBA15-1EF3-4CD3-B4E9-F521498DF628}"/>
              </a:ext>
            </a:extLst>
          </p:cNvPr>
          <p:cNvSpPr/>
          <p:nvPr userDrawn="1"/>
        </p:nvSpPr>
        <p:spPr>
          <a:xfrm>
            <a:off x="0" y="0"/>
            <a:ext cx="13817600" cy="7772400"/>
          </a:xfrm>
          <a:prstGeom prst="rect">
            <a:avLst/>
          </a:prstGeom>
          <a:solidFill>
            <a:srgbClr val="003479">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BE077816-0D26-4CF0-BF75-A7239D10E3BA}"/>
              </a:ext>
            </a:extLst>
          </p:cNvPr>
          <p:cNvSpPr>
            <a:spLocks noGrp="1"/>
          </p:cNvSpPr>
          <p:nvPr>
            <p:ph type="body" sz="quarter" idx="10" hasCustomPrompt="1"/>
          </p:nvPr>
        </p:nvSpPr>
        <p:spPr>
          <a:xfrm>
            <a:off x="1460500" y="3265487"/>
            <a:ext cx="10896600" cy="1241425"/>
          </a:xfrm>
        </p:spPr>
        <p:txBody>
          <a:bodyPr anchor="ctr">
            <a:normAutofit/>
          </a:bodyPr>
          <a:lstStyle>
            <a:lvl1pPr marL="0" indent="0" algn="ctr">
              <a:buNone/>
              <a:defRPr sz="6000">
                <a:solidFill>
                  <a:schemeClr val="bg1"/>
                </a:solidFill>
              </a:defRPr>
            </a:lvl1pPr>
          </a:lstStyle>
          <a:p>
            <a:pPr lvl="0"/>
            <a:r>
              <a:rPr lang="en-US"/>
              <a:t>Divider Name Goes Here</a:t>
            </a:r>
          </a:p>
        </p:txBody>
      </p:sp>
      <p:pic>
        <p:nvPicPr>
          <p:cNvPr id="3" name="Picture 2" descr="A black background with white text&#10;&#10;Description automatically generated with low confidence">
            <a:extLst>
              <a:ext uri="{FF2B5EF4-FFF2-40B4-BE49-F238E27FC236}">
                <a16:creationId xmlns:a16="http://schemas.microsoft.com/office/drawing/2014/main" id="{AB52F4B7-A69B-475D-9EA7-1AE2546987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97474" y="6918063"/>
            <a:ext cx="3422652" cy="477410"/>
          </a:xfrm>
          <a:prstGeom prst="rect">
            <a:avLst/>
          </a:prstGeom>
        </p:spPr>
      </p:pic>
    </p:spTree>
    <p:extLst>
      <p:ext uri="{BB962C8B-B14F-4D97-AF65-F5344CB8AC3E}">
        <p14:creationId xmlns:p14="http://schemas.microsoft.com/office/powerpoint/2010/main" val="17274388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ase Studies-12">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4F8D916-53C9-4891-B5FA-395C1028FE40}"/>
              </a:ext>
            </a:extLst>
          </p:cNvPr>
          <p:cNvSpPr/>
          <p:nvPr userDrawn="1"/>
        </p:nvSpPr>
        <p:spPr>
          <a:xfrm>
            <a:off x="508000" y="1143000"/>
            <a:ext cx="6301217" cy="1933575"/>
          </a:xfrm>
          <a:prstGeom prst="roundRect">
            <a:avLst>
              <a:gd name="adj" fmla="val 14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Portfolio Management Case Studies</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
        <p:nvSpPr>
          <p:cNvPr id="8" name="Picture Placeholder 7">
            <a:extLst>
              <a:ext uri="{FF2B5EF4-FFF2-40B4-BE49-F238E27FC236}">
                <a16:creationId xmlns:a16="http://schemas.microsoft.com/office/drawing/2014/main" id="{B2EFA62D-066B-4859-BB20-84BF2874E261}"/>
              </a:ext>
            </a:extLst>
          </p:cNvPr>
          <p:cNvSpPr>
            <a:spLocks noGrp="1"/>
          </p:cNvSpPr>
          <p:nvPr>
            <p:ph type="pic" sz="quarter" idx="11" hasCustomPrompt="1"/>
          </p:nvPr>
        </p:nvSpPr>
        <p:spPr>
          <a:xfrm>
            <a:off x="663681" y="1782146"/>
            <a:ext cx="1320622" cy="541953"/>
          </a:xfrm>
        </p:spPr>
        <p:txBody>
          <a:bodyPr/>
          <a:lstStyle>
            <a:lvl1pPr marL="0" indent="0" algn="ctr">
              <a:buNone/>
              <a:defRPr/>
            </a:lvl1pPr>
          </a:lstStyle>
          <a:p>
            <a:r>
              <a:rPr lang="en-US" dirty="0"/>
              <a:t>Logo</a:t>
            </a:r>
          </a:p>
        </p:txBody>
      </p:sp>
      <p:cxnSp>
        <p:nvCxnSpPr>
          <p:cNvPr id="10" name="Straight Connector 9">
            <a:extLst>
              <a:ext uri="{FF2B5EF4-FFF2-40B4-BE49-F238E27FC236}">
                <a16:creationId xmlns:a16="http://schemas.microsoft.com/office/drawing/2014/main" id="{63E6004C-D122-4395-8EB9-0D5EF4CA8FFE}"/>
              </a:ext>
            </a:extLst>
          </p:cNvPr>
          <p:cNvCxnSpPr/>
          <p:nvPr userDrawn="1"/>
        </p:nvCxnSpPr>
        <p:spPr>
          <a:xfrm>
            <a:off x="2237599" y="1314450"/>
            <a:ext cx="0" cy="1504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81C8A3A-9444-4177-B3AA-B6D141EBCED4}"/>
              </a:ext>
            </a:extLst>
          </p:cNvPr>
          <p:cNvSpPr txBox="1"/>
          <p:nvPr userDrawn="1"/>
        </p:nvSpPr>
        <p:spPr>
          <a:xfrm>
            <a:off x="2703033" y="1314450"/>
            <a:ext cx="1376362" cy="215444"/>
          </a:xfrm>
          <a:prstGeom prst="rect">
            <a:avLst/>
          </a:prstGeom>
          <a:noFill/>
        </p:spPr>
        <p:txBody>
          <a:bodyPr wrap="square" lIns="0" tIns="0" rIns="0" bIns="0" rtlCol="0">
            <a:spAutoFit/>
          </a:bodyPr>
          <a:lstStyle/>
          <a:p>
            <a:r>
              <a:rPr lang="en-US" sz="1400" b="1" dirty="0">
                <a:solidFill>
                  <a:schemeClr val="tx2"/>
                </a:solidFill>
              </a:rPr>
              <a:t>Portfolio Size</a:t>
            </a:r>
          </a:p>
        </p:txBody>
      </p:sp>
      <p:pic>
        <p:nvPicPr>
          <p:cNvPr id="16" name="Graphic 15" descr="Magnifying glass with solid fill">
            <a:extLst>
              <a:ext uri="{FF2B5EF4-FFF2-40B4-BE49-F238E27FC236}">
                <a16:creationId xmlns:a16="http://schemas.microsoft.com/office/drawing/2014/main" id="{E2EF1271-6AE7-4BDA-82A1-93EB20AD0C9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31565" y="1314450"/>
            <a:ext cx="215444" cy="215444"/>
          </a:xfrm>
          <a:prstGeom prst="rect">
            <a:avLst/>
          </a:prstGeom>
        </p:spPr>
      </p:pic>
      <p:sp>
        <p:nvSpPr>
          <p:cNvPr id="18" name="Text Placeholder 17">
            <a:extLst>
              <a:ext uri="{FF2B5EF4-FFF2-40B4-BE49-F238E27FC236}">
                <a16:creationId xmlns:a16="http://schemas.microsoft.com/office/drawing/2014/main" id="{0E974FD3-1C29-4743-B22E-4ABA10275272}"/>
              </a:ext>
            </a:extLst>
          </p:cNvPr>
          <p:cNvSpPr>
            <a:spLocks noGrp="1"/>
          </p:cNvSpPr>
          <p:nvPr>
            <p:ph type="body" sz="quarter" idx="12" hasCustomPrompt="1"/>
          </p:nvPr>
        </p:nvSpPr>
        <p:spPr>
          <a:xfrm>
            <a:off x="2485545" y="1654175"/>
            <a:ext cx="1929624"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01" name="Text Placeholder 17">
            <a:extLst>
              <a:ext uri="{FF2B5EF4-FFF2-40B4-BE49-F238E27FC236}">
                <a16:creationId xmlns:a16="http://schemas.microsoft.com/office/drawing/2014/main" id="{E57B3996-7BAA-4F28-9ED2-8BFBB9CDF1FD}"/>
              </a:ext>
            </a:extLst>
          </p:cNvPr>
          <p:cNvSpPr>
            <a:spLocks noGrp="1"/>
          </p:cNvSpPr>
          <p:nvPr>
            <p:ph type="body" sz="quarter" idx="13" hasCustomPrompt="1"/>
          </p:nvPr>
        </p:nvSpPr>
        <p:spPr>
          <a:xfrm>
            <a:off x="4549915" y="1654175"/>
            <a:ext cx="2065337"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02" name="TextBox 101">
            <a:extLst>
              <a:ext uri="{FF2B5EF4-FFF2-40B4-BE49-F238E27FC236}">
                <a16:creationId xmlns:a16="http://schemas.microsoft.com/office/drawing/2014/main" id="{41FB0595-9188-4A39-B006-E053F89F0152}"/>
              </a:ext>
            </a:extLst>
          </p:cNvPr>
          <p:cNvSpPr txBox="1"/>
          <p:nvPr userDrawn="1"/>
        </p:nvSpPr>
        <p:spPr>
          <a:xfrm>
            <a:off x="4821383" y="1314450"/>
            <a:ext cx="1376362" cy="215444"/>
          </a:xfrm>
          <a:prstGeom prst="rect">
            <a:avLst/>
          </a:prstGeom>
          <a:noFill/>
        </p:spPr>
        <p:txBody>
          <a:bodyPr wrap="square" lIns="0" tIns="0" rIns="0" bIns="0" rtlCol="0">
            <a:spAutoFit/>
          </a:bodyPr>
          <a:lstStyle/>
          <a:p>
            <a:r>
              <a:rPr lang="en-US" sz="1400" b="1" dirty="0">
                <a:solidFill>
                  <a:schemeClr val="tx2"/>
                </a:solidFill>
              </a:rPr>
              <a:t>Services</a:t>
            </a:r>
          </a:p>
        </p:txBody>
      </p:sp>
      <p:pic>
        <p:nvPicPr>
          <p:cNvPr id="103" name="Graphic 102" descr="Settings with solid fill">
            <a:extLst>
              <a:ext uri="{FF2B5EF4-FFF2-40B4-BE49-F238E27FC236}">
                <a16:creationId xmlns:a16="http://schemas.microsoft.com/office/drawing/2014/main" id="{5AD9FFD2-1EC0-41E1-B77E-56ECBB9D6F9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4549915" y="1314450"/>
            <a:ext cx="215444" cy="215444"/>
          </a:xfrm>
          <a:prstGeom prst="rect">
            <a:avLst/>
          </a:prstGeom>
        </p:spPr>
      </p:pic>
      <p:sp>
        <p:nvSpPr>
          <p:cNvPr id="104" name="Rectangle: Rounded Corners 103">
            <a:extLst>
              <a:ext uri="{FF2B5EF4-FFF2-40B4-BE49-F238E27FC236}">
                <a16:creationId xmlns:a16="http://schemas.microsoft.com/office/drawing/2014/main" id="{6E05D886-9F91-4A56-9E59-D3C47CCD6DFF}"/>
              </a:ext>
            </a:extLst>
          </p:cNvPr>
          <p:cNvSpPr/>
          <p:nvPr userDrawn="1"/>
        </p:nvSpPr>
        <p:spPr>
          <a:xfrm>
            <a:off x="7003182" y="1143000"/>
            <a:ext cx="6301217" cy="1933575"/>
          </a:xfrm>
          <a:prstGeom prst="roundRect">
            <a:avLst>
              <a:gd name="adj" fmla="val 14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Picture Placeholder 7">
            <a:extLst>
              <a:ext uri="{FF2B5EF4-FFF2-40B4-BE49-F238E27FC236}">
                <a16:creationId xmlns:a16="http://schemas.microsoft.com/office/drawing/2014/main" id="{B078EBE7-8135-4879-886D-16DAE9B56DA8}"/>
              </a:ext>
            </a:extLst>
          </p:cNvPr>
          <p:cNvSpPr>
            <a:spLocks noGrp="1"/>
          </p:cNvSpPr>
          <p:nvPr>
            <p:ph type="pic" sz="quarter" idx="14" hasCustomPrompt="1"/>
          </p:nvPr>
        </p:nvSpPr>
        <p:spPr>
          <a:xfrm>
            <a:off x="7158863" y="1782146"/>
            <a:ext cx="1320622" cy="541953"/>
          </a:xfrm>
        </p:spPr>
        <p:txBody>
          <a:bodyPr/>
          <a:lstStyle>
            <a:lvl1pPr marL="0" indent="0" algn="ctr">
              <a:buNone/>
              <a:defRPr/>
            </a:lvl1pPr>
          </a:lstStyle>
          <a:p>
            <a:r>
              <a:rPr lang="en-US" dirty="0"/>
              <a:t>Logo</a:t>
            </a:r>
          </a:p>
        </p:txBody>
      </p:sp>
      <p:cxnSp>
        <p:nvCxnSpPr>
          <p:cNvPr id="106" name="Straight Connector 105">
            <a:extLst>
              <a:ext uri="{FF2B5EF4-FFF2-40B4-BE49-F238E27FC236}">
                <a16:creationId xmlns:a16="http://schemas.microsoft.com/office/drawing/2014/main" id="{49E3E88E-9588-4641-919D-D9101EE35235}"/>
              </a:ext>
            </a:extLst>
          </p:cNvPr>
          <p:cNvCxnSpPr/>
          <p:nvPr userDrawn="1"/>
        </p:nvCxnSpPr>
        <p:spPr>
          <a:xfrm>
            <a:off x="8732781" y="1314450"/>
            <a:ext cx="0" cy="1504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65B772EF-4A96-4699-87A6-4B1ED1FDDCAB}"/>
              </a:ext>
            </a:extLst>
          </p:cNvPr>
          <p:cNvSpPr txBox="1"/>
          <p:nvPr userDrawn="1"/>
        </p:nvSpPr>
        <p:spPr>
          <a:xfrm>
            <a:off x="9198215" y="1314450"/>
            <a:ext cx="1376362" cy="215444"/>
          </a:xfrm>
          <a:prstGeom prst="rect">
            <a:avLst/>
          </a:prstGeom>
          <a:noFill/>
        </p:spPr>
        <p:txBody>
          <a:bodyPr wrap="square" lIns="0" tIns="0" rIns="0" bIns="0" rtlCol="0">
            <a:spAutoFit/>
          </a:bodyPr>
          <a:lstStyle/>
          <a:p>
            <a:r>
              <a:rPr lang="en-US" sz="1400" b="1" dirty="0">
                <a:solidFill>
                  <a:schemeClr val="tx2"/>
                </a:solidFill>
              </a:rPr>
              <a:t>Portfolio Size</a:t>
            </a:r>
          </a:p>
        </p:txBody>
      </p:sp>
      <p:pic>
        <p:nvPicPr>
          <p:cNvPr id="108" name="Graphic 107" descr="Magnifying glass with solid fill">
            <a:extLst>
              <a:ext uri="{FF2B5EF4-FFF2-40B4-BE49-F238E27FC236}">
                <a16:creationId xmlns:a16="http://schemas.microsoft.com/office/drawing/2014/main" id="{4959179D-5213-4723-9763-D2F223983C9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26747" y="1314450"/>
            <a:ext cx="215444" cy="215444"/>
          </a:xfrm>
          <a:prstGeom prst="rect">
            <a:avLst/>
          </a:prstGeom>
        </p:spPr>
      </p:pic>
      <p:sp>
        <p:nvSpPr>
          <p:cNvPr id="109" name="Text Placeholder 17">
            <a:extLst>
              <a:ext uri="{FF2B5EF4-FFF2-40B4-BE49-F238E27FC236}">
                <a16:creationId xmlns:a16="http://schemas.microsoft.com/office/drawing/2014/main" id="{FFCDCC83-5B80-4A9D-B1B8-A8E864F1170F}"/>
              </a:ext>
            </a:extLst>
          </p:cNvPr>
          <p:cNvSpPr>
            <a:spLocks noGrp="1"/>
          </p:cNvSpPr>
          <p:nvPr>
            <p:ph type="body" sz="quarter" idx="15" hasCustomPrompt="1"/>
          </p:nvPr>
        </p:nvSpPr>
        <p:spPr>
          <a:xfrm>
            <a:off x="8980727" y="1654175"/>
            <a:ext cx="1929624"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10" name="Text Placeholder 17">
            <a:extLst>
              <a:ext uri="{FF2B5EF4-FFF2-40B4-BE49-F238E27FC236}">
                <a16:creationId xmlns:a16="http://schemas.microsoft.com/office/drawing/2014/main" id="{4A2998C3-71E7-4112-A58D-D58E9EF37155}"/>
              </a:ext>
            </a:extLst>
          </p:cNvPr>
          <p:cNvSpPr>
            <a:spLocks noGrp="1"/>
          </p:cNvSpPr>
          <p:nvPr>
            <p:ph type="body" sz="quarter" idx="16" hasCustomPrompt="1"/>
          </p:nvPr>
        </p:nvSpPr>
        <p:spPr>
          <a:xfrm>
            <a:off x="11045097" y="1654175"/>
            <a:ext cx="2065337"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11" name="TextBox 110">
            <a:extLst>
              <a:ext uri="{FF2B5EF4-FFF2-40B4-BE49-F238E27FC236}">
                <a16:creationId xmlns:a16="http://schemas.microsoft.com/office/drawing/2014/main" id="{E0DD00B5-B221-44E6-80CA-95C1BAA36444}"/>
              </a:ext>
            </a:extLst>
          </p:cNvPr>
          <p:cNvSpPr txBox="1"/>
          <p:nvPr userDrawn="1"/>
        </p:nvSpPr>
        <p:spPr>
          <a:xfrm>
            <a:off x="11316565" y="1314450"/>
            <a:ext cx="1376362" cy="215444"/>
          </a:xfrm>
          <a:prstGeom prst="rect">
            <a:avLst/>
          </a:prstGeom>
          <a:noFill/>
        </p:spPr>
        <p:txBody>
          <a:bodyPr wrap="square" lIns="0" tIns="0" rIns="0" bIns="0" rtlCol="0">
            <a:spAutoFit/>
          </a:bodyPr>
          <a:lstStyle/>
          <a:p>
            <a:r>
              <a:rPr lang="en-US" sz="1400" b="1" dirty="0">
                <a:solidFill>
                  <a:schemeClr val="tx2"/>
                </a:solidFill>
              </a:rPr>
              <a:t>Services</a:t>
            </a:r>
          </a:p>
        </p:txBody>
      </p:sp>
      <p:pic>
        <p:nvPicPr>
          <p:cNvPr id="112" name="Graphic 111" descr="Settings with solid fill">
            <a:extLst>
              <a:ext uri="{FF2B5EF4-FFF2-40B4-BE49-F238E27FC236}">
                <a16:creationId xmlns:a16="http://schemas.microsoft.com/office/drawing/2014/main" id="{1495DC66-EC51-490A-9B1A-77E0846E8A9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045097" y="1314450"/>
            <a:ext cx="215444" cy="215444"/>
          </a:xfrm>
          <a:prstGeom prst="rect">
            <a:avLst/>
          </a:prstGeom>
        </p:spPr>
      </p:pic>
      <p:sp>
        <p:nvSpPr>
          <p:cNvPr id="113" name="Rectangle: Rounded Corners 112">
            <a:extLst>
              <a:ext uri="{FF2B5EF4-FFF2-40B4-BE49-F238E27FC236}">
                <a16:creationId xmlns:a16="http://schemas.microsoft.com/office/drawing/2014/main" id="{321A86C0-20DC-42A1-BE44-C98D502719DF}"/>
              </a:ext>
            </a:extLst>
          </p:cNvPr>
          <p:cNvSpPr/>
          <p:nvPr userDrawn="1"/>
        </p:nvSpPr>
        <p:spPr>
          <a:xfrm>
            <a:off x="508000" y="3170913"/>
            <a:ext cx="6301217" cy="1933575"/>
          </a:xfrm>
          <a:prstGeom prst="roundRect">
            <a:avLst>
              <a:gd name="adj" fmla="val 14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Picture Placeholder 7">
            <a:extLst>
              <a:ext uri="{FF2B5EF4-FFF2-40B4-BE49-F238E27FC236}">
                <a16:creationId xmlns:a16="http://schemas.microsoft.com/office/drawing/2014/main" id="{7C6FB229-5E68-472F-8EE0-F57A026AC7DB}"/>
              </a:ext>
            </a:extLst>
          </p:cNvPr>
          <p:cNvSpPr>
            <a:spLocks noGrp="1"/>
          </p:cNvSpPr>
          <p:nvPr>
            <p:ph type="pic" sz="quarter" idx="17" hasCustomPrompt="1"/>
          </p:nvPr>
        </p:nvSpPr>
        <p:spPr>
          <a:xfrm>
            <a:off x="663681" y="3810059"/>
            <a:ext cx="1320622" cy="541953"/>
          </a:xfrm>
        </p:spPr>
        <p:txBody>
          <a:bodyPr/>
          <a:lstStyle>
            <a:lvl1pPr marL="0" indent="0" algn="ctr">
              <a:buNone/>
              <a:defRPr/>
            </a:lvl1pPr>
          </a:lstStyle>
          <a:p>
            <a:r>
              <a:rPr lang="en-US" dirty="0"/>
              <a:t>Logo</a:t>
            </a:r>
          </a:p>
        </p:txBody>
      </p:sp>
      <p:cxnSp>
        <p:nvCxnSpPr>
          <p:cNvPr id="115" name="Straight Connector 114">
            <a:extLst>
              <a:ext uri="{FF2B5EF4-FFF2-40B4-BE49-F238E27FC236}">
                <a16:creationId xmlns:a16="http://schemas.microsoft.com/office/drawing/2014/main" id="{520E1DDA-8002-4F6F-B3BE-B20A197731A8}"/>
              </a:ext>
            </a:extLst>
          </p:cNvPr>
          <p:cNvCxnSpPr/>
          <p:nvPr userDrawn="1"/>
        </p:nvCxnSpPr>
        <p:spPr>
          <a:xfrm>
            <a:off x="2237599" y="3342363"/>
            <a:ext cx="0" cy="1504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4798866D-644B-4BD1-B06E-DFFF4921FE2F}"/>
              </a:ext>
            </a:extLst>
          </p:cNvPr>
          <p:cNvSpPr txBox="1"/>
          <p:nvPr userDrawn="1"/>
        </p:nvSpPr>
        <p:spPr>
          <a:xfrm>
            <a:off x="2703033" y="3342363"/>
            <a:ext cx="1376362" cy="215444"/>
          </a:xfrm>
          <a:prstGeom prst="rect">
            <a:avLst/>
          </a:prstGeom>
          <a:noFill/>
        </p:spPr>
        <p:txBody>
          <a:bodyPr wrap="square" lIns="0" tIns="0" rIns="0" bIns="0" rtlCol="0">
            <a:spAutoFit/>
          </a:bodyPr>
          <a:lstStyle/>
          <a:p>
            <a:r>
              <a:rPr lang="en-US" sz="1400" b="1" dirty="0">
                <a:solidFill>
                  <a:schemeClr val="tx2"/>
                </a:solidFill>
              </a:rPr>
              <a:t>Portfolio Size</a:t>
            </a:r>
          </a:p>
        </p:txBody>
      </p:sp>
      <p:pic>
        <p:nvPicPr>
          <p:cNvPr id="117" name="Graphic 116" descr="Magnifying glass with solid fill">
            <a:extLst>
              <a:ext uri="{FF2B5EF4-FFF2-40B4-BE49-F238E27FC236}">
                <a16:creationId xmlns:a16="http://schemas.microsoft.com/office/drawing/2014/main" id="{D26FF48C-17E4-41A1-A9F1-3D3B2EC34D2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31565" y="3342363"/>
            <a:ext cx="215444" cy="215444"/>
          </a:xfrm>
          <a:prstGeom prst="rect">
            <a:avLst/>
          </a:prstGeom>
        </p:spPr>
      </p:pic>
      <p:sp>
        <p:nvSpPr>
          <p:cNvPr id="118" name="Text Placeholder 17">
            <a:extLst>
              <a:ext uri="{FF2B5EF4-FFF2-40B4-BE49-F238E27FC236}">
                <a16:creationId xmlns:a16="http://schemas.microsoft.com/office/drawing/2014/main" id="{21B46CFF-5821-4CF0-9584-878C7E4FF89A}"/>
              </a:ext>
            </a:extLst>
          </p:cNvPr>
          <p:cNvSpPr>
            <a:spLocks noGrp="1"/>
          </p:cNvSpPr>
          <p:nvPr>
            <p:ph type="body" sz="quarter" idx="18" hasCustomPrompt="1"/>
          </p:nvPr>
        </p:nvSpPr>
        <p:spPr>
          <a:xfrm>
            <a:off x="2485545" y="3682088"/>
            <a:ext cx="1929624"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19" name="Text Placeholder 17">
            <a:extLst>
              <a:ext uri="{FF2B5EF4-FFF2-40B4-BE49-F238E27FC236}">
                <a16:creationId xmlns:a16="http://schemas.microsoft.com/office/drawing/2014/main" id="{AE1EED70-C1A2-47D5-B1A3-837E78CF86D2}"/>
              </a:ext>
            </a:extLst>
          </p:cNvPr>
          <p:cNvSpPr>
            <a:spLocks noGrp="1"/>
          </p:cNvSpPr>
          <p:nvPr>
            <p:ph type="body" sz="quarter" idx="19" hasCustomPrompt="1"/>
          </p:nvPr>
        </p:nvSpPr>
        <p:spPr>
          <a:xfrm>
            <a:off x="4549915" y="3682088"/>
            <a:ext cx="2065337"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20" name="TextBox 119">
            <a:extLst>
              <a:ext uri="{FF2B5EF4-FFF2-40B4-BE49-F238E27FC236}">
                <a16:creationId xmlns:a16="http://schemas.microsoft.com/office/drawing/2014/main" id="{1D4C89E6-09E4-4F49-B9C6-B50A77D69562}"/>
              </a:ext>
            </a:extLst>
          </p:cNvPr>
          <p:cNvSpPr txBox="1"/>
          <p:nvPr userDrawn="1"/>
        </p:nvSpPr>
        <p:spPr>
          <a:xfrm>
            <a:off x="4821383" y="3342363"/>
            <a:ext cx="1376362" cy="215444"/>
          </a:xfrm>
          <a:prstGeom prst="rect">
            <a:avLst/>
          </a:prstGeom>
          <a:noFill/>
        </p:spPr>
        <p:txBody>
          <a:bodyPr wrap="square" lIns="0" tIns="0" rIns="0" bIns="0" rtlCol="0">
            <a:spAutoFit/>
          </a:bodyPr>
          <a:lstStyle/>
          <a:p>
            <a:r>
              <a:rPr lang="en-US" sz="1400" b="1" dirty="0">
                <a:solidFill>
                  <a:schemeClr val="tx2"/>
                </a:solidFill>
              </a:rPr>
              <a:t>Services</a:t>
            </a:r>
          </a:p>
        </p:txBody>
      </p:sp>
      <p:pic>
        <p:nvPicPr>
          <p:cNvPr id="121" name="Graphic 120" descr="Settings with solid fill">
            <a:extLst>
              <a:ext uri="{FF2B5EF4-FFF2-40B4-BE49-F238E27FC236}">
                <a16:creationId xmlns:a16="http://schemas.microsoft.com/office/drawing/2014/main" id="{BE29995D-228D-4FF9-9B8F-5B16E4B5C03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4549915" y="3342363"/>
            <a:ext cx="215444" cy="215444"/>
          </a:xfrm>
          <a:prstGeom prst="rect">
            <a:avLst/>
          </a:prstGeom>
        </p:spPr>
      </p:pic>
      <p:sp>
        <p:nvSpPr>
          <p:cNvPr id="122" name="Rectangle: Rounded Corners 121">
            <a:extLst>
              <a:ext uri="{FF2B5EF4-FFF2-40B4-BE49-F238E27FC236}">
                <a16:creationId xmlns:a16="http://schemas.microsoft.com/office/drawing/2014/main" id="{DE36C854-4829-47E2-8EF8-E8EFD34BC40F}"/>
              </a:ext>
            </a:extLst>
          </p:cNvPr>
          <p:cNvSpPr/>
          <p:nvPr userDrawn="1"/>
        </p:nvSpPr>
        <p:spPr>
          <a:xfrm>
            <a:off x="7003182" y="3170913"/>
            <a:ext cx="6301217" cy="1933575"/>
          </a:xfrm>
          <a:prstGeom prst="roundRect">
            <a:avLst>
              <a:gd name="adj" fmla="val 14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Picture Placeholder 7">
            <a:extLst>
              <a:ext uri="{FF2B5EF4-FFF2-40B4-BE49-F238E27FC236}">
                <a16:creationId xmlns:a16="http://schemas.microsoft.com/office/drawing/2014/main" id="{D6883069-CDC5-4367-A5CA-255EFFF69C25}"/>
              </a:ext>
            </a:extLst>
          </p:cNvPr>
          <p:cNvSpPr>
            <a:spLocks noGrp="1"/>
          </p:cNvSpPr>
          <p:nvPr>
            <p:ph type="pic" sz="quarter" idx="20" hasCustomPrompt="1"/>
          </p:nvPr>
        </p:nvSpPr>
        <p:spPr>
          <a:xfrm>
            <a:off x="7158863" y="3810059"/>
            <a:ext cx="1320622" cy="541953"/>
          </a:xfrm>
        </p:spPr>
        <p:txBody>
          <a:bodyPr/>
          <a:lstStyle>
            <a:lvl1pPr marL="0" indent="0" algn="ctr">
              <a:buNone/>
              <a:defRPr/>
            </a:lvl1pPr>
          </a:lstStyle>
          <a:p>
            <a:r>
              <a:rPr lang="en-US" dirty="0"/>
              <a:t>Logo</a:t>
            </a:r>
          </a:p>
        </p:txBody>
      </p:sp>
      <p:cxnSp>
        <p:nvCxnSpPr>
          <p:cNvPr id="124" name="Straight Connector 123">
            <a:extLst>
              <a:ext uri="{FF2B5EF4-FFF2-40B4-BE49-F238E27FC236}">
                <a16:creationId xmlns:a16="http://schemas.microsoft.com/office/drawing/2014/main" id="{1A08156A-4D4E-49D2-9DE5-9938E8B7D7BA}"/>
              </a:ext>
            </a:extLst>
          </p:cNvPr>
          <p:cNvCxnSpPr/>
          <p:nvPr userDrawn="1"/>
        </p:nvCxnSpPr>
        <p:spPr>
          <a:xfrm>
            <a:off x="8732781" y="3342363"/>
            <a:ext cx="0" cy="1504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37651147-76AE-43F7-8F69-0AAE8BB88DA3}"/>
              </a:ext>
            </a:extLst>
          </p:cNvPr>
          <p:cNvSpPr txBox="1"/>
          <p:nvPr userDrawn="1"/>
        </p:nvSpPr>
        <p:spPr>
          <a:xfrm>
            <a:off x="9198215" y="3342363"/>
            <a:ext cx="1376362" cy="215444"/>
          </a:xfrm>
          <a:prstGeom prst="rect">
            <a:avLst/>
          </a:prstGeom>
          <a:noFill/>
        </p:spPr>
        <p:txBody>
          <a:bodyPr wrap="square" lIns="0" tIns="0" rIns="0" bIns="0" rtlCol="0">
            <a:spAutoFit/>
          </a:bodyPr>
          <a:lstStyle/>
          <a:p>
            <a:r>
              <a:rPr lang="en-US" sz="1400" b="1" dirty="0">
                <a:solidFill>
                  <a:schemeClr val="tx2"/>
                </a:solidFill>
              </a:rPr>
              <a:t>Portfolio Size</a:t>
            </a:r>
          </a:p>
        </p:txBody>
      </p:sp>
      <p:pic>
        <p:nvPicPr>
          <p:cNvPr id="129" name="Graphic 128" descr="Magnifying glass with solid fill">
            <a:extLst>
              <a:ext uri="{FF2B5EF4-FFF2-40B4-BE49-F238E27FC236}">
                <a16:creationId xmlns:a16="http://schemas.microsoft.com/office/drawing/2014/main" id="{75335264-7FDA-4542-BFA4-B00E6CF441B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26747" y="3342363"/>
            <a:ext cx="215444" cy="215444"/>
          </a:xfrm>
          <a:prstGeom prst="rect">
            <a:avLst/>
          </a:prstGeom>
        </p:spPr>
      </p:pic>
      <p:sp>
        <p:nvSpPr>
          <p:cNvPr id="164" name="Text Placeholder 17">
            <a:extLst>
              <a:ext uri="{FF2B5EF4-FFF2-40B4-BE49-F238E27FC236}">
                <a16:creationId xmlns:a16="http://schemas.microsoft.com/office/drawing/2014/main" id="{44411FC2-CE25-46C1-9AB8-486E7AD7754A}"/>
              </a:ext>
            </a:extLst>
          </p:cNvPr>
          <p:cNvSpPr>
            <a:spLocks noGrp="1"/>
          </p:cNvSpPr>
          <p:nvPr>
            <p:ph type="body" sz="quarter" idx="21" hasCustomPrompt="1"/>
          </p:nvPr>
        </p:nvSpPr>
        <p:spPr>
          <a:xfrm>
            <a:off x="8980727" y="3682088"/>
            <a:ext cx="1929624"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65" name="Text Placeholder 17">
            <a:extLst>
              <a:ext uri="{FF2B5EF4-FFF2-40B4-BE49-F238E27FC236}">
                <a16:creationId xmlns:a16="http://schemas.microsoft.com/office/drawing/2014/main" id="{0FD7BCAF-5520-49C4-89C6-5924BE9328C2}"/>
              </a:ext>
            </a:extLst>
          </p:cNvPr>
          <p:cNvSpPr>
            <a:spLocks noGrp="1"/>
          </p:cNvSpPr>
          <p:nvPr>
            <p:ph type="body" sz="quarter" idx="22" hasCustomPrompt="1"/>
          </p:nvPr>
        </p:nvSpPr>
        <p:spPr>
          <a:xfrm>
            <a:off x="11045097" y="3682088"/>
            <a:ext cx="2065337"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66" name="TextBox 165">
            <a:extLst>
              <a:ext uri="{FF2B5EF4-FFF2-40B4-BE49-F238E27FC236}">
                <a16:creationId xmlns:a16="http://schemas.microsoft.com/office/drawing/2014/main" id="{687A5451-DF1A-4F47-B1F9-A14CAE322C4A}"/>
              </a:ext>
            </a:extLst>
          </p:cNvPr>
          <p:cNvSpPr txBox="1"/>
          <p:nvPr userDrawn="1"/>
        </p:nvSpPr>
        <p:spPr>
          <a:xfrm>
            <a:off x="11316565" y="3342363"/>
            <a:ext cx="1376362" cy="215444"/>
          </a:xfrm>
          <a:prstGeom prst="rect">
            <a:avLst/>
          </a:prstGeom>
          <a:noFill/>
        </p:spPr>
        <p:txBody>
          <a:bodyPr wrap="square" lIns="0" tIns="0" rIns="0" bIns="0" rtlCol="0">
            <a:spAutoFit/>
          </a:bodyPr>
          <a:lstStyle/>
          <a:p>
            <a:r>
              <a:rPr lang="en-US" sz="1400" b="1" dirty="0">
                <a:solidFill>
                  <a:schemeClr val="tx2"/>
                </a:solidFill>
              </a:rPr>
              <a:t>Services</a:t>
            </a:r>
          </a:p>
        </p:txBody>
      </p:sp>
      <p:pic>
        <p:nvPicPr>
          <p:cNvPr id="167" name="Graphic 166" descr="Settings with solid fill">
            <a:extLst>
              <a:ext uri="{FF2B5EF4-FFF2-40B4-BE49-F238E27FC236}">
                <a16:creationId xmlns:a16="http://schemas.microsoft.com/office/drawing/2014/main" id="{A746AED1-D738-4C8E-869B-C1FEC867E40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045097" y="3342363"/>
            <a:ext cx="215444" cy="215444"/>
          </a:xfrm>
          <a:prstGeom prst="rect">
            <a:avLst/>
          </a:prstGeom>
        </p:spPr>
      </p:pic>
      <p:sp>
        <p:nvSpPr>
          <p:cNvPr id="168" name="Rectangle: Rounded Corners 167">
            <a:extLst>
              <a:ext uri="{FF2B5EF4-FFF2-40B4-BE49-F238E27FC236}">
                <a16:creationId xmlns:a16="http://schemas.microsoft.com/office/drawing/2014/main" id="{B0A047EA-7AAD-4872-9AA8-D4360A2B0A34}"/>
              </a:ext>
            </a:extLst>
          </p:cNvPr>
          <p:cNvSpPr/>
          <p:nvPr userDrawn="1"/>
        </p:nvSpPr>
        <p:spPr>
          <a:xfrm>
            <a:off x="508000" y="5229225"/>
            <a:ext cx="6301217" cy="1933575"/>
          </a:xfrm>
          <a:prstGeom prst="roundRect">
            <a:avLst>
              <a:gd name="adj" fmla="val 14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Picture Placeholder 7">
            <a:extLst>
              <a:ext uri="{FF2B5EF4-FFF2-40B4-BE49-F238E27FC236}">
                <a16:creationId xmlns:a16="http://schemas.microsoft.com/office/drawing/2014/main" id="{FDDD2950-EA97-4B35-B763-388E65DF78D2}"/>
              </a:ext>
            </a:extLst>
          </p:cNvPr>
          <p:cNvSpPr>
            <a:spLocks noGrp="1"/>
          </p:cNvSpPr>
          <p:nvPr>
            <p:ph type="pic" sz="quarter" idx="23" hasCustomPrompt="1"/>
          </p:nvPr>
        </p:nvSpPr>
        <p:spPr>
          <a:xfrm>
            <a:off x="663681" y="5868371"/>
            <a:ext cx="1320622" cy="541953"/>
          </a:xfrm>
        </p:spPr>
        <p:txBody>
          <a:bodyPr/>
          <a:lstStyle>
            <a:lvl1pPr marL="0" indent="0" algn="ctr">
              <a:buNone/>
              <a:defRPr/>
            </a:lvl1pPr>
          </a:lstStyle>
          <a:p>
            <a:r>
              <a:rPr lang="en-US" dirty="0"/>
              <a:t>Logo</a:t>
            </a:r>
          </a:p>
        </p:txBody>
      </p:sp>
      <p:cxnSp>
        <p:nvCxnSpPr>
          <p:cNvPr id="170" name="Straight Connector 169">
            <a:extLst>
              <a:ext uri="{FF2B5EF4-FFF2-40B4-BE49-F238E27FC236}">
                <a16:creationId xmlns:a16="http://schemas.microsoft.com/office/drawing/2014/main" id="{0186526E-3900-4CC3-9753-74062F78A67E}"/>
              </a:ext>
            </a:extLst>
          </p:cNvPr>
          <p:cNvCxnSpPr/>
          <p:nvPr userDrawn="1"/>
        </p:nvCxnSpPr>
        <p:spPr>
          <a:xfrm>
            <a:off x="2237599" y="5400675"/>
            <a:ext cx="0" cy="1504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71" name="TextBox 170">
            <a:extLst>
              <a:ext uri="{FF2B5EF4-FFF2-40B4-BE49-F238E27FC236}">
                <a16:creationId xmlns:a16="http://schemas.microsoft.com/office/drawing/2014/main" id="{A26F5722-2CA4-436F-93F9-697B952CA3D1}"/>
              </a:ext>
            </a:extLst>
          </p:cNvPr>
          <p:cNvSpPr txBox="1"/>
          <p:nvPr userDrawn="1"/>
        </p:nvSpPr>
        <p:spPr>
          <a:xfrm>
            <a:off x="2703033" y="5400675"/>
            <a:ext cx="1376362" cy="215444"/>
          </a:xfrm>
          <a:prstGeom prst="rect">
            <a:avLst/>
          </a:prstGeom>
          <a:noFill/>
        </p:spPr>
        <p:txBody>
          <a:bodyPr wrap="square" lIns="0" tIns="0" rIns="0" bIns="0" rtlCol="0">
            <a:spAutoFit/>
          </a:bodyPr>
          <a:lstStyle/>
          <a:p>
            <a:r>
              <a:rPr lang="en-US" sz="1400" b="1" dirty="0">
                <a:solidFill>
                  <a:schemeClr val="tx2"/>
                </a:solidFill>
              </a:rPr>
              <a:t>Portfolio Size</a:t>
            </a:r>
          </a:p>
        </p:txBody>
      </p:sp>
      <p:pic>
        <p:nvPicPr>
          <p:cNvPr id="172" name="Graphic 171" descr="Magnifying glass with solid fill">
            <a:extLst>
              <a:ext uri="{FF2B5EF4-FFF2-40B4-BE49-F238E27FC236}">
                <a16:creationId xmlns:a16="http://schemas.microsoft.com/office/drawing/2014/main" id="{D474C825-34A6-4215-940F-A485DAAB194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31565" y="5400675"/>
            <a:ext cx="215444" cy="215444"/>
          </a:xfrm>
          <a:prstGeom prst="rect">
            <a:avLst/>
          </a:prstGeom>
        </p:spPr>
      </p:pic>
      <p:sp>
        <p:nvSpPr>
          <p:cNvPr id="173" name="Text Placeholder 17">
            <a:extLst>
              <a:ext uri="{FF2B5EF4-FFF2-40B4-BE49-F238E27FC236}">
                <a16:creationId xmlns:a16="http://schemas.microsoft.com/office/drawing/2014/main" id="{DF6451C0-C4AF-41B1-90C8-BF579835754F}"/>
              </a:ext>
            </a:extLst>
          </p:cNvPr>
          <p:cNvSpPr>
            <a:spLocks noGrp="1"/>
          </p:cNvSpPr>
          <p:nvPr>
            <p:ph type="body" sz="quarter" idx="24" hasCustomPrompt="1"/>
          </p:nvPr>
        </p:nvSpPr>
        <p:spPr>
          <a:xfrm>
            <a:off x="2485545" y="5740400"/>
            <a:ext cx="1929624"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74" name="Text Placeholder 17">
            <a:extLst>
              <a:ext uri="{FF2B5EF4-FFF2-40B4-BE49-F238E27FC236}">
                <a16:creationId xmlns:a16="http://schemas.microsoft.com/office/drawing/2014/main" id="{8F19101E-DF1D-458E-86FF-BC9BAFA7B454}"/>
              </a:ext>
            </a:extLst>
          </p:cNvPr>
          <p:cNvSpPr>
            <a:spLocks noGrp="1"/>
          </p:cNvSpPr>
          <p:nvPr>
            <p:ph type="body" sz="quarter" idx="25" hasCustomPrompt="1"/>
          </p:nvPr>
        </p:nvSpPr>
        <p:spPr>
          <a:xfrm>
            <a:off x="4549915" y="5740400"/>
            <a:ext cx="2065337"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75" name="TextBox 174">
            <a:extLst>
              <a:ext uri="{FF2B5EF4-FFF2-40B4-BE49-F238E27FC236}">
                <a16:creationId xmlns:a16="http://schemas.microsoft.com/office/drawing/2014/main" id="{48E4F369-5E17-4752-AE28-9F4276E568B9}"/>
              </a:ext>
            </a:extLst>
          </p:cNvPr>
          <p:cNvSpPr txBox="1"/>
          <p:nvPr userDrawn="1"/>
        </p:nvSpPr>
        <p:spPr>
          <a:xfrm>
            <a:off x="4821383" y="5400675"/>
            <a:ext cx="1376362" cy="215444"/>
          </a:xfrm>
          <a:prstGeom prst="rect">
            <a:avLst/>
          </a:prstGeom>
          <a:noFill/>
        </p:spPr>
        <p:txBody>
          <a:bodyPr wrap="square" lIns="0" tIns="0" rIns="0" bIns="0" rtlCol="0">
            <a:spAutoFit/>
          </a:bodyPr>
          <a:lstStyle/>
          <a:p>
            <a:r>
              <a:rPr lang="en-US" sz="1400" b="1" dirty="0">
                <a:solidFill>
                  <a:schemeClr val="tx2"/>
                </a:solidFill>
              </a:rPr>
              <a:t>Services</a:t>
            </a:r>
          </a:p>
        </p:txBody>
      </p:sp>
      <p:pic>
        <p:nvPicPr>
          <p:cNvPr id="176" name="Graphic 175" descr="Settings with solid fill">
            <a:extLst>
              <a:ext uri="{FF2B5EF4-FFF2-40B4-BE49-F238E27FC236}">
                <a16:creationId xmlns:a16="http://schemas.microsoft.com/office/drawing/2014/main" id="{004CF4B2-E051-4541-9EA7-555FB86A9DD0}"/>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4549915" y="5400675"/>
            <a:ext cx="215444" cy="215444"/>
          </a:xfrm>
          <a:prstGeom prst="rect">
            <a:avLst/>
          </a:prstGeom>
        </p:spPr>
      </p:pic>
      <p:sp>
        <p:nvSpPr>
          <p:cNvPr id="177" name="Rectangle: Rounded Corners 176">
            <a:extLst>
              <a:ext uri="{FF2B5EF4-FFF2-40B4-BE49-F238E27FC236}">
                <a16:creationId xmlns:a16="http://schemas.microsoft.com/office/drawing/2014/main" id="{E00D2961-C539-48DA-8469-228BA1C5FB0D}"/>
              </a:ext>
            </a:extLst>
          </p:cNvPr>
          <p:cNvSpPr/>
          <p:nvPr userDrawn="1"/>
        </p:nvSpPr>
        <p:spPr>
          <a:xfrm>
            <a:off x="7003182" y="5229225"/>
            <a:ext cx="6301217" cy="1933575"/>
          </a:xfrm>
          <a:prstGeom prst="roundRect">
            <a:avLst>
              <a:gd name="adj" fmla="val 14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Picture Placeholder 7">
            <a:extLst>
              <a:ext uri="{FF2B5EF4-FFF2-40B4-BE49-F238E27FC236}">
                <a16:creationId xmlns:a16="http://schemas.microsoft.com/office/drawing/2014/main" id="{7FB03FAA-0752-40F2-8F1B-2AE1CF60ABEE}"/>
              </a:ext>
            </a:extLst>
          </p:cNvPr>
          <p:cNvSpPr>
            <a:spLocks noGrp="1"/>
          </p:cNvSpPr>
          <p:nvPr>
            <p:ph type="pic" sz="quarter" idx="26" hasCustomPrompt="1"/>
          </p:nvPr>
        </p:nvSpPr>
        <p:spPr>
          <a:xfrm>
            <a:off x="7158863" y="5868371"/>
            <a:ext cx="1320622" cy="541953"/>
          </a:xfrm>
        </p:spPr>
        <p:txBody>
          <a:bodyPr/>
          <a:lstStyle>
            <a:lvl1pPr marL="0" indent="0" algn="ctr">
              <a:buNone/>
              <a:defRPr/>
            </a:lvl1pPr>
          </a:lstStyle>
          <a:p>
            <a:r>
              <a:rPr lang="en-US" dirty="0"/>
              <a:t>Logo</a:t>
            </a:r>
          </a:p>
        </p:txBody>
      </p:sp>
      <p:cxnSp>
        <p:nvCxnSpPr>
          <p:cNvPr id="179" name="Straight Connector 178">
            <a:extLst>
              <a:ext uri="{FF2B5EF4-FFF2-40B4-BE49-F238E27FC236}">
                <a16:creationId xmlns:a16="http://schemas.microsoft.com/office/drawing/2014/main" id="{EA42FD83-D14E-496A-97E8-436F3B6B43C6}"/>
              </a:ext>
            </a:extLst>
          </p:cNvPr>
          <p:cNvCxnSpPr/>
          <p:nvPr userDrawn="1"/>
        </p:nvCxnSpPr>
        <p:spPr>
          <a:xfrm>
            <a:off x="8732781" y="5400675"/>
            <a:ext cx="0" cy="1504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E096F29D-55C7-4811-8DFC-11DDF0ECADC9}"/>
              </a:ext>
            </a:extLst>
          </p:cNvPr>
          <p:cNvSpPr txBox="1"/>
          <p:nvPr userDrawn="1"/>
        </p:nvSpPr>
        <p:spPr>
          <a:xfrm>
            <a:off x="9198215" y="5400675"/>
            <a:ext cx="1376362" cy="215444"/>
          </a:xfrm>
          <a:prstGeom prst="rect">
            <a:avLst/>
          </a:prstGeom>
          <a:noFill/>
        </p:spPr>
        <p:txBody>
          <a:bodyPr wrap="square" lIns="0" tIns="0" rIns="0" bIns="0" rtlCol="0">
            <a:spAutoFit/>
          </a:bodyPr>
          <a:lstStyle/>
          <a:p>
            <a:r>
              <a:rPr lang="en-US" sz="1400" b="1" dirty="0">
                <a:solidFill>
                  <a:schemeClr val="tx2"/>
                </a:solidFill>
              </a:rPr>
              <a:t>Portfolio Size</a:t>
            </a:r>
          </a:p>
        </p:txBody>
      </p:sp>
      <p:pic>
        <p:nvPicPr>
          <p:cNvPr id="181" name="Graphic 180" descr="Magnifying glass with solid fill">
            <a:extLst>
              <a:ext uri="{FF2B5EF4-FFF2-40B4-BE49-F238E27FC236}">
                <a16:creationId xmlns:a16="http://schemas.microsoft.com/office/drawing/2014/main" id="{905D6B6C-2AA6-4007-88FE-B65F4A1C3CE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26747" y="5400675"/>
            <a:ext cx="215444" cy="215444"/>
          </a:xfrm>
          <a:prstGeom prst="rect">
            <a:avLst/>
          </a:prstGeom>
        </p:spPr>
      </p:pic>
      <p:sp>
        <p:nvSpPr>
          <p:cNvPr id="182" name="Text Placeholder 17">
            <a:extLst>
              <a:ext uri="{FF2B5EF4-FFF2-40B4-BE49-F238E27FC236}">
                <a16:creationId xmlns:a16="http://schemas.microsoft.com/office/drawing/2014/main" id="{A483639B-A990-44AE-8460-4F92B2294CB0}"/>
              </a:ext>
            </a:extLst>
          </p:cNvPr>
          <p:cNvSpPr>
            <a:spLocks noGrp="1"/>
          </p:cNvSpPr>
          <p:nvPr>
            <p:ph type="body" sz="quarter" idx="27" hasCustomPrompt="1"/>
          </p:nvPr>
        </p:nvSpPr>
        <p:spPr>
          <a:xfrm>
            <a:off x="8980727" y="5740400"/>
            <a:ext cx="1929624"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83" name="Text Placeholder 17">
            <a:extLst>
              <a:ext uri="{FF2B5EF4-FFF2-40B4-BE49-F238E27FC236}">
                <a16:creationId xmlns:a16="http://schemas.microsoft.com/office/drawing/2014/main" id="{5E84C106-EF6F-42EA-8769-B6F8A68A01D6}"/>
              </a:ext>
            </a:extLst>
          </p:cNvPr>
          <p:cNvSpPr>
            <a:spLocks noGrp="1"/>
          </p:cNvSpPr>
          <p:nvPr>
            <p:ph type="body" sz="quarter" idx="28" hasCustomPrompt="1"/>
          </p:nvPr>
        </p:nvSpPr>
        <p:spPr>
          <a:xfrm>
            <a:off x="11045097" y="5740400"/>
            <a:ext cx="2065337"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84" name="TextBox 183">
            <a:extLst>
              <a:ext uri="{FF2B5EF4-FFF2-40B4-BE49-F238E27FC236}">
                <a16:creationId xmlns:a16="http://schemas.microsoft.com/office/drawing/2014/main" id="{BCD6E119-88C8-42A1-88FF-A41CE3D84AD9}"/>
              </a:ext>
            </a:extLst>
          </p:cNvPr>
          <p:cNvSpPr txBox="1"/>
          <p:nvPr userDrawn="1"/>
        </p:nvSpPr>
        <p:spPr>
          <a:xfrm>
            <a:off x="11316565" y="5400675"/>
            <a:ext cx="1376362" cy="215444"/>
          </a:xfrm>
          <a:prstGeom prst="rect">
            <a:avLst/>
          </a:prstGeom>
          <a:noFill/>
        </p:spPr>
        <p:txBody>
          <a:bodyPr wrap="square" lIns="0" tIns="0" rIns="0" bIns="0" rtlCol="0">
            <a:spAutoFit/>
          </a:bodyPr>
          <a:lstStyle/>
          <a:p>
            <a:r>
              <a:rPr lang="en-US" sz="1400" b="1" dirty="0">
                <a:solidFill>
                  <a:schemeClr val="tx2"/>
                </a:solidFill>
              </a:rPr>
              <a:t>Services</a:t>
            </a:r>
          </a:p>
        </p:txBody>
      </p:sp>
      <p:pic>
        <p:nvPicPr>
          <p:cNvPr id="185" name="Graphic 184" descr="Settings with solid fill">
            <a:extLst>
              <a:ext uri="{FF2B5EF4-FFF2-40B4-BE49-F238E27FC236}">
                <a16:creationId xmlns:a16="http://schemas.microsoft.com/office/drawing/2014/main" id="{F9893A82-9105-4185-A85B-DA8CCBF67223}"/>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045097" y="5400675"/>
            <a:ext cx="215444" cy="215444"/>
          </a:xfrm>
          <a:prstGeom prst="rect">
            <a:avLst/>
          </a:prstGeom>
        </p:spPr>
      </p:pic>
    </p:spTree>
    <p:extLst>
      <p:ext uri="{BB962C8B-B14F-4D97-AF65-F5344CB8AC3E}">
        <p14:creationId xmlns:p14="http://schemas.microsoft.com/office/powerpoint/2010/main" val="96916242"/>
      </p:ext>
    </p:extLst>
  </p:cSld>
  <p:clrMapOvr>
    <a:masterClrMapping/>
  </p:clrMapOvr>
  <p:extLst>
    <p:ext uri="{DCECCB84-F9BA-43D5-87BE-67443E8EF086}">
      <p15:sldGuideLst xmlns:p15="http://schemas.microsoft.com/office/powerpoint/2012/main">
        <p15:guide id="2" pos="320" userDrawn="1">
          <p15:clr>
            <a:srgbClr val="FBAE40"/>
          </p15:clr>
        </p15:guide>
        <p15:guide id="3" pos="8384" userDrawn="1">
          <p15:clr>
            <a:srgbClr val="FBAE40"/>
          </p15:clr>
        </p15:guide>
        <p15:guide id="4" orient="horz" pos="720" userDrawn="1">
          <p15:clr>
            <a:srgbClr val="FBAE40"/>
          </p15:clr>
        </p15:guide>
        <p15:guide id="5" orient="horz" pos="4512"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se Studies- 4 Up">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Picture Placeholder 20">
            <a:extLst>
              <a:ext uri="{FF2B5EF4-FFF2-40B4-BE49-F238E27FC236}">
                <a16:creationId xmlns:a16="http://schemas.microsoft.com/office/drawing/2014/main" id="{BD3FEDEF-CA4A-4304-AC1F-FF7E6992B76F}"/>
              </a:ext>
            </a:extLst>
          </p:cNvPr>
          <p:cNvSpPr>
            <a:spLocks noGrp="1"/>
          </p:cNvSpPr>
          <p:nvPr>
            <p:ph type="pic" sz="quarter" idx="18" hasCustomPrompt="1"/>
          </p:nvPr>
        </p:nvSpPr>
        <p:spPr>
          <a:xfrm>
            <a:off x="508000" y="1283555"/>
            <a:ext cx="2863587" cy="2438077"/>
          </a:xfrm>
          <a:prstGeom prst="rect">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7" name="Text Placeholder 16">
            <a:extLst>
              <a:ext uri="{FF2B5EF4-FFF2-40B4-BE49-F238E27FC236}">
                <a16:creationId xmlns:a16="http://schemas.microsoft.com/office/drawing/2014/main" id="{F4FA53AF-20D4-4E8D-99EA-71CFD036DEA0}"/>
              </a:ext>
            </a:extLst>
          </p:cNvPr>
          <p:cNvSpPr>
            <a:spLocks noGrp="1"/>
          </p:cNvSpPr>
          <p:nvPr>
            <p:ph type="body" sz="quarter" idx="14" hasCustomPrompt="1"/>
          </p:nvPr>
        </p:nvSpPr>
        <p:spPr>
          <a:xfrm>
            <a:off x="1622992" y="5643476"/>
            <a:ext cx="1748593" cy="347040"/>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 ############</a:t>
            </a:r>
          </a:p>
        </p:txBody>
      </p:sp>
      <p:sp>
        <p:nvSpPr>
          <p:cNvPr id="8" name="Rectangle 7">
            <a:extLst>
              <a:ext uri="{FF2B5EF4-FFF2-40B4-BE49-F238E27FC236}">
                <a16:creationId xmlns:a16="http://schemas.microsoft.com/office/drawing/2014/main" id="{11354D4C-C237-4A6F-940F-6AC3E4D36474}"/>
              </a:ext>
            </a:extLst>
          </p:cNvPr>
          <p:cNvSpPr/>
          <p:nvPr userDrawn="1"/>
        </p:nvSpPr>
        <p:spPr>
          <a:xfrm>
            <a:off x="453091" y="5643476"/>
            <a:ext cx="1113134" cy="347040"/>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 OF WORKSTATIONS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 name="Text Placeholder 16">
            <a:extLst>
              <a:ext uri="{FF2B5EF4-FFF2-40B4-BE49-F238E27FC236}">
                <a16:creationId xmlns:a16="http://schemas.microsoft.com/office/drawing/2014/main" id="{58666D62-8C3E-437F-B9E2-CFF118A86A0C}"/>
              </a:ext>
            </a:extLst>
          </p:cNvPr>
          <p:cNvSpPr>
            <a:spLocks noGrp="1"/>
          </p:cNvSpPr>
          <p:nvPr>
            <p:ph type="body" sz="quarter" idx="24" hasCustomPrompt="1"/>
          </p:nvPr>
        </p:nvSpPr>
        <p:spPr>
          <a:xfrm>
            <a:off x="1623006" y="6115066"/>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0" name="Rectangle 9">
            <a:extLst>
              <a:ext uri="{FF2B5EF4-FFF2-40B4-BE49-F238E27FC236}">
                <a16:creationId xmlns:a16="http://schemas.microsoft.com/office/drawing/2014/main" id="{67479CD2-FAB0-449B-B0C5-719EF3588E25}"/>
              </a:ext>
            </a:extLst>
          </p:cNvPr>
          <p:cNvSpPr/>
          <p:nvPr userDrawn="1"/>
        </p:nvSpPr>
        <p:spPr>
          <a:xfrm>
            <a:off x="508000" y="611506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CONSTRUCTION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1" name="Text Placeholder 16">
            <a:extLst>
              <a:ext uri="{FF2B5EF4-FFF2-40B4-BE49-F238E27FC236}">
                <a16:creationId xmlns:a16="http://schemas.microsoft.com/office/drawing/2014/main" id="{377C8CFC-A890-4E40-B91C-F0558FCF7784}"/>
              </a:ext>
            </a:extLst>
          </p:cNvPr>
          <p:cNvSpPr>
            <a:spLocks noGrp="1"/>
          </p:cNvSpPr>
          <p:nvPr>
            <p:ph type="body" sz="quarter" idx="25" hasCustomPrompt="1"/>
          </p:nvPr>
        </p:nvSpPr>
        <p:spPr>
          <a:xfrm>
            <a:off x="1623006" y="5209288"/>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2" name="Rectangle 11">
            <a:extLst>
              <a:ext uri="{FF2B5EF4-FFF2-40B4-BE49-F238E27FC236}">
                <a16:creationId xmlns:a16="http://schemas.microsoft.com/office/drawing/2014/main" id="{516DE6D9-FD22-4819-81E8-F4D1713312CC}"/>
              </a:ext>
            </a:extLst>
          </p:cNvPr>
          <p:cNvSpPr/>
          <p:nvPr userDrawn="1"/>
        </p:nvSpPr>
        <p:spPr>
          <a:xfrm>
            <a:off x="508000" y="520669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SQUARE FEET</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3" name="Text Placeholder 16">
            <a:extLst>
              <a:ext uri="{FF2B5EF4-FFF2-40B4-BE49-F238E27FC236}">
                <a16:creationId xmlns:a16="http://schemas.microsoft.com/office/drawing/2014/main" id="{9710E905-F2AD-4664-96C4-503EB4F064E1}"/>
              </a:ext>
            </a:extLst>
          </p:cNvPr>
          <p:cNvSpPr>
            <a:spLocks noGrp="1"/>
          </p:cNvSpPr>
          <p:nvPr>
            <p:ph type="body" sz="quarter" idx="26" hasCustomPrompt="1"/>
          </p:nvPr>
        </p:nvSpPr>
        <p:spPr>
          <a:xfrm>
            <a:off x="1626426" y="4802945"/>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4" name="Rectangle 13">
            <a:extLst>
              <a:ext uri="{FF2B5EF4-FFF2-40B4-BE49-F238E27FC236}">
                <a16:creationId xmlns:a16="http://schemas.microsoft.com/office/drawing/2014/main" id="{6AA03233-7F79-4D0D-A4AE-0DC139C596D9}"/>
              </a:ext>
            </a:extLst>
          </p:cNvPr>
          <p:cNvSpPr/>
          <p:nvPr userDrawn="1"/>
        </p:nvSpPr>
        <p:spPr>
          <a:xfrm>
            <a:off x="508000" y="4802945"/>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PROJECT TYPE</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5" name="Text Placeholder 16">
            <a:extLst>
              <a:ext uri="{FF2B5EF4-FFF2-40B4-BE49-F238E27FC236}">
                <a16:creationId xmlns:a16="http://schemas.microsoft.com/office/drawing/2014/main" id="{18466580-3DE9-4C46-81F1-BAD1FBB7593C}"/>
              </a:ext>
            </a:extLst>
          </p:cNvPr>
          <p:cNvSpPr>
            <a:spLocks noGrp="1"/>
          </p:cNvSpPr>
          <p:nvPr>
            <p:ph type="body" sz="quarter" idx="27" hasCustomPrompt="1"/>
          </p:nvPr>
        </p:nvSpPr>
        <p:spPr>
          <a:xfrm>
            <a:off x="1623006" y="440875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6" name="Rectangle 15">
            <a:extLst>
              <a:ext uri="{FF2B5EF4-FFF2-40B4-BE49-F238E27FC236}">
                <a16:creationId xmlns:a16="http://schemas.microsoft.com/office/drawing/2014/main" id="{3390346E-FAF1-465F-BACC-173131AA802D}"/>
              </a:ext>
            </a:extLst>
          </p:cNvPr>
          <p:cNvSpPr/>
          <p:nvPr userDrawn="1"/>
        </p:nvSpPr>
        <p:spPr>
          <a:xfrm>
            <a:off x="508000" y="440875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LOCATION:</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7" name="Text Placeholder 16">
            <a:extLst>
              <a:ext uri="{FF2B5EF4-FFF2-40B4-BE49-F238E27FC236}">
                <a16:creationId xmlns:a16="http://schemas.microsoft.com/office/drawing/2014/main" id="{3D9BFC58-2D0B-4F30-8A41-D22A049D3A94}"/>
              </a:ext>
            </a:extLst>
          </p:cNvPr>
          <p:cNvSpPr>
            <a:spLocks noGrp="1"/>
          </p:cNvSpPr>
          <p:nvPr>
            <p:ph type="body" sz="quarter" idx="28" hasCustomPrompt="1"/>
          </p:nvPr>
        </p:nvSpPr>
        <p:spPr>
          <a:xfrm>
            <a:off x="1622992" y="401456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8" name="Rectangle 17">
            <a:extLst>
              <a:ext uri="{FF2B5EF4-FFF2-40B4-BE49-F238E27FC236}">
                <a16:creationId xmlns:a16="http://schemas.microsoft.com/office/drawing/2014/main" id="{5EA0AAA5-2029-4F19-A6B3-27946B428543}"/>
              </a:ext>
            </a:extLst>
          </p:cNvPr>
          <p:cNvSpPr/>
          <p:nvPr userDrawn="1"/>
        </p:nvSpPr>
        <p:spPr>
          <a:xfrm>
            <a:off x="508000" y="401456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COMPANY</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cxnSp>
        <p:nvCxnSpPr>
          <p:cNvPr id="22" name="Straight Connector 21">
            <a:extLst>
              <a:ext uri="{FF2B5EF4-FFF2-40B4-BE49-F238E27FC236}">
                <a16:creationId xmlns:a16="http://schemas.microsoft.com/office/drawing/2014/main" id="{EE124300-616C-4685-8F66-48E51561CCBB}"/>
              </a:ext>
            </a:extLst>
          </p:cNvPr>
          <p:cNvCxnSpPr>
            <a:cxnSpLocks/>
          </p:cNvCxnSpPr>
          <p:nvPr userDrawn="1"/>
        </p:nvCxnSpPr>
        <p:spPr>
          <a:xfrm>
            <a:off x="3553926" y="1283564"/>
            <a:ext cx="0" cy="583213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9655C2-510A-4377-8418-73AA04D574A8}"/>
              </a:ext>
            </a:extLst>
          </p:cNvPr>
          <p:cNvCxnSpPr>
            <a:cxnSpLocks/>
          </p:cNvCxnSpPr>
          <p:nvPr userDrawn="1"/>
        </p:nvCxnSpPr>
        <p:spPr>
          <a:xfrm>
            <a:off x="6903647" y="1283564"/>
            <a:ext cx="0" cy="583213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9625C2A-319E-4AA7-BB28-5A9265F673E5}"/>
              </a:ext>
            </a:extLst>
          </p:cNvPr>
          <p:cNvCxnSpPr>
            <a:cxnSpLocks/>
          </p:cNvCxnSpPr>
          <p:nvPr userDrawn="1"/>
        </p:nvCxnSpPr>
        <p:spPr>
          <a:xfrm>
            <a:off x="10248231" y="1283564"/>
            <a:ext cx="0" cy="583213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Text Placeholder 16">
            <a:extLst>
              <a:ext uri="{FF2B5EF4-FFF2-40B4-BE49-F238E27FC236}">
                <a16:creationId xmlns:a16="http://schemas.microsoft.com/office/drawing/2014/main" id="{D11B7308-CF01-4FC2-972D-3C908DBECFEE}"/>
              </a:ext>
            </a:extLst>
          </p:cNvPr>
          <p:cNvSpPr>
            <a:spLocks noGrp="1"/>
          </p:cNvSpPr>
          <p:nvPr>
            <p:ph type="body" sz="quarter" idx="50" hasCustomPrompt="1"/>
          </p:nvPr>
        </p:nvSpPr>
        <p:spPr>
          <a:xfrm>
            <a:off x="1623006" y="6549254"/>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26" name="Rectangle 25">
            <a:extLst>
              <a:ext uri="{FF2B5EF4-FFF2-40B4-BE49-F238E27FC236}">
                <a16:creationId xmlns:a16="http://schemas.microsoft.com/office/drawing/2014/main" id="{BFE6AC00-89E1-4CA2-A127-F0C78BA9EB72}"/>
              </a:ext>
            </a:extLst>
          </p:cNvPr>
          <p:cNvSpPr/>
          <p:nvPr userDrawn="1"/>
        </p:nvSpPr>
        <p:spPr>
          <a:xfrm>
            <a:off x="508000" y="6549253"/>
            <a:ext cx="1057050" cy="309638"/>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FURNITURE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69" name="Picture Placeholder 20">
            <a:extLst>
              <a:ext uri="{FF2B5EF4-FFF2-40B4-BE49-F238E27FC236}">
                <a16:creationId xmlns:a16="http://schemas.microsoft.com/office/drawing/2014/main" id="{40A64F93-FAA5-434D-BCD3-234AF8BE8B5E}"/>
              </a:ext>
            </a:extLst>
          </p:cNvPr>
          <p:cNvSpPr>
            <a:spLocks noGrp="1"/>
          </p:cNvSpPr>
          <p:nvPr>
            <p:ph type="pic" sz="quarter" idx="51" hasCustomPrompt="1"/>
          </p:nvPr>
        </p:nvSpPr>
        <p:spPr>
          <a:xfrm>
            <a:off x="3861140" y="1283555"/>
            <a:ext cx="2863587" cy="2438077"/>
          </a:xfrm>
          <a:prstGeom prst="rect">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70" name="Text Placeholder 16">
            <a:extLst>
              <a:ext uri="{FF2B5EF4-FFF2-40B4-BE49-F238E27FC236}">
                <a16:creationId xmlns:a16="http://schemas.microsoft.com/office/drawing/2014/main" id="{4E83A9BB-89BD-422F-8AAA-83FC6C4D6C36}"/>
              </a:ext>
            </a:extLst>
          </p:cNvPr>
          <p:cNvSpPr>
            <a:spLocks noGrp="1"/>
          </p:cNvSpPr>
          <p:nvPr>
            <p:ph type="body" sz="quarter" idx="52" hasCustomPrompt="1"/>
          </p:nvPr>
        </p:nvSpPr>
        <p:spPr>
          <a:xfrm>
            <a:off x="4976132" y="5643476"/>
            <a:ext cx="1748593" cy="347040"/>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 ############</a:t>
            </a:r>
          </a:p>
        </p:txBody>
      </p:sp>
      <p:sp>
        <p:nvSpPr>
          <p:cNvPr id="71" name="Rectangle 70">
            <a:extLst>
              <a:ext uri="{FF2B5EF4-FFF2-40B4-BE49-F238E27FC236}">
                <a16:creationId xmlns:a16="http://schemas.microsoft.com/office/drawing/2014/main" id="{2E692BB2-2362-4853-ACAF-23B9746CAA65}"/>
              </a:ext>
            </a:extLst>
          </p:cNvPr>
          <p:cNvSpPr/>
          <p:nvPr userDrawn="1"/>
        </p:nvSpPr>
        <p:spPr>
          <a:xfrm>
            <a:off x="3806231" y="5643476"/>
            <a:ext cx="1113134" cy="347040"/>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 OF WORKSTATIONS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72" name="Text Placeholder 16">
            <a:extLst>
              <a:ext uri="{FF2B5EF4-FFF2-40B4-BE49-F238E27FC236}">
                <a16:creationId xmlns:a16="http://schemas.microsoft.com/office/drawing/2014/main" id="{67CD8FD4-15CD-41F9-B16F-C02F1DC454DA}"/>
              </a:ext>
            </a:extLst>
          </p:cNvPr>
          <p:cNvSpPr>
            <a:spLocks noGrp="1"/>
          </p:cNvSpPr>
          <p:nvPr>
            <p:ph type="body" sz="quarter" idx="53" hasCustomPrompt="1"/>
          </p:nvPr>
        </p:nvSpPr>
        <p:spPr>
          <a:xfrm>
            <a:off x="4976146" y="6115066"/>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73" name="Rectangle 72">
            <a:extLst>
              <a:ext uri="{FF2B5EF4-FFF2-40B4-BE49-F238E27FC236}">
                <a16:creationId xmlns:a16="http://schemas.microsoft.com/office/drawing/2014/main" id="{107CC88F-9478-4E8F-8B52-7B4CFDFA859D}"/>
              </a:ext>
            </a:extLst>
          </p:cNvPr>
          <p:cNvSpPr/>
          <p:nvPr userDrawn="1"/>
        </p:nvSpPr>
        <p:spPr>
          <a:xfrm>
            <a:off x="3861140" y="611506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CONSTRUCTION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74" name="Text Placeholder 16">
            <a:extLst>
              <a:ext uri="{FF2B5EF4-FFF2-40B4-BE49-F238E27FC236}">
                <a16:creationId xmlns:a16="http://schemas.microsoft.com/office/drawing/2014/main" id="{F0B2E915-A7A9-4129-875A-179E467FDFBB}"/>
              </a:ext>
            </a:extLst>
          </p:cNvPr>
          <p:cNvSpPr>
            <a:spLocks noGrp="1"/>
          </p:cNvSpPr>
          <p:nvPr>
            <p:ph type="body" sz="quarter" idx="54" hasCustomPrompt="1"/>
          </p:nvPr>
        </p:nvSpPr>
        <p:spPr>
          <a:xfrm>
            <a:off x="4976146" y="5209288"/>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75" name="Rectangle 74">
            <a:extLst>
              <a:ext uri="{FF2B5EF4-FFF2-40B4-BE49-F238E27FC236}">
                <a16:creationId xmlns:a16="http://schemas.microsoft.com/office/drawing/2014/main" id="{90B3970A-A788-4D4B-88F7-C8EC687B55D6}"/>
              </a:ext>
            </a:extLst>
          </p:cNvPr>
          <p:cNvSpPr/>
          <p:nvPr userDrawn="1"/>
        </p:nvSpPr>
        <p:spPr>
          <a:xfrm>
            <a:off x="3861140" y="520669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SQUARE FEET</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76" name="Text Placeholder 16">
            <a:extLst>
              <a:ext uri="{FF2B5EF4-FFF2-40B4-BE49-F238E27FC236}">
                <a16:creationId xmlns:a16="http://schemas.microsoft.com/office/drawing/2014/main" id="{9863364E-2057-472F-9C0E-154EA59E46FE}"/>
              </a:ext>
            </a:extLst>
          </p:cNvPr>
          <p:cNvSpPr>
            <a:spLocks noGrp="1"/>
          </p:cNvSpPr>
          <p:nvPr>
            <p:ph type="body" sz="quarter" idx="55" hasCustomPrompt="1"/>
          </p:nvPr>
        </p:nvSpPr>
        <p:spPr>
          <a:xfrm>
            <a:off x="4979566" y="4802945"/>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77" name="Rectangle 76">
            <a:extLst>
              <a:ext uri="{FF2B5EF4-FFF2-40B4-BE49-F238E27FC236}">
                <a16:creationId xmlns:a16="http://schemas.microsoft.com/office/drawing/2014/main" id="{CDE83E38-41D0-41C4-9886-25CF6228A445}"/>
              </a:ext>
            </a:extLst>
          </p:cNvPr>
          <p:cNvSpPr/>
          <p:nvPr userDrawn="1"/>
        </p:nvSpPr>
        <p:spPr>
          <a:xfrm>
            <a:off x="3861140" y="4802945"/>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PROJECT TYPE</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78" name="Text Placeholder 16">
            <a:extLst>
              <a:ext uri="{FF2B5EF4-FFF2-40B4-BE49-F238E27FC236}">
                <a16:creationId xmlns:a16="http://schemas.microsoft.com/office/drawing/2014/main" id="{486CC277-C072-461E-AA35-7BA74CFF2AE8}"/>
              </a:ext>
            </a:extLst>
          </p:cNvPr>
          <p:cNvSpPr>
            <a:spLocks noGrp="1"/>
          </p:cNvSpPr>
          <p:nvPr>
            <p:ph type="body" sz="quarter" idx="56" hasCustomPrompt="1"/>
          </p:nvPr>
        </p:nvSpPr>
        <p:spPr>
          <a:xfrm>
            <a:off x="4976146" y="440875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79" name="Rectangle 78">
            <a:extLst>
              <a:ext uri="{FF2B5EF4-FFF2-40B4-BE49-F238E27FC236}">
                <a16:creationId xmlns:a16="http://schemas.microsoft.com/office/drawing/2014/main" id="{F49044CB-58E3-437D-9A84-49A32681DC40}"/>
              </a:ext>
            </a:extLst>
          </p:cNvPr>
          <p:cNvSpPr/>
          <p:nvPr userDrawn="1"/>
        </p:nvSpPr>
        <p:spPr>
          <a:xfrm>
            <a:off x="3861140" y="440875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LOCATION:</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80" name="Text Placeholder 16">
            <a:extLst>
              <a:ext uri="{FF2B5EF4-FFF2-40B4-BE49-F238E27FC236}">
                <a16:creationId xmlns:a16="http://schemas.microsoft.com/office/drawing/2014/main" id="{BA556CCF-C861-4E14-994C-801E79B6D71E}"/>
              </a:ext>
            </a:extLst>
          </p:cNvPr>
          <p:cNvSpPr>
            <a:spLocks noGrp="1"/>
          </p:cNvSpPr>
          <p:nvPr>
            <p:ph type="body" sz="quarter" idx="57" hasCustomPrompt="1"/>
          </p:nvPr>
        </p:nvSpPr>
        <p:spPr>
          <a:xfrm>
            <a:off x="4976132" y="401456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81" name="Rectangle 80">
            <a:extLst>
              <a:ext uri="{FF2B5EF4-FFF2-40B4-BE49-F238E27FC236}">
                <a16:creationId xmlns:a16="http://schemas.microsoft.com/office/drawing/2014/main" id="{277A6B65-EE0C-4968-B8F7-2BC92D749F39}"/>
              </a:ext>
            </a:extLst>
          </p:cNvPr>
          <p:cNvSpPr/>
          <p:nvPr userDrawn="1"/>
        </p:nvSpPr>
        <p:spPr>
          <a:xfrm>
            <a:off x="3861140" y="401456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COMPANY</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82" name="Text Placeholder 16">
            <a:extLst>
              <a:ext uri="{FF2B5EF4-FFF2-40B4-BE49-F238E27FC236}">
                <a16:creationId xmlns:a16="http://schemas.microsoft.com/office/drawing/2014/main" id="{343BE369-4EF7-4136-A695-E48EBE910B48}"/>
              </a:ext>
            </a:extLst>
          </p:cNvPr>
          <p:cNvSpPr>
            <a:spLocks noGrp="1"/>
          </p:cNvSpPr>
          <p:nvPr>
            <p:ph type="body" sz="quarter" idx="58" hasCustomPrompt="1"/>
          </p:nvPr>
        </p:nvSpPr>
        <p:spPr>
          <a:xfrm>
            <a:off x="4976146" y="6549254"/>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83" name="Rectangle 82">
            <a:extLst>
              <a:ext uri="{FF2B5EF4-FFF2-40B4-BE49-F238E27FC236}">
                <a16:creationId xmlns:a16="http://schemas.microsoft.com/office/drawing/2014/main" id="{84E5EE41-08C3-41D1-B4BF-92B5DB111D7C}"/>
              </a:ext>
            </a:extLst>
          </p:cNvPr>
          <p:cNvSpPr/>
          <p:nvPr userDrawn="1"/>
        </p:nvSpPr>
        <p:spPr>
          <a:xfrm>
            <a:off x="3861140" y="6549253"/>
            <a:ext cx="1057050" cy="309638"/>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FURNITURE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84" name="Picture Placeholder 20">
            <a:extLst>
              <a:ext uri="{FF2B5EF4-FFF2-40B4-BE49-F238E27FC236}">
                <a16:creationId xmlns:a16="http://schemas.microsoft.com/office/drawing/2014/main" id="{7BC8D08B-43A3-4A6B-B8AC-33FA544F83FD}"/>
              </a:ext>
            </a:extLst>
          </p:cNvPr>
          <p:cNvSpPr>
            <a:spLocks noGrp="1"/>
          </p:cNvSpPr>
          <p:nvPr>
            <p:ph type="pic" sz="quarter" idx="59" hasCustomPrompt="1"/>
          </p:nvPr>
        </p:nvSpPr>
        <p:spPr>
          <a:xfrm>
            <a:off x="7169884" y="1283555"/>
            <a:ext cx="2863587" cy="2438077"/>
          </a:xfrm>
          <a:prstGeom prst="rect">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85" name="Text Placeholder 16">
            <a:extLst>
              <a:ext uri="{FF2B5EF4-FFF2-40B4-BE49-F238E27FC236}">
                <a16:creationId xmlns:a16="http://schemas.microsoft.com/office/drawing/2014/main" id="{8B9EE0DB-F05B-4A27-BB68-D68DD622D026}"/>
              </a:ext>
            </a:extLst>
          </p:cNvPr>
          <p:cNvSpPr>
            <a:spLocks noGrp="1"/>
          </p:cNvSpPr>
          <p:nvPr>
            <p:ph type="body" sz="quarter" idx="60" hasCustomPrompt="1"/>
          </p:nvPr>
        </p:nvSpPr>
        <p:spPr>
          <a:xfrm>
            <a:off x="8284876" y="5643476"/>
            <a:ext cx="1748593" cy="347040"/>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 ############</a:t>
            </a:r>
          </a:p>
        </p:txBody>
      </p:sp>
      <p:sp>
        <p:nvSpPr>
          <p:cNvPr id="86" name="Rectangle 85">
            <a:extLst>
              <a:ext uri="{FF2B5EF4-FFF2-40B4-BE49-F238E27FC236}">
                <a16:creationId xmlns:a16="http://schemas.microsoft.com/office/drawing/2014/main" id="{6086F27E-E2EC-41C9-859F-FFFA78534B92}"/>
              </a:ext>
            </a:extLst>
          </p:cNvPr>
          <p:cNvSpPr/>
          <p:nvPr userDrawn="1"/>
        </p:nvSpPr>
        <p:spPr>
          <a:xfrm>
            <a:off x="7114975" y="5643476"/>
            <a:ext cx="1113134" cy="347040"/>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 OF WORKSTATIONS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87" name="Text Placeholder 16">
            <a:extLst>
              <a:ext uri="{FF2B5EF4-FFF2-40B4-BE49-F238E27FC236}">
                <a16:creationId xmlns:a16="http://schemas.microsoft.com/office/drawing/2014/main" id="{E5280E8B-911B-4BDD-8F37-3DC48278AFF8}"/>
              </a:ext>
            </a:extLst>
          </p:cNvPr>
          <p:cNvSpPr>
            <a:spLocks noGrp="1"/>
          </p:cNvSpPr>
          <p:nvPr>
            <p:ph type="body" sz="quarter" idx="61" hasCustomPrompt="1"/>
          </p:nvPr>
        </p:nvSpPr>
        <p:spPr>
          <a:xfrm>
            <a:off x="8284890" y="6115066"/>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88" name="Rectangle 87">
            <a:extLst>
              <a:ext uri="{FF2B5EF4-FFF2-40B4-BE49-F238E27FC236}">
                <a16:creationId xmlns:a16="http://schemas.microsoft.com/office/drawing/2014/main" id="{A7891276-46B9-41BD-A7C9-66BCF2995783}"/>
              </a:ext>
            </a:extLst>
          </p:cNvPr>
          <p:cNvSpPr/>
          <p:nvPr userDrawn="1"/>
        </p:nvSpPr>
        <p:spPr>
          <a:xfrm>
            <a:off x="7169884" y="611506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CONSTRUCTION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89" name="Text Placeholder 16">
            <a:extLst>
              <a:ext uri="{FF2B5EF4-FFF2-40B4-BE49-F238E27FC236}">
                <a16:creationId xmlns:a16="http://schemas.microsoft.com/office/drawing/2014/main" id="{959FADE4-21A1-4226-9208-6E6F435800DA}"/>
              </a:ext>
            </a:extLst>
          </p:cNvPr>
          <p:cNvSpPr>
            <a:spLocks noGrp="1"/>
          </p:cNvSpPr>
          <p:nvPr>
            <p:ph type="body" sz="quarter" idx="62" hasCustomPrompt="1"/>
          </p:nvPr>
        </p:nvSpPr>
        <p:spPr>
          <a:xfrm>
            <a:off x="8284890" y="5209288"/>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90" name="Rectangle 89">
            <a:extLst>
              <a:ext uri="{FF2B5EF4-FFF2-40B4-BE49-F238E27FC236}">
                <a16:creationId xmlns:a16="http://schemas.microsoft.com/office/drawing/2014/main" id="{C9923C91-F1AB-4444-BCED-72AD026F6B3C}"/>
              </a:ext>
            </a:extLst>
          </p:cNvPr>
          <p:cNvSpPr/>
          <p:nvPr userDrawn="1"/>
        </p:nvSpPr>
        <p:spPr>
          <a:xfrm>
            <a:off x="7169884" y="520669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SQUARE FEET</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1" name="Text Placeholder 16">
            <a:extLst>
              <a:ext uri="{FF2B5EF4-FFF2-40B4-BE49-F238E27FC236}">
                <a16:creationId xmlns:a16="http://schemas.microsoft.com/office/drawing/2014/main" id="{1CEC039B-A1D2-48A5-B9C9-40E756D61468}"/>
              </a:ext>
            </a:extLst>
          </p:cNvPr>
          <p:cNvSpPr>
            <a:spLocks noGrp="1"/>
          </p:cNvSpPr>
          <p:nvPr>
            <p:ph type="body" sz="quarter" idx="63" hasCustomPrompt="1"/>
          </p:nvPr>
        </p:nvSpPr>
        <p:spPr>
          <a:xfrm>
            <a:off x="8288310" y="4802945"/>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92" name="Rectangle 91">
            <a:extLst>
              <a:ext uri="{FF2B5EF4-FFF2-40B4-BE49-F238E27FC236}">
                <a16:creationId xmlns:a16="http://schemas.microsoft.com/office/drawing/2014/main" id="{0EE77EEC-201D-4736-AE95-7CEDDEF4B9EF}"/>
              </a:ext>
            </a:extLst>
          </p:cNvPr>
          <p:cNvSpPr/>
          <p:nvPr userDrawn="1"/>
        </p:nvSpPr>
        <p:spPr>
          <a:xfrm>
            <a:off x="7169884" y="4802945"/>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PROJECT TYPE</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3" name="Text Placeholder 16">
            <a:extLst>
              <a:ext uri="{FF2B5EF4-FFF2-40B4-BE49-F238E27FC236}">
                <a16:creationId xmlns:a16="http://schemas.microsoft.com/office/drawing/2014/main" id="{BD5C1513-2F5D-4536-9EF1-D558516A8645}"/>
              </a:ext>
            </a:extLst>
          </p:cNvPr>
          <p:cNvSpPr>
            <a:spLocks noGrp="1"/>
          </p:cNvSpPr>
          <p:nvPr>
            <p:ph type="body" sz="quarter" idx="64" hasCustomPrompt="1"/>
          </p:nvPr>
        </p:nvSpPr>
        <p:spPr>
          <a:xfrm>
            <a:off x="8284890" y="440875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94" name="Rectangle 93">
            <a:extLst>
              <a:ext uri="{FF2B5EF4-FFF2-40B4-BE49-F238E27FC236}">
                <a16:creationId xmlns:a16="http://schemas.microsoft.com/office/drawing/2014/main" id="{4939D26D-CA24-4B87-A3C8-564524C2333D}"/>
              </a:ext>
            </a:extLst>
          </p:cNvPr>
          <p:cNvSpPr/>
          <p:nvPr userDrawn="1"/>
        </p:nvSpPr>
        <p:spPr>
          <a:xfrm>
            <a:off x="7169884" y="440875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LOCATION:</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5" name="Text Placeholder 16">
            <a:extLst>
              <a:ext uri="{FF2B5EF4-FFF2-40B4-BE49-F238E27FC236}">
                <a16:creationId xmlns:a16="http://schemas.microsoft.com/office/drawing/2014/main" id="{CD47F469-F514-472D-8F8C-1410878EC64F}"/>
              </a:ext>
            </a:extLst>
          </p:cNvPr>
          <p:cNvSpPr>
            <a:spLocks noGrp="1"/>
          </p:cNvSpPr>
          <p:nvPr>
            <p:ph type="body" sz="quarter" idx="65" hasCustomPrompt="1"/>
          </p:nvPr>
        </p:nvSpPr>
        <p:spPr>
          <a:xfrm>
            <a:off x="8284876" y="401456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96" name="Rectangle 95">
            <a:extLst>
              <a:ext uri="{FF2B5EF4-FFF2-40B4-BE49-F238E27FC236}">
                <a16:creationId xmlns:a16="http://schemas.microsoft.com/office/drawing/2014/main" id="{F826E7F4-7B0C-4F8E-8042-8DF771CE32A5}"/>
              </a:ext>
            </a:extLst>
          </p:cNvPr>
          <p:cNvSpPr/>
          <p:nvPr userDrawn="1"/>
        </p:nvSpPr>
        <p:spPr>
          <a:xfrm>
            <a:off x="7169884" y="401456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COMPANY</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7" name="Text Placeholder 16">
            <a:extLst>
              <a:ext uri="{FF2B5EF4-FFF2-40B4-BE49-F238E27FC236}">
                <a16:creationId xmlns:a16="http://schemas.microsoft.com/office/drawing/2014/main" id="{287E6EB9-2048-4C15-9D72-40CB5823548F}"/>
              </a:ext>
            </a:extLst>
          </p:cNvPr>
          <p:cNvSpPr>
            <a:spLocks noGrp="1"/>
          </p:cNvSpPr>
          <p:nvPr>
            <p:ph type="body" sz="quarter" idx="66" hasCustomPrompt="1"/>
          </p:nvPr>
        </p:nvSpPr>
        <p:spPr>
          <a:xfrm>
            <a:off x="8284890" y="6549254"/>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98" name="Rectangle 97">
            <a:extLst>
              <a:ext uri="{FF2B5EF4-FFF2-40B4-BE49-F238E27FC236}">
                <a16:creationId xmlns:a16="http://schemas.microsoft.com/office/drawing/2014/main" id="{E10E911D-3FC3-42A3-A46E-23B89711DBB0}"/>
              </a:ext>
            </a:extLst>
          </p:cNvPr>
          <p:cNvSpPr/>
          <p:nvPr userDrawn="1"/>
        </p:nvSpPr>
        <p:spPr>
          <a:xfrm>
            <a:off x="7169884" y="6549253"/>
            <a:ext cx="1057050" cy="309638"/>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FURNITURE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9" name="Picture Placeholder 20">
            <a:extLst>
              <a:ext uri="{FF2B5EF4-FFF2-40B4-BE49-F238E27FC236}">
                <a16:creationId xmlns:a16="http://schemas.microsoft.com/office/drawing/2014/main" id="{B2203749-9C2E-40C1-B05C-27D1ECA6E73F}"/>
              </a:ext>
            </a:extLst>
          </p:cNvPr>
          <p:cNvSpPr>
            <a:spLocks noGrp="1"/>
          </p:cNvSpPr>
          <p:nvPr>
            <p:ph type="pic" sz="quarter" idx="67" hasCustomPrompt="1"/>
          </p:nvPr>
        </p:nvSpPr>
        <p:spPr>
          <a:xfrm>
            <a:off x="10442581" y="1283555"/>
            <a:ext cx="2863587" cy="2438077"/>
          </a:xfrm>
          <a:prstGeom prst="rect">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100" name="Text Placeholder 16">
            <a:extLst>
              <a:ext uri="{FF2B5EF4-FFF2-40B4-BE49-F238E27FC236}">
                <a16:creationId xmlns:a16="http://schemas.microsoft.com/office/drawing/2014/main" id="{10E955F8-6F27-4902-B8C6-72607788A16B}"/>
              </a:ext>
            </a:extLst>
          </p:cNvPr>
          <p:cNvSpPr>
            <a:spLocks noGrp="1"/>
          </p:cNvSpPr>
          <p:nvPr>
            <p:ph type="body" sz="quarter" idx="68" hasCustomPrompt="1"/>
          </p:nvPr>
        </p:nvSpPr>
        <p:spPr>
          <a:xfrm>
            <a:off x="11557573" y="5643476"/>
            <a:ext cx="1748593" cy="347040"/>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 ############</a:t>
            </a:r>
          </a:p>
        </p:txBody>
      </p:sp>
      <p:sp>
        <p:nvSpPr>
          <p:cNvPr id="101" name="Rectangle 100">
            <a:extLst>
              <a:ext uri="{FF2B5EF4-FFF2-40B4-BE49-F238E27FC236}">
                <a16:creationId xmlns:a16="http://schemas.microsoft.com/office/drawing/2014/main" id="{ED6638E3-4A67-40AF-B749-C3A63C2FB9E5}"/>
              </a:ext>
            </a:extLst>
          </p:cNvPr>
          <p:cNvSpPr/>
          <p:nvPr userDrawn="1"/>
        </p:nvSpPr>
        <p:spPr>
          <a:xfrm>
            <a:off x="10387672" y="5643476"/>
            <a:ext cx="1113134" cy="347040"/>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 OF WORKSTATIONS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02" name="Text Placeholder 16">
            <a:extLst>
              <a:ext uri="{FF2B5EF4-FFF2-40B4-BE49-F238E27FC236}">
                <a16:creationId xmlns:a16="http://schemas.microsoft.com/office/drawing/2014/main" id="{20D78848-B7AC-409D-804E-BEB1B04279E6}"/>
              </a:ext>
            </a:extLst>
          </p:cNvPr>
          <p:cNvSpPr>
            <a:spLocks noGrp="1"/>
          </p:cNvSpPr>
          <p:nvPr>
            <p:ph type="body" sz="quarter" idx="69" hasCustomPrompt="1"/>
          </p:nvPr>
        </p:nvSpPr>
        <p:spPr>
          <a:xfrm>
            <a:off x="11557587" y="6115066"/>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03" name="Rectangle 102">
            <a:extLst>
              <a:ext uri="{FF2B5EF4-FFF2-40B4-BE49-F238E27FC236}">
                <a16:creationId xmlns:a16="http://schemas.microsoft.com/office/drawing/2014/main" id="{FF798B3D-F674-4B73-A334-1332B9345021}"/>
              </a:ext>
            </a:extLst>
          </p:cNvPr>
          <p:cNvSpPr/>
          <p:nvPr userDrawn="1"/>
        </p:nvSpPr>
        <p:spPr>
          <a:xfrm>
            <a:off x="10442581" y="611506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CONSTRUCTION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04" name="Text Placeholder 16">
            <a:extLst>
              <a:ext uri="{FF2B5EF4-FFF2-40B4-BE49-F238E27FC236}">
                <a16:creationId xmlns:a16="http://schemas.microsoft.com/office/drawing/2014/main" id="{1DFF6002-F49A-4DF4-8680-954B94F15FCC}"/>
              </a:ext>
            </a:extLst>
          </p:cNvPr>
          <p:cNvSpPr>
            <a:spLocks noGrp="1"/>
          </p:cNvSpPr>
          <p:nvPr>
            <p:ph type="body" sz="quarter" idx="70" hasCustomPrompt="1"/>
          </p:nvPr>
        </p:nvSpPr>
        <p:spPr>
          <a:xfrm>
            <a:off x="11557587" y="5209288"/>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05" name="Rectangle 104">
            <a:extLst>
              <a:ext uri="{FF2B5EF4-FFF2-40B4-BE49-F238E27FC236}">
                <a16:creationId xmlns:a16="http://schemas.microsoft.com/office/drawing/2014/main" id="{EC6BBA3C-C819-4C18-B6EE-FA2A94361416}"/>
              </a:ext>
            </a:extLst>
          </p:cNvPr>
          <p:cNvSpPr/>
          <p:nvPr userDrawn="1"/>
        </p:nvSpPr>
        <p:spPr>
          <a:xfrm>
            <a:off x="10442581" y="520669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SQUARE FEET</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06" name="Text Placeholder 16">
            <a:extLst>
              <a:ext uri="{FF2B5EF4-FFF2-40B4-BE49-F238E27FC236}">
                <a16:creationId xmlns:a16="http://schemas.microsoft.com/office/drawing/2014/main" id="{B7FCBADB-7B5B-480C-BD70-D3D296201AE0}"/>
              </a:ext>
            </a:extLst>
          </p:cNvPr>
          <p:cNvSpPr>
            <a:spLocks noGrp="1"/>
          </p:cNvSpPr>
          <p:nvPr>
            <p:ph type="body" sz="quarter" idx="71" hasCustomPrompt="1"/>
          </p:nvPr>
        </p:nvSpPr>
        <p:spPr>
          <a:xfrm>
            <a:off x="11561007" y="4802945"/>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07" name="Rectangle 106">
            <a:extLst>
              <a:ext uri="{FF2B5EF4-FFF2-40B4-BE49-F238E27FC236}">
                <a16:creationId xmlns:a16="http://schemas.microsoft.com/office/drawing/2014/main" id="{903E2EEF-DCCB-4704-B525-677E40D6D789}"/>
              </a:ext>
            </a:extLst>
          </p:cNvPr>
          <p:cNvSpPr/>
          <p:nvPr userDrawn="1"/>
        </p:nvSpPr>
        <p:spPr>
          <a:xfrm>
            <a:off x="10442581" y="4802945"/>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PROJECT TYPE</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08" name="Text Placeholder 16">
            <a:extLst>
              <a:ext uri="{FF2B5EF4-FFF2-40B4-BE49-F238E27FC236}">
                <a16:creationId xmlns:a16="http://schemas.microsoft.com/office/drawing/2014/main" id="{9A2C1089-79D9-4126-9FD6-40AE28E3DFC6}"/>
              </a:ext>
            </a:extLst>
          </p:cNvPr>
          <p:cNvSpPr>
            <a:spLocks noGrp="1"/>
          </p:cNvSpPr>
          <p:nvPr>
            <p:ph type="body" sz="quarter" idx="72" hasCustomPrompt="1"/>
          </p:nvPr>
        </p:nvSpPr>
        <p:spPr>
          <a:xfrm>
            <a:off x="11557587" y="440875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09" name="Rectangle 108">
            <a:extLst>
              <a:ext uri="{FF2B5EF4-FFF2-40B4-BE49-F238E27FC236}">
                <a16:creationId xmlns:a16="http://schemas.microsoft.com/office/drawing/2014/main" id="{2DE3986B-C31D-4A08-A0D1-40277698559E}"/>
              </a:ext>
            </a:extLst>
          </p:cNvPr>
          <p:cNvSpPr/>
          <p:nvPr userDrawn="1"/>
        </p:nvSpPr>
        <p:spPr>
          <a:xfrm>
            <a:off x="10442581" y="440875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LOCATION:</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10" name="Text Placeholder 16">
            <a:extLst>
              <a:ext uri="{FF2B5EF4-FFF2-40B4-BE49-F238E27FC236}">
                <a16:creationId xmlns:a16="http://schemas.microsoft.com/office/drawing/2014/main" id="{F987088A-D58F-43E3-8F62-08B8380E589D}"/>
              </a:ext>
            </a:extLst>
          </p:cNvPr>
          <p:cNvSpPr>
            <a:spLocks noGrp="1"/>
          </p:cNvSpPr>
          <p:nvPr>
            <p:ph type="body" sz="quarter" idx="73" hasCustomPrompt="1"/>
          </p:nvPr>
        </p:nvSpPr>
        <p:spPr>
          <a:xfrm>
            <a:off x="11557573" y="401456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11" name="Rectangle 110">
            <a:extLst>
              <a:ext uri="{FF2B5EF4-FFF2-40B4-BE49-F238E27FC236}">
                <a16:creationId xmlns:a16="http://schemas.microsoft.com/office/drawing/2014/main" id="{5C9569C7-FC11-48C5-A597-D17830BAD103}"/>
              </a:ext>
            </a:extLst>
          </p:cNvPr>
          <p:cNvSpPr/>
          <p:nvPr userDrawn="1"/>
        </p:nvSpPr>
        <p:spPr>
          <a:xfrm>
            <a:off x="10442581" y="401456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COMPANY</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12" name="Text Placeholder 16">
            <a:extLst>
              <a:ext uri="{FF2B5EF4-FFF2-40B4-BE49-F238E27FC236}">
                <a16:creationId xmlns:a16="http://schemas.microsoft.com/office/drawing/2014/main" id="{58F6C5BE-7763-446E-A545-FE66FE48F3FB}"/>
              </a:ext>
            </a:extLst>
          </p:cNvPr>
          <p:cNvSpPr>
            <a:spLocks noGrp="1"/>
          </p:cNvSpPr>
          <p:nvPr>
            <p:ph type="body" sz="quarter" idx="74" hasCustomPrompt="1"/>
          </p:nvPr>
        </p:nvSpPr>
        <p:spPr>
          <a:xfrm>
            <a:off x="11557587" y="6549254"/>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13" name="Rectangle 112">
            <a:extLst>
              <a:ext uri="{FF2B5EF4-FFF2-40B4-BE49-F238E27FC236}">
                <a16:creationId xmlns:a16="http://schemas.microsoft.com/office/drawing/2014/main" id="{1745BCCB-2FAA-4BBB-8E76-290810C20C23}"/>
              </a:ext>
            </a:extLst>
          </p:cNvPr>
          <p:cNvSpPr/>
          <p:nvPr userDrawn="1"/>
        </p:nvSpPr>
        <p:spPr>
          <a:xfrm>
            <a:off x="10442581" y="6549253"/>
            <a:ext cx="1057050" cy="309638"/>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FURNITURE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67" name="Picture 66" descr="Shape&#10;&#10;Description automatically generated with medium confidence">
            <a:extLst>
              <a:ext uri="{FF2B5EF4-FFF2-40B4-BE49-F238E27FC236}">
                <a16:creationId xmlns:a16="http://schemas.microsoft.com/office/drawing/2014/main" id="{763366FB-107B-40B4-995A-D78C8D1F9FE2}"/>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68" name="Slide Number Placeholder 2">
            <a:extLst>
              <a:ext uri="{FF2B5EF4-FFF2-40B4-BE49-F238E27FC236}">
                <a16:creationId xmlns:a16="http://schemas.microsoft.com/office/drawing/2014/main" id="{B19DA1D0-3AC8-486A-9EF6-9355E81E85E5}"/>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1672333901"/>
      </p:ext>
    </p:extLst>
  </p:cSld>
  <p:clrMapOvr>
    <a:masterClrMapping/>
  </p:clrMapOvr>
  <p:extLst>
    <p:ext uri="{DCECCB84-F9BA-43D5-87BE-67443E8EF086}">
      <p15:sldGuideLst xmlns:p15="http://schemas.microsoft.com/office/powerpoint/2012/main">
        <p15:guide id="2" pos="320" userDrawn="1">
          <p15:clr>
            <a:srgbClr val="FBAE40"/>
          </p15:clr>
        </p15:guide>
        <p15:guide id="3" pos="8384" userDrawn="1">
          <p15:clr>
            <a:srgbClr val="FBAE40"/>
          </p15:clr>
        </p15:guide>
        <p15:guide id="4" orient="horz" pos="720" userDrawn="1">
          <p15:clr>
            <a:srgbClr val="FBAE40"/>
          </p15:clr>
        </p15:guide>
        <p15:guide id="5" orient="horz" pos="4512"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Blu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20655"/>
      </p:ext>
    </p:extLst>
  </p:cSld>
  <p:clrMapOvr>
    <a:masterClrMapping/>
  </p:clrMapOvr>
  <p:extLst>
    <p:ext uri="{DCECCB84-F9BA-43D5-87BE-67443E8EF086}">
      <p15:sldGuideLst xmlns:p15="http://schemas.microsoft.com/office/powerpoint/2012/main">
        <p15:guide id="1" pos="320" userDrawn="1">
          <p15:clr>
            <a:srgbClr val="FBAE40"/>
          </p15:clr>
        </p15:guide>
        <p15:guide id="2" pos="8384" userDrawn="1">
          <p15:clr>
            <a:srgbClr val="FBAE40"/>
          </p15:clr>
        </p15:guide>
        <p15:guide id="3" orient="horz" pos="720" userDrawn="1">
          <p15:clr>
            <a:srgbClr val="FBAE40"/>
          </p15:clr>
        </p15:guide>
        <p15:guide id="4" orient="horz" pos="4512"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White">
    <p:spTree>
      <p:nvGrpSpPr>
        <p:cNvPr id="1" name=""/>
        <p:cNvGrpSpPr/>
        <p:nvPr/>
      </p:nvGrpSpPr>
      <p:grpSpPr>
        <a:xfrm>
          <a:off x="0" y="0"/>
          <a:ext cx="0" cy="0"/>
          <a:chOff x="0" y="0"/>
          <a:chExt cx="0" cy="0"/>
        </a:xfrm>
      </p:grpSpPr>
      <p:sp>
        <p:nvSpPr>
          <p:cNvPr id="5" name="Rectangle 4"/>
          <p:cNvSpPr/>
          <p:nvPr userDrawn="1"/>
        </p:nvSpPr>
        <p:spPr>
          <a:xfrm>
            <a:off x="0" y="0"/>
            <a:ext cx="13817600" cy="777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b="0" i="0" dirty="0">
              <a:latin typeface="Roboto" panose="02000000000000000000" pitchFamily="2" charset="0"/>
            </a:endParaRPr>
          </a:p>
        </p:txBody>
      </p:sp>
    </p:spTree>
    <p:extLst>
      <p:ext uri="{BB962C8B-B14F-4D97-AF65-F5344CB8AC3E}">
        <p14:creationId xmlns:p14="http://schemas.microsoft.com/office/powerpoint/2010/main" val="3101004895"/>
      </p:ext>
    </p:extLst>
  </p:cSld>
  <p:clrMapOvr>
    <a:masterClrMapping/>
  </p:clrMapOvr>
  <p:extLst>
    <p:ext uri="{DCECCB84-F9BA-43D5-87BE-67443E8EF086}">
      <p15:sldGuideLst xmlns:p15="http://schemas.microsoft.com/office/powerpoint/2012/main">
        <p15:guide id="1" orient="horz" pos="720" userDrawn="1">
          <p15:clr>
            <a:srgbClr val="FBAE40"/>
          </p15:clr>
        </p15:guide>
        <p15:guide id="2" orient="horz" pos="4512" userDrawn="1">
          <p15:clr>
            <a:srgbClr val="FBAE40"/>
          </p15:clr>
        </p15:guide>
        <p15:guide id="3" pos="320" userDrawn="1">
          <p15:clr>
            <a:srgbClr val="FBAE40"/>
          </p15:clr>
        </p15:guide>
        <p15:guide id="4" pos="838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NK - WHIT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940DE9E8-45A9-6C42-9F06-E20112BED32B}"/>
              </a:ext>
            </a:extLst>
          </p:cNvPr>
          <p:cNvSpPr txBox="1">
            <a:spLocks/>
          </p:cNvSpPr>
          <p:nvPr userDrawn="1"/>
        </p:nvSpPr>
        <p:spPr>
          <a:xfrm>
            <a:off x="12883329" y="7253808"/>
            <a:ext cx="934269" cy="413808"/>
          </a:xfrm>
          <a:prstGeom prst="rect">
            <a:avLst/>
          </a:prstGeom>
        </p:spPr>
        <p:txBody>
          <a:bodyP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62" b="1" smtClean="0">
                <a:solidFill>
                  <a:srgbClr val="003479"/>
                </a:solidFill>
                <a:latin typeface="Gill Sans" panose="020B0502020104020203" pitchFamily="34" charset="-79"/>
                <a:cs typeface="Gill Sans" panose="020B0502020104020203" pitchFamily="34" charset="-79"/>
              </a:rPr>
              <a:pPr algn="ctr"/>
              <a:t>‹#›</a:t>
            </a:fld>
            <a:endParaRPr lang="en-US" sz="1262" b="1" dirty="0">
              <a:solidFill>
                <a:srgbClr val="003479"/>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1664562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ver-Landscape">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12DF4F03-5308-4189-B6D8-0928FBA5180F}"/>
              </a:ext>
            </a:extLst>
          </p:cNvPr>
          <p:cNvSpPr>
            <a:spLocks noGrp="1"/>
          </p:cNvSpPr>
          <p:nvPr>
            <p:ph type="body" sz="quarter" idx="17" hasCustomPrompt="1"/>
          </p:nvPr>
        </p:nvSpPr>
        <p:spPr>
          <a:xfrm>
            <a:off x="546101" y="5513295"/>
            <a:ext cx="12725396" cy="1276784"/>
          </a:xfrm>
        </p:spPr>
        <p:txBody>
          <a:bodyPr wrap="none" anchor="ctr">
            <a:noAutofit/>
          </a:bodyPr>
          <a:lstStyle>
            <a:lvl1pPr marL="0" indent="0" algn="l">
              <a:lnSpc>
                <a:spcPct val="100000"/>
              </a:lnSpc>
              <a:spcBef>
                <a:spcPts val="0"/>
              </a:spcBef>
              <a:buNone/>
              <a:defRPr sz="4000">
                <a:solidFill>
                  <a:schemeClr val="tx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Presentation Title</a:t>
            </a:r>
          </a:p>
        </p:txBody>
      </p:sp>
      <p:sp>
        <p:nvSpPr>
          <p:cNvPr id="18" name="cover image">
            <a:extLst>
              <a:ext uri="{FF2B5EF4-FFF2-40B4-BE49-F238E27FC236}">
                <a16:creationId xmlns:a16="http://schemas.microsoft.com/office/drawing/2014/main" id="{50FCDBFB-C2D3-40CA-ABB0-825D2D1BBCCE}"/>
              </a:ext>
            </a:extLst>
          </p:cNvPr>
          <p:cNvSpPr>
            <a:spLocks noGrp="1"/>
          </p:cNvSpPr>
          <p:nvPr>
            <p:ph type="pic" sz="quarter" idx="19"/>
          </p:nvPr>
        </p:nvSpPr>
        <p:spPr>
          <a:xfrm>
            <a:off x="0" y="0"/>
            <a:ext cx="13817597" cy="5106988"/>
          </a:xfrm>
        </p:spPr>
        <p:txBody>
          <a:bodyPr/>
          <a:lstStyle>
            <a:lvl1pPr marL="0" indent="0">
              <a:buNone/>
              <a:defRPr/>
            </a:lvl1pPr>
          </a:lstStyle>
          <a:p>
            <a:r>
              <a:rPr lang="en-US" dirty="0"/>
              <a:t>Click icon to add picture</a:t>
            </a:r>
          </a:p>
        </p:txBody>
      </p:sp>
      <p:pic>
        <p:nvPicPr>
          <p:cNvPr id="7" name="Picture 6" descr="A black background with white text&#10;&#10;Description automatically generated with low confidence">
            <a:extLst>
              <a:ext uri="{FF2B5EF4-FFF2-40B4-BE49-F238E27FC236}">
                <a16:creationId xmlns:a16="http://schemas.microsoft.com/office/drawing/2014/main" id="{F83709E8-7771-4C8B-AC9D-81F770D2DCDD}"/>
              </a:ext>
            </a:extLst>
          </p:cNvPr>
          <p:cNvPicPr>
            <a:picLocks noChangeAspect="1"/>
          </p:cNvPicPr>
          <p:nvPr userDrawn="1"/>
        </p:nvPicPr>
        <p:blipFill>
          <a:blip r:embed="rId2"/>
          <a:stretch>
            <a:fillRect/>
          </a:stretch>
        </p:blipFill>
        <p:spPr>
          <a:xfrm>
            <a:off x="4778063" y="3587470"/>
            <a:ext cx="4261473" cy="597460"/>
          </a:xfrm>
          <a:prstGeom prst="rect">
            <a:avLst/>
          </a:prstGeom>
        </p:spPr>
      </p:pic>
      <p:sp>
        <p:nvSpPr>
          <p:cNvPr id="11" name="bottom rectangle">
            <a:extLst>
              <a:ext uri="{FF2B5EF4-FFF2-40B4-BE49-F238E27FC236}">
                <a16:creationId xmlns:a16="http://schemas.microsoft.com/office/drawing/2014/main" id="{2478C65A-966F-46D2-BBBE-F202BFE99360}"/>
              </a:ext>
            </a:extLst>
          </p:cNvPr>
          <p:cNvSpPr/>
          <p:nvPr userDrawn="1"/>
        </p:nvSpPr>
        <p:spPr>
          <a:xfrm>
            <a:off x="0" y="7257578"/>
            <a:ext cx="13817600" cy="5229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1" b="0" i="0" dirty="0">
              <a:latin typeface="Roboto" panose="02000000000000000000" pitchFamily="2" charset="0"/>
            </a:endParaRPr>
          </a:p>
        </p:txBody>
      </p:sp>
      <p:pic>
        <p:nvPicPr>
          <p:cNvPr id="12" name="Picture 11">
            <a:extLst>
              <a:ext uri="{FF2B5EF4-FFF2-40B4-BE49-F238E27FC236}">
                <a16:creationId xmlns:a16="http://schemas.microsoft.com/office/drawing/2014/main" id="{7F0C4831-1A5C-4B96-A840-93AE61A09869}"/>
              </a:ext>
            </a:extLst>
          </p:cNvPr>
          <p:cNvPicPr>
            <a:picLocks noChangeAspect="1"/>
          </p:cNvPicPr>
          <p:nvPr userDrawn="1"/>
        </p:nvPicPr>
        <p:blipFill>
          <a:blip r:embed="rId3"/>
          <a:srcRect/>
          <a:stretch/>
        </p:blipFill>
        <p:spPr>
          <a:xfrm>
            <a:off x="10917692" y="7321550"/>
            <a:ext cx="2552946" cy="357923"/>
          </a:xfrm>
          <a:prstGeom prst="rect">
            <a:avLst/>
          </a:prstGeom>
        </p:spPr>
      </p:pic>
      <p:cxnSp>
        <p:nvCxnSpPr>
          <p:cNvPr id="13" name="Straight Connector 12">
            <a:extLst>
              <a:ext uri="{FF2B5EF4-FFF2-40B4-BE49-F238E27FC236}">
                <a16:creationId xmlns:a16="http://schemas.microsoft.com/office/drawing/2014/main" id="{4E0085D4-0DCD-486F-9B4D-343948B19E32}"/>
              </a:ext>
            </a:extLst>
          </p:cNvPr>
          <p:cNvCxnSpPr>
            <a:cxnSpLocks/>
            <a:stCxn id="16" idx="1"/>
          </p:cNvCxnSpPr>
          <p:nvPr userDrawn="1"/>
        </p:nvCxnSpPr>
        <p:spPr>
          <a:xfrm>
            <a:off x="546101" y="7515628"/>
            <a:ext cx="1028699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date">
            <a:extLst>
              <a:ext uri="{FF2B5EF4-FFF2-40B4-BE49-F238E27FC236}">
                <a16:creationId xmlns:a16="http://schemas.microsoft.com/office/drawing/2014/main" id="{88FFD64B-4888-4C94-A8E7-86A81220D2B9}"/>
              </a:ext>
            </a:extLst>
          </p:cNvPr>
          <p:cNvSpPr>
            <a:spLocks noGrp="1"/>
          </p:cNvSpPr>
          <p:nvPr>
            <p:ph type="body" sz="quarter" idx="18" hasCustomPrompt="1"/>
          </p:nvPr>
        </p:nvSpPr>
        <p:spPr>
          <a:xfrm>
            <a:off x="546101" y="7358662"/>
            <a:ext cx="1987082" cy="313932"/>
          </a:xfrm>
          <a:solidFill>
            <a:schemeClr val="accent2"/>
          </a:solidFill>
        </p:spPr>
        <p:txBody>
          <a:bodyPr wrap="none" lIns="45720" rIns="45720">
            <a:spAutoFit/>
          </a:bodyPr>
          <a:lstStyle>
            <a:lvl1pPr marL="0" indent="0" algn="l">
              <a:buNone/>
              <a:defRPr sz="16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Location | Date 2022</a:t>
            </a:r>
          </a:p>
        </p:txBody>
      </p:sp>
    </p:spTree>
    <p:extLst>
      <p:ext uri="{BB962C8B-B14F-4D97-AF65-F5344CB8AC3E}">
        <p14:creationId xmlns:p14="http://schemas.microsoft.com/office/powerpoint/2010/main" val="2384945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ver-Portrai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12DF4F03-5308-4189-B6D8-0928FBA5180F}"/>
              </a:ext>
            </a:extLst>
          </p:cNvPr>
          <p:cNvSpPr>
            <a:spLocks noGrp="1"/>
          </p:cNvSpPr>
          <p:nvPr>
            <p:ph type="body" sz="quarter" idx="17" hasCustomPrompt="1"/>
          </p:nvPr>
        </p:nvSpPr>
        <p:spPr>
          <a:xfrm>
            <a:off x="7687122" y="2998599"/>
            <a:ext cx="5628821" cy="1277461"/>
          </a:xfrm>
        </p:spPr>
        <p:txBody>
          <a:bodyPr anchor="b">
            <a:normAutofit/>
          </a:bodyPr>
          <a:lstStyle>
            <a:lvl1pPr marL="0" indent="0" algn="l">
              <a:lnSpc>
                <a:spcPct val="100000"/>
              </a:lnSpc>
              <a:spcBef>
                <a:spcPts val="0"/>
              </a:spcBef>
              <a:buNone/>
              <a:defRPr sz="4000" b="1">
                <a:solidFill>
                  <a:schemeClr val="tx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Presentation Title</a:t>
            </a:r>
          </a:p>
        </p:txBody>
      </p:sp>
      <p:sp>
        <p:nvSpPr>
          <p:cNvPr id="18" name="cover image">
            <a:extLst>
              <a:ext uri="{FF2B5EF4-FFF2-40B4-BE49-F238E27FC236}">
                <a16:creationId xmlns:a16="http://schemas.microsoft.com/office/drawing/2014/main" id="{50FCDBFB-C2D3-40CA-ABB0-825D2D1BBCCE}"/>
              </a:ext>
            </a:extLst>
          </p:cNvPr>
          <p:cNvSpPr>
            <a:spLocks noGrp="1"/>
          </p:cNvSpPr>
          <p:nvPr>
            <p:ph type="pic" sz="quarter" idx="19"/>
          </p:nvPr>
        </p:nvSpPr>
        <p:spPr>
          <a:xfrm>
            <a:off x="1" y="0"/>
            <a:ext cx="6908800" cy="7257577"/>
          </a:xfrm>
        </p:spPr>
        <p:txBody>
          <a:bodyPr/>
          <a:lstStyle>
            <a:lvl1pPr marL="0" indent="0">
              <a:buNone/>
              <a:defRPr/>
            </a:lvl1pPr>
          </a:lstStyle>
          <a:p>
            <a:r>
              <a:rPr lang="en-US" dirty="0"/>
              <a:t>Click icon to add picture</a:t>
            </a:r>
          </a:p>
        </p:txBody>
      </p:sp>
      <p:cxnSp>
        <p:nvCxnSpPr>
          <p:cNvPr id="6" name="line">
            <a:extLst>
              <a:ext uri="{FF2B5EF4-FFF2-40B4-BE49-F238E27FC236}">
                <a16:creationId xmlns:a16="http://schemas.microsoft.com/office/drawing/2014/main" id="{F5FD4FFA-2020-4182-B065-8C344B09C8DB}"/>
              </a:ext>
            </a:extLst>
          </p:cNvPr>
          <p:cNvCxnSpPr/>
          <p:nvPr userDrawn="1"/>
        </p:nvCxnSpPr>
        <p:spPr>
          <a:xfrm>
            <a:off x="7687122" y="4540992"/>
            <a:ext cx="4129088"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bottom rectangle">
            <a:extLst>
              <a:ext uri="{FF2B5EF4-FFF2-40B4-BE49-F238E27FC236}">
                <a16:creationId xmlns:a16="http://schemas.microsoft.com/office/drawing/2014/main" id="{ABC3A639-8550-45E5-809B-5802F97FF74C}"/>
              </a:ext>
            </a:extLst>
          </p:cNvPr>
          <p:cNvSpPr/>
          <p:nvPr userDrawn="1"/>
        </p:nvSpPr>
        <p:spPr>
          <a:xfrm>
            <a:off x="0" y="7257578"/>
            <a:ext cx="13817600" cy="5229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1" b="0" i="0" dirty="0">
              <a:latin typeface="Roboto" panose="02000000000000000000" pitchFamily="2" charset="0"/>
            </a:endParaRPr>
          </a:p>
        </p:txBody>
      </p:sp>
      <p:pic>
        <p:nvPicPr>
          <p:cNvPr id="15" name="Picture 14">
            <a:extLst>
              <a:ext uri="{FF2B5EF4-FFF2-40B4-BE49-F238E27FC236}">
                <a16:creationId xmlns:a16="http://schemas.microsoft.com/office/drawing/2014/main" id="{ABAD550E-E377-4AA0-A042-C35A5B209731}"/>
              </a:ext>
            </a:extLst>
          </p:cNvPr>
          <p:cNvPicPr>
            <a:picLocks noChangeAspect="1"/>
          </p:cNvPicPr>
          <p:nvPr userDrawn="1"/>
        </p:nvPicPr>
        <p:blipFill>
          <a:blip r:embed="rId2"/>
          <a:srcRect/>
          <a:stretch/>
        </p:blipFill>
        <p:spPr>
          <a:xfrm>
            <a:off x="10917692" y="7321550"/>
            <a:ext cx="2552946" cy="357923"/>
          </a:xfrm>
          <a:prstGeom prst="rect">
            <a:avLst/>
          </a:prstGeom>
        </p:spPr>
      </p:pic>
      <p:cxnSp>
        <p:nvCxnSpPr>
          <p:cNvPr id="16" name="Straight Connector 15">
            <a:extLst>
              <a:ext uri="{FF2B5EF4-FFF2-40B4-BE49-F238E27FC236}">
                <a16:creationId xmlns:a16="http://schemas.microsoft.com/office/drawing/2014/main" id="{04761FE6-B40F-4BA2-973A-72DF3DA2776C}"/>
              </a:ext>
            </a:extLst>
          </p:cNvPr>
          <p:cNvCxnSpPr>
            <a:cxnSpLocks/>
            <a:stCxn id="17" idx="1"/>
          </p:cNvCxnSpPr>
          <p:nvPr userDrawn="1"/>
        </p:nvCxnSpPr>
        <p:spPr>
          <a:xfrm>
            <a:off x="546101" y="7515628"/>
            <a:ext cx="1028699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date">
            <a:extLst>
              <a:ext uri="{FF2B5EF4-FFF2-40B4-BE49-F238E27FC236}">
                <a16:creationId xmlns:a16="http://schemas.microsoft.com/office/drawing/2014/main" id="{2030BCC0-D71A-4B17-A55C-119F8C2613DA}"/>
              </a:ext>
            </a:extLst>
          </p:cNvPr>
          <p:cNvSpPr>
            <a:spLocks noGrp="1"/>
          </p:cNvSpPr>
          <p:nvPr>
            <p:ph type="body" sz="quarter" idx="18" hasCustomPrompt="1"/>
          </p:nvPr>
        </p:nvSpPr>
        <p:spPr>
          <a:xfrm>
            <a:off x="546101" y="7358662"/>
            <a:ext cx="2320507" cy="313932"/>
          </a:xfrm>
          <a:solidFill>
            <a:schemeClr val="accent2"/>
          </a:solidFill>
        </p:spPr>
        <p:txBody>
          <a:bodyPr wrap="none" lIns="45720" rIns="45720">
            <a:spAutoFit/>
          </a:bodyPr>
          <a:lstStyle>
            <a:lvl1pPr marL="0" indent="0" algn="l">
              <a:buNone/>
              <a:defRPr sz="16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Service Line | Date 2021</a:t>
            </a:r>
          </a:p>
        </p:txBody>
      </p:sp>
      <p:sp>
        <p:nvSpPr>
          <p:cNvPr id="11" name="title">
            <a:extLst>
              <a:ext uri="{FF2B5EF4-FFF2-40B4-BE49-F238E27FC236}">
                <a16:creationId xmlns:a16="http://schemas.microsoft.com/office/drawing/2014/main" id="{37230138-68B6-41FA-BDE2-E4E010E49195}"/>
              </a:ext>
            </a:extLst>
          </p:cNvPr>
          <p:cNvSpPr>
            <a:spLocks noGrp="1"/>
          </p:cNvSpPr>
          <p:nvPr>
            <p:ph type="body" sz="quarter" idx="20" hasCustomPrompt="1"/>
          </p:nvPr>
        </p:nvSpPr>
        <p:spPr>
          <a:xfrm>
            <a:off x="7687122" y="4821275"/>
            <a:ext cx="5628821" cy="378798"/>
          </a:xfrm>
        </p:spPr>
        <p:txBody>
          <a:bodyPr anchor="t">
            <a:normAutofit/>
          </a:bodyPr>
          <a:lstStyle>
            <a:lvl1pPr marL="0" indent="0" algn="l">
              <a:lnSpc>
                <a:spcPct val="100000"/>
              </a:lnSpc>
              <a:spcBef>
                <a:spcPts val="0"/>
              </a:spcBef>
              <a:buNone/>
              <a:defRPr sz="1800">
                <a:solidFill>
                  <a:schemeClr val="tx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City, Location</a:t>
            </a:r>
          </a:p>
        </p:txBody>
      </p:sp>
    </p:spTree>
    <p:extLst>
      <p:ext uri="{BB962C8B-B14F-4D97-AF65-F5344CB8AC3E}">
        <p14:creationId xmlns:p14="http://schemas.microsoft.com/office/powerpoint/2010/main" val="10412255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12" name="image" descr="A low angle view of tall buildings&#10;&#10;Description automatically generated with low confidence">
            <a:extLst>
              <a:ext uri="{FF2B5EF4-FFF2-40B4-BE49-F238E27FC236}">
                <a16:creationId xmlns:a16="http://schemas.microsoft.com/office/drawing/2014/main" id="{CAD1C49A-1D06-4E83-88FB-D4951F3B74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3817600" cy="7772400"/>
          </a:xfrm>
          <a:prstGeom prst="rect">
            <a:avLst/>
          </a:prstGeom>
        </p:spPr>
      </p:pic>
      <p:sp>
        <p:nvSpPr>
          <p:cNvPr id="13" name="blue-overlay">
            <a:extLst>
              <a:ext uri="{FF2B5EF4-FFF2-40B4-BE49-F238E27FC236}">
                <a16:creationId xmlns:a16="http://schemas.microsoft.com/office/drawing/2014/main" id="{356BBA15-1EF3-4CD3-B4E9-F521498DF628}"/>
              </a:ext>
            </a:extLst>
          </p:cNvPr>
          <p:cNvSpPr/>
          <p:nvPr userDrawn="1"/>
        </p:nvSpPr>
        <p:spPr>
          <a:xfrm>
            <a:off x="0" y="0"/>
            <a:ext cx="13817600" cy="7772400"/>
          </a:xfrm>
          <a:prstGeom prst="rect">
            <a:avLst/>
          </a:prstGeom>
          <a:solidFill>
            <a:srgbClr val="003479">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BE077816-0D26-4CF0-BF75-A7239D10E3BA}"/>
              </a:ext>
            </a:extLst>
          </p:cNvPr>
          <p:cNvSpPr>
            <a:spLocks noGrp="1"/>
          </p:cNvSpPr>
          <p:nvPr>
            <p:ph type="body" sz="quarter" idx="10" hasCustomPrompt="1"/>
          </p:nvPr>
        </p:nvSpPr>
        <p:spPr>
          <a:xfrm>
            <a:off x="1460500" y="3265487"/>
            <a:ext cx="10896600" cy="1241425"/>
          </a:xfrm>
        </p:spPr>
        <p:txBody>
          <a:bodyPr anchor="ctr">
            <a:normAutofit/>
          </a:bodyPr>
          <a:lstStyle>
            <a:lvl1pPr marL="0" indent="0" algn="ctr">
              <a:buNone/>
              <a:defRPr sz="6000">
                <a:solidFill>
                  <a:schemeClr val="bg1"/>
                </a:solidFill>
              </a:defRPr>
            </a:lvl1pPr>
          </a:lstStyle>
          <a:p>
            <a:pPr lvl="0"/>
            <a:r>
              <a:rPr lang="en-US"/>
              <a:t>Divider Name Goes Here</a:t>
            </a:r>
          </a:p>
        </p:txBody>
      </p:sp>
      <p:pic>
        <p:nvPicPr>
          <p:cNvPr id="3" name="Picture 2" descr="A black background with white text&#10;&#10;Description automatically generated with low confidence">
            <a:extLst>
              <a:ext uri="{FF2B5EF4-FFF2-40B4-BE49-F238E27FC236}">
                <a16:creationId xmlns:a16="http://schemas.microsoft.com/office/drawing/2014/main" id="{AB52F4B7-A69B-475D-9EA7-1AE2546987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97474" y="6918063"/>
            <a:ext cx="3422652" cy="477410"/>
          </a:xfrm>
          <a:prstGeom prst="rect">
            <a:avLst/>
          </a:prstGeom>
        </p:spPr>
      </p:pic>
    </p:spTree>
    <p:extLst>
      <p:ext uri="{BB962C8B-B14F-4D97-AF65-F5344CB8AC3E}">
        <p14:creationId xmlns:p14="http://schemas.microsoft.com/office/powerpoint/2010/main" val="28346916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Subtext">
    <p:spTree>
      <p:nvGrpSpPr>
        <p:cNvPr id="1" name=""/>
        <p:cNvGrpSpPr/>
        <p:nvPr/>
      </p:nvGrpSpPr>
      <p:grpSpPr>
        <a:xfrm>
          <a:off x="0" y="0"/>
          <a:ext cx="0" cy="0"/>
          <a:chOff x="0" y="0"/>
          <a:chExt cx="0" cy="0"/>
        </a:xfrm>
      </p:grpSpPr>
      <p:pic>
        <p:nvPicPr>
          <p:cNvPr id="12" name="image" descr="A low angle view of tall buildings&#10;&#10;Description automatically generated with low confidence">
            <a:extLst>
              <a:ext uri="{FF2B5EF4-FFF2-40B4-BE49-F238E27FC236}">
                <a16:creationId xmlns:a16="http://schemas.microsoft.com/office/drawing/2014/main" id="{CAD1C49A-1D06-4E83-88FB-D4951F3B74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3817600" cy="7772400"/>
          </a:xfrm>
          <a:prstGeom prst="rect">
            <a:avLst/>
          </a:prstGeom>
        </p:spPr>
      </p:pic>
      <p:sp>
        <p:nvSpPr>
          <p:cNvPr id="13" name="blue-overlay">
            <a:extLst>
              <a:ext uri="{FF2B5EF4-FFF2-40B4-BE49-F238E27FC236}">
                <a16:creationId xmlns:a16="http://schemas.microsoft.com/office/drawing/2014/main" id="{356BBA15-1EF3-4CD3-B4E9-F521498DF628}"/>
              </a:ext>
            </a:extLst>
          </p:cNvPr>
          <p:cNvSpPr/>
          <p:nvPr userDrawn="1"/>
        </p:nvSpPr>
        <p:spPr>
          <a:xfrm>
            <a:off x="0" y="0"/>
            <a:ext cx="13817600" cy="7772400"/>
          </a:xfrm>
          <a:prstGeom prst="rect">
            <a:avLst/>
          </a:prstGeom>
          <a:solidFill>
            <a:srgbClr val="003479">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BE077816-0D26-4CF0-BF75-A7239D10E3BA}"/>
              </a:ext>
            </a:extLst>
          </p:cNvPr>
          <p:cNvSpPr>
            <a:spLocks noGrp="1"/>
          </p:cNvSpPr>
          <p:nvPr>
            <p:ph type="body" sz="quarter" idx="10" hasCustomPrompt="1"/>
          </p:nvPr>
        </p:nvSpPr>
        <p:spPr>
          <a:xfrm>
            <a:off x="1460500" y="3265488"/>
            <a:ext cx="10896600" cy="864498"/>
          </a:xfrm>
        </p:spPr>
        <p:txBody>
          <a:bodyPr anchor="ctr">
            <a:normAutofit/>
          </a:bodyPr>
          <a:lstStyle>
            <a:lvl1pPr marL="0" indent="0" algn="ctr">
              <a:buNone/>
              <a:defRPr sz="6000">
                <a:solidFill>
                  <a:schemeClr val="bg1"/>
                </a:solidFill>
              </a:defRPr>
            </a:lvl1pPr>
          </a:lstStyle>
          <a:p>
            <a:pPr lvl="0"/>
            <a:r>
              <a:rPr lang="en-US"/>
              <a:t>Divider Name Goes Here</a:t>
            </a:r>
          </a:p>
        </p:txBody>
      </p:sp>
      <p:pic>
        <p:nvPicPr>
          <p:cNvPr id="3" name="Picture 2" descr="A black background with white text&#10;&#10;Description automatically generated with low confidence">
            <a:extLst>
              <a:ext uri="{FF2B5EF4-FFF2-40B4-BE49-F238E27FC236}">
                <a16:creationId xmlns:a16="http://schemas.microsoft.com/office/drawing/2014/main" id="{AB52F4B7-A69B-475D-9EA7-1AE2546987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97474" y="6918063"/>
            <a:ext cx="3422652" cy="477410"/>
          </a:xfrm>
          <a:prstGeom prst="rect">
            <a:avLst/>
          </a:prstGeom>
        </p:spPr>
      </p:pic>
      <p:sp>
        <p:nvSpPr>
          <p:cNvPr id="6" name="Text Placeholder 17">
            <a:extLst>
              <a:ext uri="{FF2B5EF4-FFF2-40B4-BE49-F238E27FC236}">
                <a16:creationId xmlns:a16="http://schemas.microsoft.com/office/drawing/2014/main" id="{A44979A6-AB27-4C94-9CAF-07BAEE73CFB4}"/>
              </a:ext>
            </a:extLst>
          </p:cNvPr>
          <p:cNvSpPr>
            <a:spLocks noGrp="1"/>
          </p:cNvSpPr>
          <p:nvPr>
            <p:ph type="body" sz="quarter" idx="11" hasCustomPrompt="1"/>
          </p:nvPr>
        </p:nvSpPr>
        <p:spPr>
          <a:xfrm>
            <a:off x="1460500" y="4268206"/>
            <a:ext cx="10896600" cy="477411"/>
          </a:xfrm>
        </p:spPr>
        <p:txBody>
          <a:bodyPr anchor="ctr">
            <a:normAutofit/>
          </a:bodyPr>
          <a:lstStyle>
            <a:lvl1pPr marL="0" indent="0" algn="ctr">
              <a:buNone/>
              <a:defRPr sz="2800" b="0" i="1">
                <a:solidFill>
                  <a:schemeClr val="bg1"/>
                </a:solidFill>
              </a:defRPr>
            </a:lvl1pPr>
          </a:lstStyle>
          <a:p>
            <a:pPr lvl="0"/>
            <a:r>
              <a:rPr lang="en-US"/>
              <a:t>Divider Name Goes Here</a:t>
            </a:r>
          </a:p>
        </p:txBody>
      </p:sp>
    </p:spTree>
    <p:extLst>
      <p:ext uri="{BB962C8B-B14F-4D97-AF65-F5344CB8AC3E}">
        <p14:creationId xmlns:p14="http://schemas.microsoft.com/office/powerpoint/2010/main" val="7232603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C-Presente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F1A545-8B8C-4F85-867E-F34A8703FB24}"/>
              </a:ext>
            </a:extLst>
          </p:cNvPr>
          <p:cNvSpPr/>
          <p:nvPr userDrawn="1"/>
        </p:nvSpPr>
        <p:spPr>
          <a:xfrm>
            <a:off x="0" y="0"/>
            <a:ext cx="8361135"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D41EECE-AD8A-4A9E-9226-053CF1CE33C4}"/>
              </a:ext>
            </a:extLst>
          </p:cNvPr>
          <p:cNvSpPr txBox="1"/>
          <p:nvPr userDrawn="1"/>
        </p:nvSpPr>
        <p:spPr>
          <a:xfrm>
            <a:off x="1110418" y="819150"/>
            <a:ext cx="5798382" cy="683795"/>
          </a:xfrm>
          <a:prstGeom prst="rect">
            <a:avLst/>
          </a:prstGeom>
          <a:noFill/>
          <a:effectLst/>
        </p:spPr>
        <p:txBody>
          <a:bodyPr wrap="none" rtlCol="0" anchor="ctr">
            <a:noAutofit/>
          </a:bodyPr>
          <a:lstStyle/>
          <a:p>
            <a:pPr marL="0" lvl="2" algn="l">
              <a:lnSpc>
                <a:spcPct val="100000"/>
              </a:lnSpc>
            </a:pPr>
            <a:r>
              <a:rPr lang="en-US" sz="4400" b="0" dirty="0">
                <a:solidFill>
                  <a:schemeClr val="tx1"/>
                </a:solidFill>
                <a:latin typeface="+mj-lt"/>
              </a:rPr>
              <a:t>AGENDA</a:t>
            </a:r>
          </a:p>
        </p:txBody>
      </p:sp>
      <p:cxnSp>
        <p:nvCxnSpPr>
          <p:cNvPr id="8" name="Straight Connector 7">
            <a:extLst>
              <a:ext uri="{FF2B5EF4-FFF2-40B4-BE49-F238E27FC236}">
                <a16:creationId xmlns:a16="http://schemas.microsoft.com/office/drawing/2014/main" id="{F0C9EB0D-9950-4C30-A678-1FD50BD52558}"/>
              </a:ext>
            </a:extLst>
          </p:cNvPr>
          <p:cNvCxnSpPr/>
          <p:nvPr userDrawn="1"/>
        </p:nvCxnSpPr>
        <p:spPr>
          <a:xfrm flipV="1">
            <a:off x="1110418" y="1628775"/>
            <a:ext cx="0" cy="614362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29A547-5BF7-4B40-946A-1A017A872DAA}"/>
              </a:ext>
            </a:extLst>
          </p:cNvPr>
          <p:cNvCxnSpPr/>
          <p:nvPr userDrawn="1"/>
        </p:nvCxnSpPr>
        <p:spPr>
          <a:xfrm>
            <a:off x="1110418" y="1628775"/>
            <a:ext cx="5652642"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D3AB0164-52F9-4D50-93ED-8FC283388CC8}"/>
              </a:ext>
            </a:extLst>
          </p:cNvPr>
          <p:cNvSpPr>
            <a:spLocks noGrp="1"/>
          </p:cNvSpPr>
          <p:nvPr>
            <p:ph type="pic" sz="quarter" idx="10" hasCustomPrompt="1"/>
          </p:nvPr>
        </p:nvSpPr>
        <p:spPr>
          <a:xfrm>
            <a:off x="7686865" y="1744429"/>
            <a:ext cx="1348540" cy="1348538"/>
          </a:xfrm>
          <a:prstGeom prst="ellipse">
            <a:avLst/>
          </a:prstGeom>
          <a:solidFill>
            <a:schemeClr val="bg1">
              <a:lumMod val="75000"/>
            </a:schemeClr>
          </a:solidFill>
          <a:ln w="28575">
            <a:solidFill>
              <a:schemeClr val="bg1"/>
            </a:solidFill>
          </a:ln>
        </p:spPr>
        <p:txBody>
          <a:bodyPr anchor="ctr">
            <a:normAutofit/>
          </a:bodyPr>
          <a:lstStyle>
            <a:lvl1pPr marL="0" indent="0" algn="ctr">
              <a:buNone/>
              <a:defRPr sz="1400"/>
            </a:lvl1pPr>
          </a:lstStyle>
          <a:p>
            <a:r>
              <a:rPr lang="en-US" dirty="0"/>
              <a:t>Headshot</a:t>
            </a:r>
          </a:p>
        </p:txBody>
      </p:sp>
      <p:sp>
        <p:nvSpPr>
          <p:cNvPr id="14" name="Text Placeholder 13">
            <a:extLst>
              <a:ext uri="{FF2B5EF4-FFF2-40B4-BE49-F238E27FC236}">
                <a16:creationId xmlns:a16="http://schemas.microsoft.com/office/drawing/2014/main" id="{CC969860-D6CD-4FB8-8A98-DB0BB5F3F4A1}"/>
              </a:ext>
            </a:extLst>
          </p:cNvPr>
          <p:cNvSpPr>
            <a:spLocks noGrp="1"/>
          </p:cNvSpPr>
          <p:nvPr>
            <p:ph type="body" sz="quarter" idx="11" hasCustomPrompt="1"/>
          </p:nvPr>
        </p:nvSpPr>
        <p:spPr>
          <a:xfrm>
            <a:off x="9313316" y="1995252"/>
            <a:ext cx="3328364" cy="304800"/>
          </a:xfrm>
        </p:spPr>
        <p:txBody>
          <a:bodyPr anchor="ctr">
            <a:normAutofit/>
          </a:bodyPr>
          <a:lstStyle>
            <a:lvl1pPr marL="0" indent="0">
              <a:buNone/>
              <a:defRPr sz="2000" b="1"/>
            </a:lvl1pPr>
          </a:lstStyle>
          <a:p>
            <a:pPr lvl="0"/>
            <a:r>
              <a:rPr lang="en-US"/>
              <a:t>First Last Name</a:t>
            </a:r>
          </a:p>
        </p:txBody>
      </p:sp>
      <p:sp>
        <p:nvSpPr>
          <p:cNvPr id="15" name="Text Placeholder 13">
            <a:extLst>
              <a:ext uri="{FF2B5EF4-FFF2-40B4-BE49-F238E27FC236}">
                <a16:creationId xmlns:a16="http://schemas.microsoft.com/office/drawing/2014/main" id="{D12C13F1-249E-45CD-A0B6-23925FCD9FF3}"/>
              </a:ext>
            </a:extLst>
          </p:cNvPr>
          <p:cNvSpPr>
            <a:spLocks noGrp="1"/>
          </p:cNvSpPr>
          <p:nvPr>
            <p:ph type="body" sz="quarter" idx="12" hasCustomPrompt="1"/>
          </p:nvPr>
        </p:nvSpPr>
        <p:spPr>
          <a:xfrm>
            <a:off x="9313316" y="2300052"/>
            <a:ext cx="3328364" cy="304800"/>
          </a:xfrm>
        </p:spPr>
        <p:txBody>
          <a:bodyPr anchor="ctr">
            <a:noAutofit/>
          </a:bodyPr>
          <a:lstStyle>
            <a:lvl1pPr marL="0" indent="0">
              <a:buNone/>
              <a:defRPr sz="1400" b="0" i="1"/>
            </a:lvl1pPr>
          </a:lstStyle>
          <a:p>
            <a:pPr lvl="0"/>
            <a:r>
              <a:rPr lang="en-US"/>
              <a:t>Title</a:t>
            </a:r>
          </a:p>
        </p:txBody>
      </p:sp>
      <p:sp>
        <p:nvSpPr>
          <p:cNvPr id="16" name="Text Placeholder 13">
            <a:extLst>
              <a:ext uri="{FF2B5EF4-FFF2-40B4-BE49-F238E27FC236}">
                <a16:creationId xmlns:a16="http://schemas.microsoft.com/office/drawing/2014/main" id="{0285BCA6-5113-4BBE-AA8B-2BFC521D533C}"/>
              </a:ext>
            </a:extLst>
          </p:cNvPr>
          <p:cNvSpPr>
            <a:spLocks noGrp="1"/>
          </p:cNvSpPr>
          <p:nvPr>
            <p:ph type="body" sz="quarter" idx="13" hasCustomPrompt="1"/>
          </p:nvPr>
        </p:nvSpPr>
        <p:spPr>
          <a:xfrm>
            <a:off x="9313316" y="2610576"/>
            <a:ext cx="3328364" cy="304800"/>
          </a:xfrm>
        </p:spPr>
        <p:txBody>
          <a:bodyPr anchor="ctr">
            <a:noAutofit/>
          </a:bodyPr>
          <a:lstStyle>
            <a:lvl1pPr marL="0" indent="0">
              <a:buNone/>
              <a:defRPr sz="1400" b="0" i="1"/>
            </a:lvl1pPr>
          </a:lstStyle>
          <a:p>
            <a:pPr lvl="0"/>
            <a:r>
              <a:rPr lang="en-US"/>
              <a:t>email@siteselectiongroup.com</a:t>
            </a:r>
          </a:p>
        </p:txBody>
      </p:sp>
      <p:sp>
        <p:nvSpPr>
          <p:cNvPr id="39" name="Picture Placeholder 11">
            <a:extLst>
              <a:ext uri="{FF2B5EF4-FFF2-40B4-BE49-F238E27FC236}">
                <a16:creationId xmlns:a16="http://schemas.microsoft.com/office/drawing/2014/main" id="{398CC9DE-AD66-4498-B292-2F67EE88DA20}"/>
              </a:ext>
            </a:extLst>
          </p:cNvPr>
          <p:cNvSpPr>
            <a:spLocks noGrp="1"/>
          </p:cNvSpPr>
          <p:nvPr>
            <p:ph type="pic" sz="quarter" idx="14" hasCustomPrompt="1"/>
          </p:nvPr>
        </p:nvSpPr>
        <p:spPr>
          <a:xfrm>
            <a:off x="7686865" y="3272661"/>
            <a:ext cx="1348540" cy="1348538"/>
          </a:xfrm>
          <a:prstGeom prst="ellipse">
            <a:avLst/>
          </a:prstGeom>
          <a:solidFill>
            <a:schemeClr val="bg1">
              <a:lumMod val="75000"/>
            </a:schemeClr>
          </a:solidFill>
          <a:ln w="28575">
            <a:solidFill>
              <a:schemeClr val="bg1"/>
            </a:solidFill>
          </a:ln>
        </p:spPr>
        <p:txBody>
          <a:bodyPr anchor="ctr">
            <a:normAutofit/>
          </a:bodyPr>
          <a:lstStyle>
            <a:lvl1pPr marL="0" indent="0" algn="ctr">
              <a:buNone/>
              <a:defRPr sz="1400"/>
            </a:lvl1pPr>
          </a:lstStyle>
          <a:p>
            <a:r>
              <a:rPr lang="en-US" dirty="0"/>
              <a:t>Headshot</a:t>
            </a:r>
          </a:p>
        </p:txBody>
      </p:sp>
      <p:sp>
        <p:nvSpPr>
          <p:cNvPr id="40" name="Text Placeholder 13">
            <a:extLst>
              <a:ext uri="{FF2B5EF4-FFF2-40B4-BE49-F238E27FC236}">
                <a16:creationId xmlns:a16="http://schemas.microsoft.com/office/drawing/2014/main" id="{C7EB68B8-C150-439F-8CC4-C95D32BC1830}"/>
              </a:ext>
            </a:extLst>
          </p:cNvPr>
          <p:cNvSpPr>
            <a:spLocks noGrp="1"/>
          </p:cNvSpPr>
          <p:nvPr>
            <p:ph type="body" sz="quarter" idx="15" hasCustomPrompt="1"/>
          </p:nvPr>
        </p:nvSpPr>
        <p:spPr>
          <a:xfrm>
            <a:off x="9313316" y="3523484"/>
            <a:ext cx="3328364" cy="304800"/>
          </a:xfrm>
        </p:spPr>
        <p:txBody>
          <a:bodyPr anchor="ctr">
            <a:normAutofit/>
          </a:bodyPr>
          <a:lstStyle>
            <a:lvl1pPr marL="0" indent="0">
              <a:buNone/>
              <a:defRPr sz="2000" b="1"/>
            </a:lvl1pPr>
          </a:lstStyle>
          <a:p>
            <a:pPr lvl="0"/>
            <a:r>
              <a:rPr lang="en-US"/>
              <a:t>First Last Name</a:t>
            </a:r>
          </a:p>
        </p:txBody>
      </p:sp>
      <p:sp>
        <p:nvSpPr>
          <p:cNvPr id="41" name="Text Placeholder 13">
            <a:extLst>
              <a:ext uri="{FF2B5EF4-FFF2-40B4-BE49-F238E27FC236}">
                <a16:creationId xmlns:a16="http://schemas.microsoft.com/office/drawing/2014/main" id="{A781BBEC-2432-4DF8-8364-CB1F03441191}"/>
              </a:ext>
            </a:extLst>
          </p:cNvPr>
          <p:cNvSpPr>
            <a:spLocks noGrp="1"/>
          </p:cNvSpPr>
          <p:nvPr>
            <p:ph type="body" sz="quarter" idx="16" hasCustomPrompt="1"/>
          </p:nvPr>
        </p:nvSpPr>
        <p:spPr>
          <a:xfrm>
            <a:off x="9313316" y="3828284"/>
            <a:ext cx="3328364" cy="304800"/>
          </a:xfrm>
        </p:spPr>
        <p:txBody>
          <a:bodyPr anchor="ctr">
            <a:noAutofit/>
          </a:bodyPr>
          <a:lstStyle>
            <a:lvl1pPr marL="0" indent="0">
              <a:buNone/>
              <a:defRPr sz="1400" b="0" i="1"/>
            </a:lvl1pPr>
          </a:lstStyle>
          <a:p>
            <a:pPr lvl="0"/>
            <a:r>
              <a:rPr lang="en-US"/>
              <a:t>Title</a:t>
            </a:r>
          </a:p>
        </p:txBody>
      </p:sp>
      <p:sp>
        <p:nvSpPr>
          <p:cNvPr id="42" name="Text Placeholder 13">
            <a:extLst>
              <a:ext uri="{FF2B5EF4-FFF2-40B4-BE49-F238E27FC236}">
                <a16:creationId xmlns:a16="http://schemas.microsoft.com/office/drawing/2014/main" id="{1F033B1F-D5C4-4FC9-BD85-7387130A46F2}"/>
              </a:ext>
            </a:extLst>
          </p:cNvPr>
          <p:cNvSpPr>
            <a:spLocks noGrp="1"/>
          </p:cNvSpPr>
          <p:nvPr>
            <p:ph type="body" sz="quarter" idx="17" hasCustomPrompt="1"/>
          </p:nvPr>
        </p:nvSpPr>
        <p:spPr>
          <a:xfrm>
            <a:off x="9313316" y="4138808"/>
            <a:ext cx="3328364" cy="304800"/>
          </a:xfrm>
        </p:spPr>
        <p:txBody>
          <a:bodyPr anchor="ctr">
            <a:noAutofit/>
          </a:bodyPr>
          <a:lstStyle>
            <a:lvl1pPr marL="0" indent="0">
              <a:buNone/>
              <a:defRPr sz="1400" b="0" i="1"/>
            </a:lvl1pPr>
          </a:lstStyle>
          <a:p>
            <a:pPr lvl="0"/>
            <a:r>
              <a:rPr lang="en-US"/>
              <a:t>email@siteselectiongroup.com</a:t>
            </a:r>
          </a:p>
        </p:txBody>
      </p:sp>
      <p:sp>
        <p:nvSpPr>
          <p:cNvPr id="43" name="Picture Placeholder 11">
            <a:extLst>
              <a:ext uri="{FF2B5EF4-FFF2-40B4-BE49-F238E27FC236}">
                <a16:creationId xmlns:a16="http://schemas.microsoft.com/office/drawing/2014/main" id="{1264BC9D-B961-4A53-866A-7C0B7C7D4E76}"/>
              </a:ext>
            </a:extLst>
          </p:cNvPr>
          <p:cNvSpPr>
            <a:spLocks noGrp="1"/>
          </p:cNvSpPr>
          <p:nvPr>
            <p:ph type="pic" sz="quarter" idx="18" hasCustomPrompt="1"/>
          </p:nvPr>
        </p:nvSpPr>
        <p:spPr>
          <a:xfrm>
            <a:off x="7686865" y="4827587"/>
            <a:ext cx="1348540" cy="1348538"/>
          </a:xfrm>
          <a:prstGeom prst="ellipse">
            <a:avLst/>
          </a:prstGeom>
          <a:solidFill>
            <a:schemeClr val="bg1">
              <a:lumMod val="75000"/>
            </a:schemeClr>
          </a:solidFill>
          <a:ln w="28575">
            <a:solidFill>
              <a:schemeClr val="bg1"/>
            </a:solidFill>
          </a:ln>
        </p:spPr>
        <p:txBody>
          <a:bodyPr anchor="ctr">
            <a:normAutofit/>
          </a:bodyPr>
          <a:lstStyle>
            <a:lvl1pPr marL="0" indent="0" algn="ctr">
              <a:buNone/>
              <a:defRPr sz="1400"/>
            </a:lvl1pPr>
          </a:lstStyle>
          <a:p>
            <a:r>
              <a:rPr lang="en-US" dirty="0"/>
              <a:t>Headshot</a:t>
            </a:r>
          </a:p>
        </p:txBody>
      </p:sp>
      <p:sp>
        <p:nvSpPr>
          <p:cNvPr id="44" name="Text Placeholder 13">
            <a:extLst>
              <a:ext uri="{FF2B5EF4-FFF2-40B4-BE49-F238E27FC236}">
                <a16:creationId xmlns:a16="http://schemas.microsoft.com/office/drawing/2014/main" id="{5A0981C9-BE70-4AC2-9245-82441D14B4E8}"/>
              </a:ext>
            </a:extLst>
          </p:cNvPr>
          <p:cNvSpPr>
            <a:spLocks noGrp="1"/>
          </p:cNvSpPr>
          <p:nvPr>
            <p:ph type="body" sz="quarter" idx="19" hasCustomPrompt="1"/>
          </p:nvPr>
        </p:nvSpPr>
        <p:spPr>
          <a:xfrm>
            <a:off x="9313316" y="5078410"/>
            <a:ext cx="3328364" cy="304800"/>
          </a:xfrm>
        </p:spPr>
        <p:txBody>
          <a:bodyPr anchor="ctr">
            <a:normAutofit/>
          </a:bodyPr>
          <a:lstStyle>
            <a:lvl1pPr marL="0" indent="0">
              <a:buNone/>
              <a:defRPr sz="2000" b="1"/>
            </a:lvl1pPr>
          </a:lstStyle>
          <a:p>
            <a:pPr lvl="0"/>
            <a:r>
              <a:rPr lang="en-US"/>
              <a:t>First Last Name</a:t>
            </a:r>
          </a:p>
        </p:txBody>
      </p:sp>
      <p:sp>
        <p:nvSpPr>
          <p:cNvPr id="45" name="Text Placeholder 13">
            <a:extLst>
              <a:ext uri="{FF2B5EF4-FFF2-40B4-BE49-F238E27FC236}">
                <a16:creationId xmlns:a16="http://schemas.microsoft.com/office/drawing/2014/main" id="{C3DA95A1-0B9F-4C2C-90BB-09F852BCEEF6}"/>
              </a:ext>
            </a:extLst>
          </p:cNvPr>
          <p:cNvSpPr>
            <a:spLocks noGrp="1"/>
          </p:cNvSpPr>
          <p:nvPr>
            <p:ph type="body" sz="quarter" idx="20" hasCustomPrompt="1"/>
          </p:nvPr>
        </p:nvSpPr>
        <p:spPr>
          <a:xfrm>
            <a:off x="9313316" y="5383210"/>
            <a:ext cx="3328364" cy="304800"/>
          </a:xfrm>
        </p:spPr>
        <p:txBody>
          <a:bodyPr anchor="ctr">
            <a:noAutofit/>
          </a:bodyPr>
          <a:lstStyle>
            <a:lvl1pPr marL="0" indent="0">
              <a:buNone/>
              <a:defRPr sz="1400" b="0" i="1"/>
            </a:lvl1pPr>
          </a:lstStyle>
          <a:p>
            <a:pPr lvl="0"/>
            <a:r>
              <a:rPr lang="en-US"/>
              <a:t>Title</a:t>
            </a:r>
          </a:p>
        </p:txBody>
      </p:sp>
      <p:sp>
        <p:nvSpPr>
          <p:cNvPr id="46" name="Text Placeholder 13">
            <a:extLst>
              <a:ext uri="{FF2B5EF4-FFF2-40B4-BE49-F238E27FC236}">
                <a16:creationId xmlns:a16="http://schemas.microsoft.com/office/drawing/2014/main" id="{9C48813E-B591-454B-9510-0D5CE607AEAA}"/>
              </a:ext>
            </a:extLst>
          </p:cNvPr>
          <p:cNvSpPr>
            <a:spLocks noGrp="1"/>
          </p:cNvSpPr>
          <p:nvPr>
            <p:ph type="body" sz="quarter" idx="21" hasCustomPrompt="1"/>
          </p:nvPr>
        </p:nvSpPr>
        <p:spPr>
          <a:xfrm>
            <a:off x="9313316" y="5693734"/>
            <a:ext cx="3328364" cy="304800"/>
          </a:xfrm>
        </p:spPr>
        <p:txBody>
          <a:bodyPr anchor="ctr">
            <a:noAutofit/>
          </a:bodyPr>
          <a:lstStyle>
            <a:lvl1pPr marL="0" indent="0">
              <a:buNone/>
              <a:defRPr sz="1400" b="0" i="1"/>
            </a:lvl1pPr>
          </a:lstStyle>
          <a:p>
            <a:pPr lvl="0"/>
            <a:r>
              <a:rPr lang="en-US"/>
              <a:t>email@siteselectiongroup.com</a:t>
            </a:r>
          </a:p>
        </p:txBody>
      </p:sp>
    </p:spTree>
    <p:extLst>
      <p:ext uri="{BB962C8B-B14F-4D97-AF65-F5344CB8AC3E}">
        <p14:creationId xmlns:p14="http://schemas.microsoft.com/office/powerpoint/2010/main" val="1300997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Subtext">
    <p:spTree>
      <p:nvGrpSpPr>
        <p:cNvPr id="1" name=""/>
        <p:cNvGrpSpPr/>
        <p:nvPr/>
      </p:nvGrpSpPr>
      <p:grpSpPr>
        <a:xfrm>
          <a:off x="0" y="0"/>
          <a:ext cx="0" cy="0"/>
          <a:chOff x="0" y="0"/>
          <a:chExt cx="0" cy="0"/>
        </a:xfrm>
      </p:grpSpPr>
      <p:pic>
        <p:nvPicPr>
          <p:cNvPr id="12" name="image" descr="A low angle view of tall buildings&#10;&#10;Description automatically generated with low confidence">
            <a:extLst>
              <a:ext uri="{FF2B5EF4-FFF2-40B4-BE49-F238E27FC236}">
                <a16:creationId xmlns:a16="http://schemas.microsoft.com/office/drawing/2014/main" id="{CAD1C49A-1D06-4E83-88FB-D4951F3B74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3817600" cy="7772400"/>
          </a:xfrm>
          <a:prstGeom prst="rect">
            <a:avLst/>
          </a:prstGeom>
        </p:spPr>
      </p:pic>
      <p:sp>
        <p:nvSpPr>
          <p:cNvPr id="13" name="blue-overlay">
            <a:extLst>
              <a:ext uri="{FF2B5EF4-FFF2-40B4-BE49-F238E27FC236}">
                <a16:creationId xmlns:a16="http://schemas.microsoft.com/office/drawing/2014/main" id="{356BBA15-1EF3-4CD3-B4E9-F521498DF628}"/>
              </a:ext>
            </a:extLst>
          </p:cNvPr>
          <p:cNvSpPr/>
          <p:nvPr userDrawn="1"/>
        </p:nvSpPr>
        <p:spPr>
          <a:xfrm>
            <a:off x="0" y="0"/>
            <a:ext cx="13817600" cy="7772400"/>
          </a:xfrm>
          <a:prstGeom prst="rect">
            <a:avLst/>
          </a:prstGeom>
          <a:solidFill>
            <a:srgbClr val="003479">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BE077816-0D26-4CF0-BF75-A7239D10E3BA}"/>
              </a:ext>
            </a:extLst>
          </p:cNvPr>
          <p:cNvSpPr>
            <a:spLocks noGrp="1"/>
          </p:cNvSpPr>
          <p:nvPr>
            <p:ph type="body" sz="quarter" idx="10" hasCustomPrompt="1"/>
          </p:nvPr>
        </p:nvSpPr>
        <p:spPr>
          <a:xfrm>
            <a:off x="1460500" y="3265488"/>
            <a:ext cx="10896600" cy="864498"/>
          </a:xfrm>
        </p:spPr>
        <p:txBody>
          <a:bodyPr anchor="ctr">
            <a:normAutofit/>
          </a:bodyPr>
          <a:lstStyle>
            <a:lvl1pPr marL="0" indent="0" algn="ctr">
              <a:buNone/>
              <a:defRPr sz="6000">
                <a:solidFill>
                  <a:schemeClr val="bg1"/>
                </a:solidFill>
              </a:defRPr>
            </a:lvl1pPr>
          </a:lstStyle>
          <a:p>
            <a:pPr lvl="0"/>
            <a:r>
              <a:rPr lang="en-US"/>
              <a:t>Divider Name Goes Here</a:t>
            </a:r>
          </a:p>
        </p:txBody>
      </p:sp>
      <p:pic>
        <p:nvPicPr>
          <p:cNvPr id="3" name="Picture 2" descr="A black background with white text&#10;&#10;Description automatically generated with low confidence">
            <a:extLst>
              <a:ext uri="{FF2B5EF4-FFF2-40B4-BE49-F238E27FC236}">
                <a16:creationId xmlns:a16="http://schemas.microsoft.com/office/drawing/2014/main" id="{AB52F4B7-A69B-475D-9EA7-1AE2546987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97474" y="6918063"/>
            <a:ext cx="3422652" cy="477410"/>
          </a:xfrm>
          <a:prstGeom prst="rect">
            <a:avLst/>
          </a:prstGeom>
        </p:spPr>
      </p:pic>
      <p:sp>
        <p:nvSpPr>
          <p:cNvPr id="6" name="Text Placeholder 17">
            <a:extLst>
              <a:ext uri="{FF2B5EF4-FFF2-40B4-BE49-F238E27FC236}">
                <a16:creationId xmlns:a16="http://schemas.microsoft.com/office/drawing/2014/main" id="{A44979A6-AB27-4C94-9CAF-07BAEE73CFB4}"/>
              </a:ext>
            </a:extLst>
          </p:cNvPr>
          <p:cNvSpPr>
            <a:spLocks noGrp="1"/>
          </p:cNvSpPr>
          <p:nvPr>
            <p:ph type="body" sz="quarter" idx="11" hasCustomPrompt="1"/>
          </p:nvPr>
        </p:nvSpPr>
        <p:spPr>
          <a:xfrm>
            <a:off x="1460500" y="4268206"/>
            <a:ext cx="10896600" cy="477411"/>
          </a:xfrm>
        </p:spPr>
        <p:txBody>
          <a:bodyPr anchor="ctr">
            <a:normAutofit/>
          </a:bodyPr>
          <a:lstStyle>
            <a:lvl1pPr marL="0" indent="0" algn="ctr">
              <a:buNone/>
              <a:defRPr sz="2800" b="0" i="1">
                <a:solidFill>
                  <a:schemeClr val="bg1"/>
                </a:solidFill>
              </a:defRPr>
            </a:lvl1pPr>
          </a:lstStyle>
          <a:p>
            <a:pPr lvl="0"/>
            <a:r>
              <a:rPr lang="en-US"/>
              <a:t>Divider Name Goes Here</a:t>
            </a:r>
          </a:p>
        </p:txBody>
      </p:sp>
    </p:spTree>
    <p:extLst>
      <p:ext uri="{BB962C8B-B14F-4D97-AF65-F5344CB8AC3E}">
        <p14:creationId xmlns:p14="http://schemas.microsoft.com/office/powerpoint/2010/main" val="6956029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O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F1A545-8B8C-4F85-867E-F34A8703FB24}"/>
              </a:ext>
            </a:extLst>
          </p:cNvPr>
          <p:cNvSpPr/>
          <p:nvPr userDrawn="1"/>
        </p:nvSpPr>
        <p:spPr>
          <a:xfrm>
            <a:off x="4470401" y="0"/>
            <a:ext cx="9347200"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D41EECE-AD8A-4A9E-9226-053CF1CE33C4}"/>
              </a:ext>
            </a:extLst>
          </p:cNvPr>
          <p:cNvSpPr txBox="1"/>
          <p:nvPr userDrawn="1"/>
        </p:nvSpPr>
        <p:spPr>
          <a:xfrm>
            <a:off x="6020783" y="819150"/>
            <a:ext cx="5798382" cy="683795"/>
          </a:xfrm>
          <a:prstGeom prst="rect">
            <a:avLst/>
          </a:prstGeom>
          <a:noFill/>
          <a:effectLst/>
        </p:spPr>
        <p:txBody>
          <a:bodyPr wrap="none" rtlCol="0" anchor="ctr">
            <a:noAutofit/>
          </a:bodyPr>
          <a:lstStyle/>
          <a:p>
            <a:pPr marL="0" lvl="2" algn="l">
              <a:lnSpc>
                <a:spcPct val="100000"/>
              </a:lnSpc>
            </a:pPr>
            <a:r>
              <a:rPr lang="en-US" sz="4400" b="0" dirty="0">
                <a:solidFill>
                  <a:schemeClr val="tx1"/>
                </a:solidFill>
                <a:latin typeface="+mj-lt"/>
              </a:rPr>
              <a:t>AGENDA</a:t>
            </a:r>
          </a:p>
        </p:txBody>
      </p:sp>
      <p:cxnSp>
        <p:nvCxnSpPr>
          <p:cNvPr id="8" name="Straight Connector 7">
            <a:extLst>
              <a:ext uri="{FF2B5EF4-FFF2-40B4-BE49-F238E27FC236}">
                <a16:creationId xmlns:a16="http://schemas.microsoft.com/office/drawing/2014/main" id="{F0C9EB0D-9950-4C30-A678-1FD50BD52558}"/>
              </a:ext>
            </a:extLst>
          </p:cNvPr>
          <p:cNvCxnSpPr/>
          <p:nvPr userDrawn="1"/>
        </p:nvCxnSpPr>
        <p:spPr>
          <a:xfrm flipV="1">
            <a:off x="6020783" y="1628775"/>
            <a:ext cx="0" cy="614362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29A547-5BF7-4B40-946A-1A017A872DAA}"/>
              </a:ext>
            </a:extLst>
          </p:cNvPr>
          <p:cNvCxnSpPr>
            <a:cxnSpLocks/>
          </p:cNvCxnSpPr>
          <p:nvPr userDrawn="1"/>
        </p:nvCxnSpPr>
        <p:spPr>
          <a:xfrm>
            <a:off x="6020783" y="1628775"/>
            <a:ext cx="679351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6126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in Hea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sp>
        <p:nvSpPr>
          <p:cNvPr id="6" name="Slide Number Placeholder 2">
            <a:extLst>
              <a:ext uri="{FF2B5EF4-FFF2-40B4-BE49-F238E27FC236}">
                <a16:creationId xmlns:a16="http://schemas.microsoft.com/office/drawing/2014/main" id="{3FD804DE-77E3-D247-993A-649F8B8E041E}"/>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pic>
        <p:nvPicPr>
          <p:cNvPr id="3" name="Picture 2" descr="Shape&#10;&#10;Description automatically generated with medium confidence">
            <a:extLst>
              <a:ext uri="{FF2B5EF4-FFF2-40B4-BE49-F238E27FC236}">
                <a16:creationId xmlns:a16="http://schemas.microsoft.com/office/drawing/2014/main" id="{F826E42D-4694-4F1B-BE4B-D98FBD498ABB}"/>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Tree>
    <p:extLst>
      <p:ext uri="{BB962C8B-B14F-4D97-AF65-F5344CB8AC3E}">
        <p14:creationId xmlns:p14="http://schemas.microsoft.com/office/powerpoint/2010/main" val="2780059587"/>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ain Header-3/4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F46D19-3848-4C1B-B833-6E75C3D52C65}"/>
              </a:ext>
            </a:extLst>
          </p:cNvPr>
          <p:cNvSpPr/>
          <p:nvPr userDrawn="1"/>
        </p:nvSpPr>
        <p:spPr>
          <a:xfrm>
            <a:off x="0" y="0"/>
            <a:ext cx="8203096" cy="77921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7292975"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sp>
        <p:nvSpPr>
          <p:cNvPr id="6" name="Slide Number Placeholder 2">
            <a:extLst>
              <a:ext uri="{FF2B5EF4-FFF2-40B4-BE49-F238E27FC236}">
                <a16:creationId xmlns:a16="http://schemas.microsoft.com/office/drawing/2014/main" id="{3FD804DE-77E3-D247-993A-649F8B8E041E}"/>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pic>
        <p:nvPicPr>
          <p:cNvPr id="3" name="Picture 2" descr="Shape&#10;&#10;Description automatically generated with medium confidence">
            <a:extLst>
              <a:ext uri="{FF2B5EF4-FFF2-40B4-BE49-F238E27FC236}">
                <a16:creationId xmlns:a16="http://schemas.microsoft.com/office/drawing/2014/main" id="{F826E42D-4694-4F1B-BE4B-D98FBD498ABB}"/>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Tree>
    <p:extLst>
      <p:ext uri="{BB962C8B-B14F-4D97-AF65-F5344CB8AC3E}">
        <p14:creationId xmlns:p14="http://schemas.microsoft.com/office/powerpoint/2010/main" val="2716102459"/>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ain Header-1/2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F46D19-3848-4C1B-B833-6E75C3D52C65}"/>
              </a:ext>
            </a:extLst>
          </p:cNvPr>
          <p:cNvSpPr/>
          <p:nvPr userDrawn="1"/>
        </p:nvSpPr>
        <p:spPr>
          <a:xfrm>
            <a:off x="0" y="0"/>
            <a:ext cx="6908800" cy="77921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600620"/>
            <a:ext cx="5773057" cy="590931"/>
          </a:xfrm>
          <a:prstGeom prst="rect">
            <a:avLst/>
          </a:prstGeom>
        </p:spPr>
        <p:txBody>
          <a:bodyPr anchor="ctr">
            <a:noAutofit/>
          </a:bodyP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sp>
        <p:nvSpPr>
          <p:cNvPr id="6" name="Slide Number Placeholder 2">
            <a:extLst>
              <a:ext uri="{FF2B5EF4-FFF2-40B4-BE49-F238E27FC236}">
                <a16:creationId xmlns:a16="http://schemas.microsoft.com/office/drawing/2014/main" id="{3FD804DE-77E3-D247-993A-649F8B8E041E}"/>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pic>
        <p:nvPicPr>
          <p:cNvPr id="3" name="Picture 2" descr="Shape&#10;&#10;Description automatically generated with medium confidence">
            <a:extLst>
              <a:ext uri="{FF2B5EF4-FFF2-40B4-BE49-F238E27FC236}">
                <a16:creationId xmlns:a16="http://schemas.microsoft.com/office/drawing/2014/main" id="{F826E42D-4694-4F1B-BE4B-D98FBD498ABB}"/>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Tree>
    <p:extLst>
      <p:ext uri="{BB962C8B-B14F-4D97-AF65-F5344CB8AC3E}">
        <p14:creationId xmlns:p14="http://schemas.microsoft.com/office/powerpoint/2010/main" val="3969122166"/>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ain Header - Blue">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pic>
        <p:nvPicPr>
          <p:cNvPr id="4" name="Picture 3" descr="Shape&#10;&#10;Description automatically generated with medium confidence">
            <a:extLst>
              <a:ext uri="{FF2B5EF4-FFF2-40B4-BE49-F238E27FC236}">
                <a16:creationId xmlns:a16="http://schemas.microsoft.com/office/drawing/2014/main" id="{9427501A-8DF8-437A-8C21-767699017737}"/>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7" name="Slide Number Placeholder 2">
            <a:extLst>
              <a:ext uri="{FF2B5EF4-FFF2-40B4-BE49-F238E27FC236}">
                <a16:creationId xmlns:a16="http://schemas.microsoft.com/office/drawing/2014/main" id="{0A389186-B64D-4DB6-88D6-83D04BCED7E9}"/>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3423024181"/>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ain Header Blue-Center">
    <p:bg>
      <p:bgPr>
        <a:solidFill>
          <a:schemeClr val="accent2"/>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681672F-0AD5-48F5-892D-9CC2AE9480D1}"/>
              </a:ext>
            </a:extLst>
          </p:cNvPr>
          <p:cNvCxnSpPr/>
          <p:nvPr userDrawn="1"/>
        </p:nvCxnSpPr>
        <p:spPr>
          <a:xfrm>
            <a:off x="508000" y="622570"/>
            <a:ext cx="12801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4410360" y="363978"/>
            <a:ext cx="4996882" cy="590931"/>
          </a:xfrm>
          <a:prstGeom prst="rect">
            <a:avLst/>
          </a:prstGeom>
          <a:solidFill>
            <a:schemeClr val="accent2"/>
          </a:solidFill>
        </p:spPr>
        <p:txBody>
          <a:bodyPr wrap="none" anchor="ctr">
            <a:spAutoFit/>
          </a:bodyPr>
          <a:lstStyle>
            <a:lvl1pPr marL="0" indent="0" algn="ctr">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pic>
        <p:nvPicPr>
          <p:cNvPr id="7" name="Picture 6" descr="Shape&#10;&#10;Description automatically generated with medium confidence">
            <a:extLst>
              <a:ext uri="{FF2B5EF4-FFF2-40B4-BE49-F238E27FC236}">
                <a16:creationId xmlns:a16="http://schemas.microsoft.com/office/drawing/2014/main" id="{74303399-3A91-4F12-ACC2-2F198AACDEEF}"/>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8" name="Slide Number Placeholder 2">
            <a:extLst>
              <a:ext uri="{FF2B5EF4-FFF2-40B4-BE49-F238E27FC236}">
                <a16:creationId xmlns:a16="http://schemas.microsoft.com/office/drawing/2014/main" id="{5F206D6A-C0E8-48A2-AB85-BD45C3729EC4}"/>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4149351122"/>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in Header-Center">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681672F-0AD5-48F5-892D-9CC2AE9480D1}"/>
              </a:ext>
            </a:extLst>
          </p:cNvPr>
          <p:cNvCxnSpPr/>
          <p:nvPr userDrawn="1"/>
        </p:nvCxnSpPr>
        <p:spPr>
          <a:xfrm>
            <a:off x="508000" y="622570"/>
            <a:ext cx="12801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4410953" y="363978"/>
            <a:ext cx="4995694" cy="590931"/>
          </a:xfrm>
          <a:prstGeom prst="rect">
            <a:avLst/>
          </a:prstGeom>
          <a:solidFill>
            <a:schemeClr val="bg1"/>
          </a:solidFill>
        </p:spPr>
        <p:txBody>
          <a:bodyPr wrap="none" anchor="ctr">
            <a:spAutoFit/>
          </a:bodyPr>
          <a:lstStyle>
            <a:lvl1pPr marL="0" indent="0" algn="ctr">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pic>
        <p:nvPicPr>
          <p:cNvPr id="7" name="Picture 6" descr="Shape&#10;&#10;Description automatically generated with medium confidence">
            <a:extLst>
              <a:ext uri="{FF2B5EF4-FFF2-40B4-BE49-F238E27FC236}">
                <a16:creationId xmlns:a16="http://schemas.microsoft.com/office/drawing/2014/main" id="{0A0ED37F-46AF-4616-BB4D-32BE8C3D68D6}"/>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8" name="Slide Number Placeholder 2">
            <a:extLst>
              <a:ext uri="{FF2B5EF4-FFF2-40B4-BE49-F238E27FC236}">
                <a16:creationId xmlns:a16="http://schemas.microsoft.com/office/drawing/2014/main" id="{C79961D1-E289-4121-A94D-736B6B3A52DC}"/>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1513799941"/>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ain Header - Light blue">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pic>
        <p:nvPicPr>
          <p:cNvPr id="4" name="Picture 3" descr="Shape&#10;&#10;Description automatically generated with medium confidence">
            <a:extLst>
              <a:ext uri="{FF2B5EF4-FFF2-40B4-BE49-F238E27FC236}">
                <a16:creationId xmlns:a16="http://schemas.microsoft.com/office/drawing/2014/main" id="{99050FA1-CBE8-4429-A764-D53B6A21C612}"/>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7" name="Slide Number Placeholder 2">
            <a:extLst>
              <a:ext uri="{FF2B5EF4-FFF2-40B4-BE49-F238E27FC236}">
                <a16:creationId xmlns:a16="http://schemas.microsoft.com/office/drawing/2014/main" id="{E62DA8B8-F199-4835-B959-EDC410A69B4D}"/>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2825798242"/>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ain Header-Tab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sp>
        <p:nvSpPr>
          <p:cNvPr id="3" name="Table Placeholder 2">
            <a:extLst>
              <a:ext uri="{FF2B5EF4-FFF2-40B4-BE49-F238E27FC236}">
                <a16:creationId xmlns:a16="http://schemas.microsoft.com/office/drawing/2014/main" id="{A3A1FE1A-32EA-4449-A452-A46ED6E07DF4}"/>
              </a:ext>
            </a:extLst>
          </p:cNvPr>
          <p:cNvSpPr>
            <a:spLocks noGrp="1"/>
          </p:cNvSpPr>
          <p:nvPr>
            <p:ph type="tbl" sz="quarter" idx="11"/>
          </p:nvPr>
        </p:nvSpPr>
        <p:spPr>
          <a:xfrm>
            <a:off x="508000" y="1143000"/>
            <a:ext cx="12801600" cy="6019800"/>
          </a:xfrm>
        </p:spPr>
        <p:txBody>
          <a:bodyPr/>
          <a:lstStyle/>
          <a:p>
            <a:r>
              <a:rPr lang="en-US" dirty="0"/>
              <a:t>Click icon to add table</a:t>
            </a:r>
          </a:p>
        </p:txBody>
      </p:sp>
      <p:pic>
        <p:nvPicPr>
          <p:cNvPr id="7" name="Picture 6" descr="Shape&#10;&#10;Description automatically generated with medium confidence">
            <a:extLst>
              <a:ext uri="{FF2B5EF4-FFF2-40B4-BE49-F238E27FC236}">
                <a16:creationId xmlns:a16="http://schemas.microsoft.com/office/drawing/2014/main" id="{51F7880F-45A4-4B1E-A760-B0EB5F2C2864}"/>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8" name="Slide Number Placeholder 2">
            <a:extLst>
              <a:ext uri="{FF2B5EF4-FFF2-40B4-BE49-F238E27FC236}">
                <a16:creationId xmlns:a16="http://schemas.microsoft.com/office/drawing/2014/main" id="{174EEEF3-5131-4BBA-B98B-F59571A3210D}"/>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3766702636"/>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oject Team-5">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D48483-B303-41F8-8C04-648079A7A563}"/>
              </a:ext>
            </a:extLst>
          </p:cNvPr>
          <p:cNvSpPr/>
          <p:nvPr userDrawn="1"/>
        </p:nvSpPr>
        <p:spPr>
          <a:xfrm>
            <a:off x="-2" y="4143376"/>
            <a:ext cx="13817600" cy="3629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1681672F-0AD5-48F5-892D-9CC2AE9480D1}"/>
              </a:ext>
            </a:extLst>
          </p:cNvPr>
          <p:cNvCxnSpPr/>
          <p:nvPr userDrawn="1"/>
        </p:nvCxnSpPr>
        <p:spPr>
          <a:xfrm>
            <a:off x="508000" y="622570"/>
            <a:ext cx="12801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795358" y="363978"/>
            <a:ext cx="2226893" cy="590931"/>
          </a:xfrm>
          <a:prstGeom prst="rect">
            <a:avLst/>
          </a:prstGeom>
          <a:solidFill>
            <a:schemeClr val="accent2"/>
          </a:solidFill>
        </p:spPr>
        <p:txBody>
          <a:bodyPr wrap="none" anchor="ctr">
            <a:spAutoFit/>
          </a:bodyPr>
          <a:lstStyle>
            <a:lvl1pPr marL="0" indent="0" algn="ctr">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Our Team</a:t>
            </a:r>
          </a:p>
        </p:txBody>
      </p:sp>
      <p:sp>
        <p:nvSpPr>
          <p:cNvPr id="4" name="Picture Placeholder 3">
            <a:extLst>
              <a:ext uri="{FF2B5EF4-FFF2-40B4-BE49-F238E27FC236}">
                <a16:creationId xmlns:a16="http://schemas.microsoft.com/office/drawing/2014/main" id="{D78AE9EB-91A7-4156-8944-2A4568D21F65}"/>
              </a:ext>
            </a:extLst>
          </p:cNvPr>
          <p:cNvSpPr>
            <a:spLocks noGrp="1"/>
          </p:cNvSpPr>
          <p:nvPr>
            <p:ph type="pic" sz="quarter" idx="11" hasCustomPrompt="1"/>
          </p:nvPr>
        </p:nvSpPr>
        <p:spPr>
          <a:xfrm>
            <a:off x="508001"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9" name="Text Placeholder 8">
            <a:extLst>
              <a:ext uri="{FF2B5EF4-FFF2-40B4-BE49-F238E27FC236}">
                <a16:creationId xmlns:a16="http://schemas.microsoft.com/office/drawing/2014/main" id="{D30FA8B1-A3EF-46E4-92CC-78CDA77DCA6A}"/>
              </a:ext>
            </a:extLst>
          </p:cNvPr>
          <p:cNvSpPr>
            <a:spLocks noGrp="1"/>
          </p:cNvSpPr>
          <p:nvPr>
            <p:ph type="body" sz="quarter" idx="12" hasCustomPrompt="1"/>
          </p:nvPr>
        </p:nvSpPr>
        <p:spPr>
          <a:xfrm>
            <a:off x="508001" y="5419814"/>
            <a:ext cx="2444750" cy="369332"/>
          </a:xfrm>
        </p:spPr>
        <p:txBody>
          <a:bodyPr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0" name="Text Placeholder 8">
            <a:extLst>
              <a:ext uri="{FF2B5EF4-FFF2-40B4-BE49-F238E27FC236}">
                <a16:creationId xmlns:a16="http://schemas.microsoft.com/office/drawing/2014/main" id="{1BF19956-14A6-4C22-AFDF-6239C9CD26EF}"/>
              </a:ext>
            </a:extLst>
          </p:cNvPr>
          <p:cNvSpPr>
            <a:spLocks noGrp="1"/>
          </p:cNvSpPr>
          <p:nvPr>
            <p:ph type="body" sz="quarter" idx="13" hasCustomPrompt="1"/>
          </p:nvPr>
        </p:nvSpPr>
        <p:spPr>
          <a:xfrm>
            <a:off x="508001" y="5961666"/>
            <a:ext cx="2444750" cy="286232"/>
          </a:xfrm>
        </p:spPr>
        <p:txBody>
          <a:bodyPr>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 name="Text Placeholder 8">
            <a:extLst>
              <a:ext uri="{FF2B5EF4-FFF2-40B4-BE49-F238E27FC236}">
                <a16:creationId xmlns:a16="http://schemas.microsoft.com/office/drawing/2014/main" id="{53B027FE-CEC6-48A9-8486-EBA13A723796}"/>
              </a:ext>
            </a:extLst>
          </p:cNvPr>
          <p:cNvSpPr>
            <a:spLocks noGrp="1"/>
          </p:cNvSpPr>
          <p:nvPr>
            <p:ph type="body" sz="quarter" idx="14" hasCustomPrompt="1"/>
          </p:nvPr>
        </p:nvSpPr>
        <p:spPr>
          <a:xfrm>
            <a:off x="508001" y="6275991"/>
            <a:ext cx="2444750" cy="286232"/>
          </a:xfrm>
        </p:spPr>
        <p:txBody>
          <a:bodyPr>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13" name="Straight Connector 12">
            <a:extLst>
              <a:ext uri="{FF2B5EF4-FFF2-40B4-BE49-F238E27FC236}">
                <a16:creationId xmlns:a16="http://schemas.microsoft.com/office/drawing/2014/main" id="{66FE4706-EBCC-4976-99D6-0410F5536FBA}"/>
              </a:ext>
            </a:extLst>
          </p:cNvPr>
          <p:cNvCxnSpPr>
            <a:cxnSpLocks/>
          </p:cNvCxnSpPr>
          <p:nvPr userDrawn="1"/>
        </p:nvCxnSpPr>
        <p:spPr>
          <a:xfrm>
            <a:off x="508000"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Picture Placeholder 3">
            <a:extLst>
              <a:ext uri="{FF2B5EF4-FFF2-40B4-BE49-F238E27FC236}">
                <a16:creationId xmlns:a16="http://schemas.microsoft.com/office/drawing/2014/main" id="{9E62BE15-0F6E-4B07-9BBD-24CEADDB6AD1}"/>
              </a:ext>
            </a:extLst>
          </p:cNvPr>
          <p:cNvSpPr>
            <a:spLocks noGrp="1"/>
          </p:cNvSpPr>
          <p:nvPr>
            <p:ph type="pic" sz="quarter" idx="15" hasCustomPrompt="1"/>
          </p:nvPr>
        </p:nvSpPr>
        <p:spPr>
          <a:xfrm>
            <a:off x="3097213"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41" name="Text Placeholder 8">
            <a:extLst>
              <a:ext uri="{FF2B5EF4-FFF2-40B4-BE49-F238E27FC236}">
                <a16:creationId xmlns:a16="http://schemas.microsoft.com/office/drawing/2014/main" id="{71ADC25D-3689-4913-BF17-4B486ABA6340}"/>
              </a:ext>
            </a:extLst>
          </p:cNvPr>
          <p:cNvSpPr>
            <a:spLocks noGrp="1"/>
          </p:cNvSpPr>
          <p:nvPr>
            <p:ph type="body" sz="quarter" idx="16" hasCustomPrompt="1"/>
          </p:nvPr>
        </p:nvSpPr>
        <p:spPr>
          <a:xfrm>
            <a:off x="3097213" y="5419814"/>
            <a:ext cx="2444750" cy="369332"/>
          </a:xfrm>
        </p:spPr>
        <p:txBody>
          <a:bodyPr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42" name="Text Placeholder 8">
            <a:extLst>
              <a:ext uri="{FF2B5EF4-FFF2-40B4-BE49-F238E27FC236}">
                <a16:creationId xmlns:a16="http://schemas.microsoft.com/office/drawing/2014/main" id="{2442EBA0-DD26-41A9-A7DC-551EA0C65D56}"/>
              </a:ext>
            </a:extLst>
          </p:cNvPr>
          <p:cNvSpPr>
            <a:spLocks noGrp="1"/>
          </p:cNvSpPr>
          <p:nvPr>
            <p:ph type="body" sz="quarter" idx="17" hasCustomPrompt="1"/>
          </p:nvPr>
        </p:nvSpPr>
        <p:spPr>
          <a:xfrm>
            <a:off x="3097213" y="5961666"/>
            <a:ext cx="2444750" cy="286232"/>
          </a:xfrm>
        </p:spPr>
        <p:txBody>
          <a:bodyPr>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43" name="Text Placeholder 8">
            <a:extLst>
              <a:ext uri="{FF2B5EF4-FFF2-40B4-BE49-F238E27FC236}">
                <a16:creationId xmlns:a16="http://schemas.microsoft.com/office/drawing/2014/main" id="{4873D104-22E1-4A45-AF3F-B2E271BA3761}"/>
              </a:ext>
            </a:extLst>
          </p:cNvPr>
          <p:cNvSpPr>
            <a:spLocks noGrp="1"/>
          </p:cNvSpPr>
          <p:nvPr>
            <p:ph type="body" sz="quarter" idx="18" hasCustomPrompt="1"/>
          </p:nvPr>
        </p:nvSpPr>
        <p:spPr>
          <a:xfrm>
            <a:off x="3097213" y="6275991"/>
            <a:ext cx="2444750" cy="286232"/>
          </a:xfrm>
        </p:spPr>
        <p:txBody>
          <a:bodyPr>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44" name="Straight Connector 43">
            <a:extLst>
              <a:ext uri="{FF2B5EF4-FFF2-40B4-BE49-F238E27FC236}">
                <a16:creationId xmlns:a16="http://schemas.microsoft.com/office/drawing/2014/main" id="{0BDDA464-4208-447B-A777-6887A54D4779}"/>
              </a:ext>
            </a:extLst>
          </p:cNvPr>
          <p:cNvCxnSpPr>
            <a:cxnSpLocks/>
          </p:cNvCxnSpPr>
          <p:nvPr userDrawn="1"/>
        </p:nvCxnSpPr>
        <p:spPr>
          <a:xfrm>
            <a:off x="3097212"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0F14146A-5085-4137-AF3D-AE414617E413}"/>
              </a:ext>
            </a:extLst>
          </p:cNvPr>
          <p:cNvSpPr>
            <a:spLocks noGrp="1"/>
          </p:cNvSpPr>
          <p:nvPr>
            <p:ph type="pic" sz="quarter" idx="19" hasCustomPrompt="1"/>
          </p:nvPr>
        </p:nvSpPr>
        <p:spPr>
          <a:xfrm>
            <a:off x="5686425"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46" name="Text Placeholder 8">
            <a:extLst>
              <a:ext uri="{FF2B5EF4-FFF2-40B4-BE49-F238E27FC236}">
                <a16:creationId xmlns:a16="http://schemas.microsoft.com/office/drawing/2014/main" id="{31A4D522-3238-43A2-945D-143A6C321457}"/>
              </a:ext>
            </a:extLst>
          </p:cNvPr>
          <p:cNvSpPr>
            <a:spLocks noGrp="1"/>
          </p:cNvSpPr>
          <p:nvPr>
            <p:ph type="body" sz="quarter" idx="20" hasCustomPrompt="1"/>
          </p:nvPr>
        </p:nvSpPr>
        <p:spPr>
          <a:xfrm>
            <a:off x="5686424" y="5419814"/>
            <a:ext cx="2444750" cy="369332"/>
          </a:xfrm>
        </p:spPr>
        <p:txBody>
          <a:bodyPr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47" name="Text Placeholder 8">
            <a:extLst>
              <a:ext uri="{FF2B5EF4-FFF2-40B4-BE49-F238E27FC236}">
                <a16:creationId xmlns:a16="http://schemas.microsoft.com/office/drawing/2014/main" id="{A8C9BD37-957D-45C8-A1F9-CC8D755A6F0E}"/>
              </a:ext>
            </a:extLst>
          </p:cNvPr>
          <p:cNvSpPr>
            <a:spLocks noGrp="1"/>
          </p:cNvSpPr>
          <p:nvPr>
            <p:ph type="body" sz="quarter" idx="21" hasCustomPrompt="1"/>
          </p:nvPr>
        </p:nvSpPr>
        <p:spPr>
          <a:xfrm>
            <a:off x="5686424" y="5961666"/>
            <a:ext cx="2444750" cy="286232"/>
          </a:xfrm>
        </p:spPr>
        <p:txBody>
          <a:bodyPr>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48" name="Text Placeholder 8">
            <a:extLst>
              <a:ext uri="{FF2B5EF4-FFF2-40B4-BE49-F238E27FC236}">
                <a16:creationId xmlns:a16="http://schemas.microsoft.com/office/drawing/2014/main" id="{641C6D19-4DBD-4261-9B65-3A23B78E3E86}"/>
              </a:ext>
            </a:extLst>
          </p:cNvPr>
          <p:cNvSpPr>
            <a:spLocks noGrp="1"/>
          </p:cNvSpPr>
          <p:nvPr>
            <p:ph type="body" sz="quarter" idx="22" hasCustomPrompt="1"/>
          </p:nvPr>
        </p:nvSpPr>
        <p:spPr>
          <a:xfrm>
            <a:off x="5686424" y="6275991"/>
            <a:ext cx="2444750" cy="286232"/>
          </a:xfrm>
        </p:spPr>
        <p:txBody>
          <a:bodyPr>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49" name="Straight Connector 48">
            <a:extLst>
              <a:ext uri="{FF2B5EF4-FFF2-40B4-BE49-F238E27FC236}">
                <a16:creationId xmlns:a16="http://schemas.microsoft.com/office/drawing/2014/main" id="{01BF6837-32D5-40DA-B65E-5A90C23D8F67}"/>
              </a:ext>
            </a:extLst>
          </p:cNvPr>
          <p:cNvCxnSpPr>
            <a:cxnSpLocks/>
          </p:cNvCxnSpPr>
          <p:nvPr userDrawn="1"/>
        </p:nvCxnSpPr>
        <p:spPr>
          <a:xfrm>
            <a:off x="5686423"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0" name="Picture Placeholder 3">
            <a:extLst>
              <a:ext uri="{FF2B5EF4-FFF2-40B4-BE49-F238E27FC236}">
                <a16:creationId xmlns:a16="http://schemas.microsoft.com/office/drawing/2014/main" id="{76491084-616A-4D61-B4A0-BC8CBB18BB37}"/>
              </a:ext>
            </a:extLst>
          </p:cNvPr>
          <p:cNvSpPr>
            <a:spLocks noGrp="1"/>
          </p:cNvSpPr>
          <p:nvPr>
            <p:ph type="pic" sz="quarter" idx="23" hasCustomPrompt="1"/>
          </p:nvPr>
        </p:nvSpPr>
        <p:spPr>
          <a:xfrm>
            <a:off x="8275637"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51" name="Text Placeholder 8">
            <a:extLst>
              <a:ext uri="{FF2B5EF4-FFF2-40B4-BE49-F238E27FC236}">
                <a16:creationId xmlns:a16="http://schemas.microsoft.com/office/drawing/2014/main" id="{005FCDF8-FC4F-4486-8642-387BF6EFD076}"/>
              </a:ext>
            </a:extLst>
          </p:cNvPr>
          <p:cNvSpPr>
            <a:spLocks noGrp="1"/>
          </p:cNvSpPr>
          <p:nvPr>
            <p:ph type="body" sz="quarter" idx="24" hasCustomPrompt="1"/>
          </p:nvPr>
        </p:nvSpPr>
        <p:spPr>
          <a:xfrm>
            <a:off x="8275634" y="5419814"/>
            <a:ext cx="2444750" cy="369332"/>
          </a:xfrm>
        </p:spPr>
        <p:txBody>
          <a:bodyPr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52" name="Text Placeholder 8">
            <a:extLst>
              <a:ext uri="{FF2B5EF4-FFF2-40B4-BE49-F238E27FC236}">
                <a16:creationId xmlns:a16="http://schemas.microsoft.com/office/drawing/2014/main" id="{A73015E7-DE85-44A7-836F-A2E670D26925}"/>
              </a:ext>
            </a:extLst>
          </p:cNvPr>
          <p:cNvSpPr>
            <a:spLocks noGrp="1"/>
          </p:cNvSpPr>
          <p:nvPr>
            <p:ph type="body" sz="quarter" idx="25" hasCustomPrompt="1"/>
          </p:nvPr>
        </p:nvSpPr>
        <p:spPr>
          <a:xfrm>
            <a:off x="8275634" y="5961666"/>
            <a:ext cx="2444750" cy="286232"/>
          </a:xfrm>
        </p:spPr>
        <p:txBody>
          <a:bodyPr>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53" name="Text Placeholder 8">
            <a:extLst>
              <a:ext uri="{FF2B5EF4-FFF2-40B4-BE49-F238E27FC236}">
                <a16:creationId xmlns:a16="http://schemas.microsoft.com/office/drawing/2014/main" id="{13FFD5C2-64F7-4E90-8527-27808B5B24B2}"/>
              </a:ext>
            </a:extLst>
          </p:cNvPr>
          <p:cNvSpPr>
            <a:spLocks noGrp="1"/>
          </p:cNvSpPr>
          <p:nvPr>
            <p:ph type="body" sz="quarter" idx="26" hasCustomPrompt="1"/>
          </p:nvPr>
        </p:nvSpPr>
        <p:spPr>
          <a:xfrm>
            <a:off x="8275634" y="6275991"/>
            <a:ext cx="2444750" cy="286232"/>
          </a:xfrm>
        </p:spPr>
        <p:txBody>
          <a:bodyPr>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54" name="Straight Connector 53">
            <a:extLst>
              <a:ext uri="{FF2B5EF4-FFF2-40B4-BE49-F238E27FC236}">
                <a16:creationId xmlns:a16="http://schemas.microsoft.com/office/drawing/2014/main" id="{97285A07-CB64-4BCD-B958-4D8E87EC1A51}"/>
              </a:ext>
            </a:extLst>
          </p:cNvPr>
          <p:cNvCxnSpPr>
            <a:cxnSpLocks/>
          </p:cNvCxnSpPr>
          <p:nvPr userDrawn="1"/>
        </p:nvCxnSpPr>
        <p:spPr>
          <a:xfrm>
            <a:off x="8275633"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5" name="Picture Placeholder 3">
            <a:extLst>
              <a:ext uri="{FF2B5EF4-FFF2-40B4-BE49-F238E27FC236}">
                <a16:creationId xmlns:a16="http://schemas.microsoft.com/office/drawing/2014/main" id="{E2C3188F-CE99-4C5B-825E-3683E340B652}"/>
              </a:ext>
            </a:extLst>
          </p:cNvPr>
          <p:cNvSpPr>
            <a:spLocks noGrp="1"/>
          </p:cNvSpPr>
          <p:nvPr>
            <p:ph type="pic" sz="quarter" idx="27" hasCustomPrompt="1"/>
          </p:nvPr>
        </p:nvSpPr>
        <p:spPr>
          <a:xfrm>
            <a:off x="10864849"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56" name="Text Placeholder 8">
            <a:extLst>
              <a:ext uri="{FF2B5EF4-FFF2-40B4-BE49-F238E27FC236}">
                <a16:creationId xmlns:a16="http://schemas.microsoft.com/office/drawing/2014/main" id="{1236D61B-67F3-46FC-93FF-6D965BAECA14}"/>
              </a:ext>
            </a:extLst>
          </p:cNvPr>
          <p:cNvSpPr>
            <a:spLocks noGrp="1"/>
          </p:cNvSpPr>
          <p:nvPr>
            <p:ph type="body" sz="quarter" idx="28" hasCustomPrompt="1"/>
          </p:nvPr>
        </p:nvSpPr>
        <p:spPr>
          <a:xfrm>
            <a:off x="10864849" y="5419814"/>
            <a:ext cx="2444750" cy="369332"/>
          </a:xfrm>
        </p:spPr>
        <p:txBody>
          <a:bodyPr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57" name="Text Placeholder 8">
            <a:extLst>
              <a:ext uri="{FF2B5EF4-FFF2-40B4-BE49-F238E27FC236}">
                <a16:creationId xmlns:a16="http://schemas.microsoft.com/office/drawing/2014/main" id="{5B6E561F-8984-4AF7-8C23-068909522257}"/>
              </a:ext>
            </a:extLst>
          </p:cNvPr>
          <p:cNvSpPr>
            <a:spLocks noGrp="1"/>
          </p:cNvSpPr>
          <p:nvPr>
            <p:ph type="body" sz="quarter" idx="29" hasCustomPrompt="1"/>
          </p:nvPr>
        </p:nvSpPr>
        <p:spPr>
          <a:xfrm>
            <a:off x="10864849" y="5961666"/>
            <a:ext cx="2444750" cy="286232"/>
          </a:xfrm>
        </p:spPr>
        <p:txBody>
          <a:bodyPr>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58" name="Text Placeholder 8">
            <a:extLst>
              <a:ext uri="{FF2B5EF4-FFF2-40B4-BE49-F238E27FC236}">
                <a16:creationId xmlns:a16="http://schemas.microsoft.com/office/drawing/2014/main" id="{B9104E28-6A15-4131-AE2A-E561F1AAE19A}"/>
              </a:ext>
            </a:extLst>
          </p:cNvPr>
          <p:cNvSpPr>
            <a:spLocks noGrp="1"/>
          </p:cNvSpPr>
          <p:nvPr>
            <p:ph type="body" sz="quarter" idx="30" hasCustomPrompt="1"/>
          </p:nvPr>
        </p:nvSpPr>
        <p:spPr>
          <a:xfrm>
            <a:off x="10864849" y="6275991"/>
            <a:ext cx="2444750" cy="286232"/>
          </a:xfrm>
        </p:spPr>
        <p:txBody>
          <a:bodyPr>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59" name="Straight Connector 58">
            <a:extLst>
              <a:ext uri="{FF2B5EF4-FFF2-40B4-BE49-F238E27FC236}">
                <a16:creationId xmlns:a16="http://schemas.microsoft.com/office/drawing/2014/main" id="{5E9D0856-3178-4F23-ACBD-CAE9F0399088}"/>
              </a:ext>
            </a:extLst>
          </p:cNvPr>
          <p:cNvCxnSpPr>
            <a:cxnSpLocks/>
          </p:cNvCxnSpPr>
          <p:nvPr userDrawn="1"/>
        </p:nvCxnSpPr>
        <p:spPr>
          <a:xfrm>
            <a:off x="10864848"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0" name="Picture 59" descr="Shape&#10;&#10;Description automatically generated with medium confidence">
            <a:extLst>
              <a:ext uri="{FF2B5EF4-FFF2-40B4-BE49-F238E27FC236}">
                <a16:creationId xmlns:a16="http://schemas.microsoft.com/office/drawing/2014/main" id="{07BFBEF9-19D3-4CA6-9A69-93D0927D100F}"/>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61" name="Slide Number Placeholder 2">
            <a:extLst>
              <a:ext uri="{FF2B5EF4-FFF2-40B4-BE49-F238E27FC236}">
                <a16:creationId xmlns:a16="http://schemas.microsoft.com/office/drawing/2014/main" id="{0CFAA51F-334C-40FB-9BAE-D20A84D13768}"/>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1740793045"/>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C-Presente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F1A545-8B8C-4F85-867E-F34A8703FB24}"/>
              </a:ext>
            </a:extLst>
          </p:cNvPr>
          <p:cNvSpPr/>
          <p:nvPr userDrawn="1"/>
        </p:nvSpPr>
        <p:spPr>
          <a:xfrm>
            <a:off x="0" y="0"/>
            <a:ext cx="8361135"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D41EECE-AD8A-4A9E-9226-053CF1CE33C4}"/>
              </a:ext>
            </a:extLst>
          </p:cNvPr>
          <p:cNvSpPr txBox="1"/>
          <p:nvPr userDrawn="1"/>
        </p:nvSpPr>
        <p:spPr>
          <a:xfrm>
            <a:off x="1110418" y="819150"/>
            <a:ext cx="5798382" cy="683795"/>
          </a:xfrm>
          <a:prstGeom prst="rect">
            <a:avLst/>
          </a:prstGeom>
          <a:noFill/>
          <a:effectLst/>
        </p:spPr>
        <p:txBody>
          <a:bodyPr wrap="none" rtlCol="0" anchor="ctr">
            <a:noAutofit/>
          </a:bodyPr>
          <a:lstStyle/>
          <a:p>
            <a:pPr marL="0" lvl="2" algn="l">
              <a:lnSpc>
                <a:spcPct val="100000"/>
              </a:lnSpc>
            </a:pPr>
            <a:r>
              <a:rPr lang="en-US" sz="4400" b="0" dirty="0">
                <a:solidFill>
                  <a:schemeClr val="tx1"/>
                </a:solidFill>
                <a:latin typeface="+mj-lt"/>
              </a:rPr>
              <a:t>AGENDA</a:t>
            </a:r>
          </a:p>
        </p:txBody>
      </p:sp>
      <p:cxnSp>
        <p:nvCxnSpPr>
          <p:cNvPr id="8" name="Straight Connector 7">
            <a:extLst>
              <a:ext uri="{FF2B5EF4-FFF2-40B4-BE49-F238E27FC236}">
                <a16:creationId xmlns:a16="http://schemas.microsoft.com/office/drawing/2014/main" id="{F0C9EB0D-9950-4C30-A678-1FD50BD52558}"/>
              </a:ext>
            </a:extLst>
          </p:cNvPr>
          <p:cNvCxnSpPr/>
          <p:nvPr userDrawn="1"/>
        </p:nvCxnSpPr>
        <p:spPr>
          <a:xfrm flipV="1">
            <a:off x="1110418" y="1628775"/>
            <a:ext cx="0" cy="614362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29A547-5BF7-4B40-946A-1A017A872DAA}"/>
              </a:ext>
            </a:extLst>
          </p:cNvPr>
          <p:cNvCxnSpPr/>
          <p:nvPr userDrawn="1"/>
        </p:nvCxnSpPr>
        <p:spPr>
          <a:xfrm>
            <a:off x="1110418" y="1628775"/>
            <a:ext cx="5652642"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D3AB0164-52F9-4D50-93ED-8FC283388CC8}"/>
              </a:ext>
            </a:extLst>
          </p:cNvPr>
          <p:cNvSpPr>
            <a:spLocks noGrp="1"/>
          </p:cNvSpPr>
          <p:nvPr>
            <p:ph type="pic" sz="quarter" idx="10" hasCustomPrompt="1"/>
          </p:nvPr>
        </p:nvSpPr>
        <p:spPr>
          <a:xfrm>
            <a:off x="7686865" y="1744429"/>
            <a:ext cx="1348540" cy="1348538"/>
          </a:xfrm>
          <a:prstGeom prst="ellipse">
            <a:avLst/>
          </a:prstGeom>
          <a:solidFill>
            <a:schemeClr val="bg1">
              <a:lumMod val="75000"/>
            </a:schemeClr>
          </a:solidFill>
          <a:ln w="28575">
            <a:solidFill>
              <a:schemeClr val="bg1"/>
            </a:solidFill>
          </a:ln>
        </p:spPr>
        <p:txBody>
          <a:bodyPr anchor="ctr">
            <a:normAutofit/>
          </a:bodyPr>
          <a:lstStyle>
            <a:lvl1pPr marL="0" indent="0" algn="ctr">
              <a:buNone/>
              <a:defRPr sz="1400"/>
            </a:lvl1pPr>
          </a:lstStyle>
          <a:p>
            <a:r>
              <a:rPr lang="en-US" dirty="0"/>
              <a:t>Headshot</a:t>
            </a:r>
          </a:p>
        </p:txBody>
      </p:sp>
      <p:sp>
        <p:nvSpPr>
          <p:cNvPr id="14" name="Text Placeholder 13">
            <a:extLst>
              <a:ext uri="{FF2B5EF4-FFF2-40B4-BE49-F238E27FC236}">
                <a16:creationId xmlns:a16="http://schemas.microsoft.com/office/drawing/2014/main" id="{CC969860-D6CD-4FB8-8A98-DB0BB5F3F4A1}"/>
              </a:ext>
            </a:extLst>
          </p:cNvPr>
          <p:cNvSpPr>
            <a:spLocks noGrp="1"/>
          </p:cNvSpPr>
          <p:nvPr>
            <p:ph type="body" sz="quarter" idx="11" hasCustomPrompt="1"/>
          </p:nvPr>
        </p:nvSpPr>
        <p:spPr>
          <a:xfrm>
            <a:off x="9313316" y="1995252"/>
            <a:ext cx="3328364" cy="304800"/>
          </a:xfrm>
        </p:spPr>
        <p:txBody>
          <a:bodyPr anchor="ctr">
            <a:normAutofit/>
          </a:bodyPr>
          <a:lstStyle>
            <a:lvl1pPr marL="0" indent="0">
              <a:buNone/>
              <a:defRPr sz="2000" b="1"/>
            </a:lvl1pPr>
          </a:lstStyle>
          <a:p>
            <a:pPr lvl="0"/>
            <a:r>
              <a:rPr lang="en-US"/>
              <a:t>First Last Name</a:t>
            </a:r>
          </a:p>
        </p:txBody>
      </p:sp>
      <p:sp>
        <p:nvSpPr>
          <p:cNvPr id="15" name="Text Placeholder 13">
            <a:extLst>
              <a:ext uri="{FF2B5EF4-FFF2-40B4-BE49-F238E27FC236}">
                <a16:creationId xmlns:a16="http://schemas.microsoft.com/office/drawing/2014/main" id="{D12C13F1-249E-45CD-A0B6-23925FCD9FF3}"/>
              </a:ext>
            </a:extLst>
          </p:cNvPr>
          <p:cNvSpPr>
            <a:spLocks noGrp="1"/>
          </p:cNvSpPr>
          <p:nvPr>
            <p:ph type="body" sz="quarter" idx="12" hasCustomPrompt="1"/>
          </p:nvPr>
        </p:nvSpPr>
        <p:spPr>
          <a:xfrm>
            <a:off x="9313316" y="2300052"/>
            <a:ext cx="3328364" cy="304800"/>
          </a:xfrm>
        </p:spPr>
        <p:txBody>
          <a:bodyPr anchor="ctr">
            <a:noAutofit/>
          </a:bodyPr>
          <a:lstStyle>
            <a:lvl1pPr marL="0" indent="0">
              <a:buNone/>
              <a:defRPr sz="1400" b="0" i="1"/>
            </a:lvl1pPr>
          </a:lstStyle>
          <a:p>
            <a:pPr lvl="0"/>
            <a:r>
              <a:rPr lang="en-US"/>
              <a:t>Title</a:t>
            </a:r>
          </a:p>
        </p:txBody>
      </p:sp>
      <p:sp>
        <p:nvSpPr>
          <p:cNvPr id="16" name="Text Placeholder 13">
            <a:extLst>
              <a:ext uri="{FF2B5EF4-FFF2-40B4-BE49-F238E27FC236}">
                <a16:creationId xmlns:a16="http://schemas.microsoft.com/office/drawing/2014/main" id="{0285BCA6-5113-4BBE-AA8B-2BFC521D533C}"/>
              </a:ext>
            </a:extLst>
          </p:cNvPr>
          <p:cNvSpPr>
            <a:spLocks noGrp="1"/>
          </p:cNvSpPr>
          <p:nvPr>
            <p:ph type="body" sz="quarter" idx="13" hasCustomPrompt="1"/>
          </p:nvPr>
        </p:nvSpPr>
        <p:spPr>
          <a:xfrm>
            <a:off x="9313316" y="2610576"/>
            <a:ext cx="3328364" cy="304800"/>
          </a:xfrm>
        </p:spPr>
        <p:txBody>
          <a:bodyPr anchor="ctr">
            <a:noAutofit/>
          </a:bodyPr>
          <a:lstStyle>
            <a:lvl1pPr marL="0" indent="0">
              <a:buNone/>
              <a:defRPr sz="1400" b="0" i="1"/>
            </a:lvl1pPr>
          </a:lstStyle>
          <a:p>
            <a:pPr lvl="0"/>
            <a:r>
              <a:rPr lang="en-US"/>
              <a:t>email@siteselectiongroup.com</a:t>
            </a:r>
          </a:p>
        </p:txBody>
      </p:sp>
      <p:sp>
        <p:nvSpPr>
          <p:cNvPr id="39" name="Picture Placeholder 11">
            <a:extLst>
              <a:ext uri="{FF2B5EF4-FFF2-40B4-BE49-F238E27FC236}">
                <a16:creationId xmlns:a16="http://schemas.microsoft.com/office/drawing/2014/main" id="{398CC9DE-AD66-4498-B292-2F67EE88DA20}"/>
              </a:ext>
            </a:extLst>
          </p:cNvPr>
          <p:cNvSpPr>
            <a:spLocks noGrp="1"/>
          </p:cNvSpPr>
          <p:nvPr>
            <p:ph type="pic" sz="quarter" idx="14" hasCustomPrompt="1"/>
          </p:nvPr>
        </p:nvSpPr>
        <p:spPr>
          <a:xfrm>
            <a:off x="7686865" y="3272661"/>
            <a:ext cx="1348540" cy="1348538"/>
          </a:xfrm>
          <a:prstGeom prst="ellipse">
            <a:avLst/>
          </a:prstGeom>
          <a:solidFill>
            <a:schemeClr val="bg1">
              <a:lumMod val="75000"/>
            </a:schemeClr>
          </a:solidFill>
          <a:ln w="28575">
            <a:solidFill>
              <a:schemeClr val="bg1"/>
            </a:solidFill>
          </a:ln>
        </p:spPr>
        <p:txBody>
          <a:bodyPr anchor="ctr">
            <a:normAutofit/>
          </a:bodyPr>
          <a:lstStyle>
            <a:lvl1pPr marL="0" indent="0" algn="ctr">
              <a:buNone/>
              <a:defRPr sz="1400"/>
            </a:lvl1pPr>
          </a:lstStyle>
          <a:p>
            <a:r>
              <a:rPr lang="en-US" dirty="0"/>
              <a:t>Headshot</a:t>
            </a:r>
          </a:p>
        </p:txBody>
      </p:sp>
      <p:sp>
        <p:nvSpPr>
          <p:cNvPr id="40" name="Text Placeholder 13">
            <a:extLst>
              <a:ext uri="{FF2B5EF4-FFF2-40B4-BE49-F238E27FC236}">
                <a16:creationId xmlns:a16="http://schemas.microsoft.com/office/drawing/2014/main" id="{C7EB68B8-C150-439F-8CC4-C95D32BC1830}"/>
              </a:ext>
            </a:extLst>
          </p:cNvPr>
          <p:cNvSpPr>
            <a:spLocks noGrp="1"/>
          </p:cNvSpPr>
          <p:nvPr>
            <p:ph type="body" sz="quarter" idx="15" hasCustomPrompt="1"/>
          </p:nvPr>
        </p:nvSpPr>
        <p:spPr>
          <a:xfrm>
            <a:off x="9313316" y="3523484"/>
            <a:ext cx="3328364" cy="304800"/>
          </a:xfrm>
        </p:spPr>
        <p:txBody>
          <a:bodyPr anchor="ctr">
            <a:normAutofit/>
          </a:bodyPr>
          <a:lstStyle>
            <a:lvl1pPr marL="0" indent="0">
              <a:buNone/>
              <a:defRPr sz="2000" b="1"/>
            </a:lvl1pPr>
          </a:lstStyle>
          <a:p>
            <a:pPr lvl="0"/>
            <a:r>
              <a:rPr lang="en-US"/>
              <a:t>First Last Name</a:t>
            </a:r>
          </a:p>
        </p:txBody>
      </p:sp>
      <p:sp>
        <p:nvSpPr>
          <p:cNvPr id="41" name="Text Placeholder 13">
            <a:extLst>
              <a:ext uri="{FF2B5EF4-FFF2-40B4-BE49-F238E27FC236}">
                <a16:creationId xmlns:a16="http://schemas.microsoft.com/office/drawing/2014/main" id="{A781BBEC-2432-4DF8-8364-CB1F03441191}"/>
              </a:ext>
            </a:extLst>
          </p:cNvPr>
          <p:cNvSpPr>
            <a:spLocks noGrp="1"/>
          </p:cNvSpPr>
          <p:nvPr>
            <p:ph type="body" sz="quarter" idx="16" hasCustomPrompt="1"/>
          </p:nvPr>
        </p:nvSpPr>
        <p:spPr>
          <a:xfrm>
            <a:off x="9313316" y="3828284"/>
            <a:ext cx="3328364" cy="304800"/>
          </a:xfrm>
        </p:spPr>
        <p:txBody>
          <a:bodyPr anchor="ctr">
            <a:noAutofit/>
          </a:bodyPr>
          <a:lstStyle>
            <a:lvl1pPr marL="0" indent="0">
              <a:buNone/>
              <a:defRPr sz="1400" b="0" i="1"/>
            </a:lvl1pPr>
          </a:lstStyle>
          <a:p>
            <a:pPr lvl="0"/>
            <a:r>
              <a:rPr lang="en-US"/>
              <a:t>Title</a:t>
            </a:r>
          </a:p>
        </p:txBody>
      </p:sp>
      <p:sp>
        <p:nvSpPr>
          <p:cNvPr id="42" name="Text Placeholder 13">
            <a:extLst>
              <a:ext uri="{FF2B5EF4-FFF2-40B4-BE49-F238E27FC236}">
                <a16:creationId xmlns:a16="http://schemas.microsoft.com/office/drawing/2014/main" id="{1F033B1F-D5C4-4FC9-BD85-7387130A46F2}"/>
              </a:ext>
            </a:extLst>
          </p:cNvPr>
          <p:cNvSpPr>
            <a:spLocks noGrp="1"/>
          </p:cNvSpPr>
          <p:nvPr>
            <p:ph type="body" sz="quarter" idx="17" hasCustomPrompt="1"/>
          </p:nvPr>
        </p:nvSpPr>
        <p:spPr>
          <a:xfrm>
            <a:off x="9313316" y="4138808"/>
            <a:ext cx="3328364" cy="304800"/>
          </a:xfrm>
        </p:spPr>
        <p:txBody>
          <a:bodyPr anchor="ctr">
            <a:noAutofit/>
          </a:bodyPr>
          <a:lstStyle>
            <a:lvl1pPr marL="0" indent="0">
              <a:buNone/>
              <a:defRPr sz="1400" b="0" i="1"/>
            </a:lvl1pPr>
          </a:lstStyle>
          <a:p>
            <a:pPr lvl="0"/>
            <a:r>
              <a:rPr lang="en-US"/>
              <a:t>email@siteselectiongroup.com</a:t>
            </a:r>
          </a:p>
        </p:txBody>
      </p:sp>
      <p:sp>
        <p:nvSpPr>
          <p:cNvPr id="43" name="Picture Placeholder 11">
            <a:extLst>
              <a:ext uri="{FF2B5EF4-FFF2-40B4-BE49-F238E27FC236}">
                <a16:creationId xmlns:a16="http://schemas.microsoft.com/office/drawing/2014/main" id="{1264BC9D-B961-4A53-866A-7C0B7C7D4E76}"/>
              </a:ext>
            </a:extLst>
          </p:cNvPr>
          <p:cNvSpPr>
            <a:spLocks noGrp="1"/>
          </p:cNvSpPr>
          <p:nvPr>
            <p:ph type="pic" sz="quarter" idx="18" hasCustomPrompt="1"/>
          </p:nvPr>
        </p:nvSpPr>
        <p:spPr>
          <a:xfrm>
            <a:off x="7686865" y="4827587"/>
            <a:ext cx="1348540" cy="1348538"/>
          </a:xfrm>
          <a:prstGeom prst="ellipse">
            <a:avLst/>
          </a:prstGeom>
          <a:solidFill>
            <a:schemeClr val="bg1">
              <a:lumMod val="75000"/>
            </a:schemeClr>
          </a:solidFill>
          <a:ln w="28575">
            <a:solidFill>
              <a:schemeClr val="bg1"/>
            </a:solidFill>
          </a:ln>
        </p:spPr>
        <p:txBody>
          <a:bodyPr anchor="ctr">
            <a:normAutofit/>
          </a:bodyPr>
          <a:lstStyle>
            <a:lvl1pPr marL="0" indent="0" algn="ctr">
              <a:buNone/>
              <a:defRPr sz="1400"/>
            </a:lvl1pPr>
          </a:lstStyle>
          <a:p>
            <a:r>
              <a:rPr lang="en-US" dirty="0"/>
              <a:t>Headshot</a:t>
            </a:r>
          </a:p>
        </p:txBody>
      </p:sp>
      <p:sp>
        <p:nvSpPr>
          <p:cNvPr id="44" name="Text Placeholder 13">
            <a:extLst>
              <a:ext uri="{FF2B5EF4-FFF2-40B4-BE49-F238E27FC236}">
                <a16:creationId xmlns:a16="http://schemas.microsoft.com/office/drawing/2014/main" id="{5A0981C9-BE70-4AC2-9245-82441D14B4E8}"/>
              </a:ext>
            </a:extLst>
          </p:cNvPr>
          <p:cNvSpPr>
            <a:spLocks noGrp="1"/>
          </p:cNvSpPr>
          <p:nvPr>
            <p:ph type="body" sz="quarter" idx="19" hasCustomPrompt="1"/>
          </p:nvPr>
        </p:nvSpPr>
        <p:spPr>
          <a:xfrm>
            <a:off x="9313316" y="5078410"/>
            <a:ext cx="3328364" cy="304800"/>
          </a:xfrm>
        </p:spPr>
        <p:txBody>
          <a:bodyPr anchor="ctr">
            <a:normAutofit/>
          </a:bodyPr>
          <a:lstStyle>
            <a:lvl1pPr marL="0" indent="0">
              <a:buNone/>
              <a:defRPr sz="2000" b="1"/>
            </a:lvl1pPr>
          </a:lstStyle>
          <a:p>
            <a:pPr lvl="0"/>
            <a:r>
              <a:rPr lang="en-US"/>
              <a:t>First Last Name</a:t>
            </a:r>
          </a:p>
        </p:txBody>
      </p:sp>
      <p:sp>
        <p:nvSpPr>
          <p:cNvPr id="45" name="Text Placeholder 13">
            <a:extLst>
              <a:ext uri="{FF2B5EF4-FFF2-40B4-BE49-F238E27FC236}">
                <a16:creationId xmlns:a16="http://schemas.microsoft.com/office/drawing/2014/main" id="{C3DA95A1-0B9F-4C2C-90BB-09F852BCEEF6}"/>
              </a:ext>
            </a:extLst>
          </p:cNvPr>
          <p:cNvSpPr>
            <a:spLocks noGrp="1"/>
          </p:cNvSpPr>
          <p:nvPr>
            <p:ph type="body" sz="quarter" idx="20" hasCustomPrompt="1"/>
          </p:nvPr>
        </p:nvSpPr>
        <p:spPr>
          <a:xfrm>
            <a:off x="9313316" y="5383210"/>
            <a:ext cx="3328364" cy="304800"/>
          </a:xfrm>
        </p:spPr>
        <p:txBody>
          <a:bodyPr anchor="ctr">
            <a:noAutofit/>
          </a:bodyPr>
          <a:lstStyle>
            <a:lvl1pPr marL="0" indent="0">
              <a:buNone/>
              <a:defRPr sz="1400" b="0" i="1"/>
            </a:lvl1pPr>
          </a:lstStyle>
          <a:p>
            <a:pPr lvl="0"/>
            <a:r>
              <a:rPr lang="en-US"/>
              <a:t>Title</a:t>
            </a:r>
          </a:p>
        </p:txBody>
      </p:sp>
      <p:sp>
        <p:nvSpPr>
          <p:cNvPr id="46" name="Text Placeholder 13">
            <a:extLst>
              <a:ext uri="{FF2B5EF4-FFF2-40B4-BE49-F238E27FC236}">
                <a16:creationId xmlns:a16="http://schemas.microsoft.com/office/drawing/2014/main" id="{9C48813E-B591-454B-9510-0D5CE607AEAA}"/>
              </a:ext>
            </a:extLst>
          </p:cNvPr>
          <p:cNvSpPr>
            <a:spLocks noGrp="1"/>
          </p:cNvSpPr>
          <p:nvPr>
            <p:ph type="body" sz="quarter" idx="21" hasCustomPrompt="1"/>
          </p:nvPr>
        </p:nvSpPr>
        <p:spPr>
          <a:xfrm>
            <a:off x="9313316" y="5693734"/>
            <a:ext cx="3328364" cy="304800"/>
          </a:xfrm>
        </p:spPr>
        <p:txBody>
          <a:bodyPr anchor="ctr">
            <a:noAutofit/>
          </a:bodyPr>
          <a:lstStyle>
            <a:lvl1pPr marL="0" indent="0">
              <a:buNone/>
              <a:defRPr sz="1400" b="0" i="1"/>
            </a:lvl1pPr>
          </a:lstStyle>
          <a:p>
            <a:pPr lvl="0"/>
            <a:r>
              <a:rPr lang="en-US"/>
              <a:t>email@siteselectiongroup.com</a:t>
            </a:r>
          </a:p>
        </p:txBody>
      </p:sp>
    </p:spTree>
    <p:extLst>
      <p:ext uri="{BB962C8B-B14F-4D97-AF65-F5344CB8AC3E}">
        <p14:creationId xmlns:p14="http://schemas.microsoft.com/office/powerpoint/2010/main" val="19187918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roject Team-4">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D48483-B303-41F8-8C04-648079A7A563}"/>
              </a:ext>
            </a:extLst>
          </p:cNvPr>
          <p:cNvSpPr/>
          <p:nvPr userDrawn="1"/>
        </p:nvSpPr>
        <p:spPr>
          <a:xfrm>
            <a:off x="-2" y="4143376"/>
            <a:ext cx="13817600" cy="3629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1681672F-0AD5-48F5-892D-9CC2AE9480D1}"/>
              </a:ext>
            </a:extLst>
          </p:cNvPr>
          <p:cNvCxnSpPr/>
          <p:nvPr userDrawn="1"/>
        </p:nvCxnSpPr>
        <p:spPr>
          <a:xfrm>
            <a:off x="508000" y="622570"/>
            <a:ext cx="12801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795358" y="363978"/>
            <a:ext cx="2226893" cy="590931"/>
          </a:xfrm>
          <a:prstGeom prst="rect">
            <a:avLst/>
          </a:prstGeom>
          <a:solidFill>
            <a:schemeClr val="accent2"/>
          </a:solidFill>
        </p:spPr>
        <p:txBody>
          <a:bodyPr wrap="none" anchor="ctr">
            <a:spAutoFit/>
          </a:bodyPr>
          <a:lstStyle>
            <a:lvl1pPr marL="0" indent="0" algn="ctr">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Our Team</a:t>
            </a:r>
          </a:p>
        </p:txBody>
      </p:sp>
      <p:sp>
        <p:nvSpPr>
          <p:cNvPr id="4" name="Picture Placeholder 3">
            <a:extLst>
              <a:ext uri="{FF2B5EF4-FFF2-40B4-BE49-F238E27FC236}">
                <a16:creationId xmlns:a16="http://schemas.microsoft.com/office/drawing/2014/main" id="{D78AE9EB-91A7-4156-8944-2A4568D21F65}"/>
              </a:ext>
            </a:extLst>
          </p:cNvPr>
          <p:cNvSpPr>
            <a:spLocks noGrp="1"/>
          </p:cNvSpPr>
          <p:nvPr>
            <p:ph type="pic" sz="quarter" idx="11" hasCustomPrompt="1"/>
          </p:nvPr>
        </p:nvSpPr>
        <p:spPr>
          <a:xfrm>
            <a:off x="1781629"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9" name="Text Placeholder 8">
            <a:extLst>
              <a:ext uri="{FF2B5EF4-FFF2-40B4-BE49-F238E27FC236}">
                <a16:creationId xmlns:a16="http://schemas.microsoft.com/office/drawing/2014/main" id="{D30FA8B1-A3EF-46E4-92CC-78CDA77DCA6A}"/>
              </a:ext>
            </a:extLst>
          </p:cNvPr>
          <p:cNvSpPr>
            <a:spLocks noGrp="1"/>
          </p:cNvSpPr>
          <p:nvPr>
            <p:ph type="body" sz="quarter" idx="12" hasCustomPrompt="1"/>
          </p:nvPr>
        </p:nvSpPr>
        <p:spPr>
          <a:xfrm>
            <a:off x="1781629" y="5404455"/>
            <a:ext cx="2444750" cy="400050"/>
          </a:xfrm>
        </p:spPr>
        <p:txBody>
          <a:bodyPr anchor="ctr">
            <a:no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0" name="Text Placeholder 8">
            <a:extLst>
              <a:ext uri="{FF2B5EF4-FFF2-40B4-BE49-F238E27FC236}">
                <a16:creationId xmlns:a16="http://schemas.microsoft.com/office/drawing/2014/main" id="{1BF19956-14A6-4C22-AFDF-6239C9CD26EF}"/>
              </a:ext>
            </a:extLst>
          </p:cNvPr>
          <p:cNvSpPr>
            <a:spLocks noGrp="1"/>
          </p:cNvSpPr>
          <p:nvPr>
            <p:ph type="body" sz="quarter" idx="13" hasCustomPrompt="1"/>
          </p:nvPr>
        </p:nvSpPr>
        <p:spPr>
          <a:xfrm>
            <a:off x="1781629" y="5961666"/>
            <a:ext cx="2444750" cy="314325"/>
          </a:xfrm>
        </p:spPr>
        <p:txBody>
          <a:bodyPr>
            <a:noAutofit/>
          </a:bodyPr>
          <a:lstStyle>
            <a:lvl1pPr marL="0" indent="0" algn="ctr">
              <a:buNone/>
              <a:defRPr sz="1400" b="0" i="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 name="Text Placeholder 8">
            <a:extLst>
              <a:ext uri="{FF2B5EF4-FFF2-40B4-BE49-F238E27FC236}">
                <a16:creationId xmlns:a16="http://schemas.microsoft.com/office/drawing/2014/main" id="{53B027FE-CEC6-48A9-8486-EBA13A723796}"/>
              </a:ext>
            </a:extLst>
          </p:cNvPr>
          <p:cNvSpPr>
            <a:spLocks noGrp="1"/>
          </p:cNvSpPr>
          <p:nvPr>
            <p:ph type="body" sz="quarter" idx="14" hasCustomPrompt="1"/>
          </p:nvPr>
        </p:nvSpPr>
        <p:spPr>
          <a:xfrm>
            <a:off x="1781629" y="6275991"/>
            <a:ext cx="2444750" cy="314325"/>
          </a:xfrm>
        </p:spPr>
        <p:txBody>
          <a:bodyPr>
            <a:no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13" name="Straight Connector 12">
            <a:extLst>
              <a:ext uri="{FF2B5EF4-FFF2-40B4-BE49-F238E27FC236}">
                <a16:creationId xmlns:a16="http://schemas.microsoft.com/office/drawing/2014/main" id="{66FE4706-EBCC-4976-99D6-0410F5536FBA}"/>
              </a:ext>
            </a:extLst>
          </p:cNvPr>
          <p:cNvCxnSpPr>
            <a:cxnSpLocks/>
          </p:cNvCxnSpPr>
          <p:nvPr userDrawn="1"/>
        </p:nvCxnSpPr>
        <p:spPr>
          <a:xfrm>
            <a:off x="1781628"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Picture Placeholder 3">
            <a:extLst>
              <a:ext uri="{FF2B5EF4-FFF2-40B4-BE49-F238E27FC236}">
                <a16:creationId xmlns:a16="http://schemas.microsoft.com/office/drawing/2014/main" id="{9E62BE15-0F6E-4B07-9BBD-24CEADDB6AD1}"/>
              </a:ext>
            </a:extLst>
          </p:cNvPr>
          <p:cNvSpPr>
            <a:spLocks noGrp="1"/>
          </p:cNvSpPr>
          <p:nvPr>
            <p:ph type="pic" sz="quarter" idx="15" hasCustomPrompt="1"/>
          </p:nvPr>
        </p:nvSpPr>
        <p:spPr>
          <a:xfrm>
            <a:off x="4370841"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41" name="Text Placeholder 8">
            <a:extLst>
              <a:ext uri="{FF2B5EF4-FFF2-40B4-BE49-F238E27FC236}">
                <a16:creationId xmlns:a16="http://schemas.microsoft.com/office/drawing/2014/main" id="{71ADC25D-3689-4913-BF17-4B486ABA6340}"/>
              </a:ext>
            </a:extLst>
          </p:cNvPr>
          <p:cNvSpPr>
            <a:spLocks noGrp="1"/>
          </p:cNvSpPr>
          <p:nvPr>
            <p:ph type="body" sz="quarter" idx="16" hasCustomPrompt="1"/>
          </p:nvPr>
        </p:nvSpPr>
        <p:spPr>
          <a:xfrm>
            <a:off x="4370841" y="5404455"/>
            <a:ext cx="2444750" cy="400050"/>
          </a:xfrm>
        </p:spPr>
        <p:txBody>
          <a:bodyPr anchor="ctr">
            <a:no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42" name="Text Placeholder 8">
            <a:extLst>
              <a:ext uri="{FF2B5EF4-FFF2-40B4-BE49-F238E27FC236}">
                <a16:creationId xmlns:a16="http://schemas.microsoft.com/office/drawing/2014/main" id="{2442EBA0-DD26-41A9-A7DC-551EA0C65D56}"/>
              </a:ext>
            </a:extLst>
          </p:cNvPr>
          <p:cNvSpPr>
            <a:spLocks noGrp="1"/>
          </p:cNvSpPr>
          <p:nvPr>
            <p:ph type="body" sz="quarter" idx="17" hasCustomPrompt="1"/>
          </p:nvPr>
        </p:nvSpPr>
        <p:spPr>
          <a:xfrm>
            <a:off x="4370841" y="5961666"/>
            <a:ext cx="2444750" cy="314325"/>
          </a:xfrm>
        </p:spPr>
        <p:txBody>
          <a:bodyPr>
            <a:noAutofit/>
          </a:bodyPr>
          <a:lstStyle>
            <a:lvl1pPr marL="0" indent="0" algn="ctr">
              <a:buNone/>
              <a:defRPr sz="1400" b="0" i="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43" name="Text Placeholder 8">
            <a:extLst>
              <a:ext uri="{FF2B5EF4-FFF2-40B4-BE49-F238E27FC236}">
                <a16:creationId xmlns:a16="http://schemas.microsoft.com/office/drawing/2014/main" id="{4873D104-22E1-4A45-AF3F-B2E271BA3761}"/>
              </a:ext>
            </a:extLst>
          </p:cNvPr>
          <p:cNvSpPr>
            <a:spLocks noGrp="1"/>
          </p:cNvSpPr>
          <p:nvPr>
            <p:ph type="body" sz="quarter" idx="18" hasCustomPrompt="1"/>
          </p:nvPr>
        </p:nvSpPr>
        <p:spPr>
          <a:xfrm>
            <a:off x="4370841" y="6275991"/>
            <a:ext cx="2444750" cy="314325"/>
          </a:xfrm>
        </p:spPr>
        <p:txBody>
          <a:bodyPr>
            <a:no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44" name="Straight Connector 43">
            <a:extLst>
              <a:ext uri="{FF2B5EF4-FFF2-40B4-BE49-F238E27FC236}">
                <a16:creationId xmlns:a16="http://schemas.microsoft.com/office/drawing/2014/main" id="{0BDDA464-4208-447B-A777-6887A54D4779}"/>
              </a:ext>
            </a:extLst>
          </p:cNvPr>
          <p:cNvCxnSpPr>
            <a:cxnSpLocks/>
          </p:cNvCxnSpPr>
          <p:nvPr userDrawn="1"/>
        </p:nvCxnSpPr>
        <p:spPr>
          <a:xfrm>
            <a:off x="4370840"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0F14146A-5085-4137-AF3D-AE414617E413}"/>
              </a:ext>
            </a:extLst>
          </p:cNvPr>
          <p:cNvSpPr>
            <a:spLocks noGrp="1"/>
          </p:cNvSpPr>
          <p:nvPr>
            <p:ph type="pic" sz="quarter" idx="19" hasCustomPrompt="1"/>
          </p:nvPr>
        </p:nvSpPr>
        <p:spPr>
          <a:xfrm>
            <a:off x="6960053"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46" name="Text Placeholder 8">
            <a:extLst>
              <a:ext uri="{FF2B5EF4-FFF2-40B4-BE49-F238E27FC236}">
                <a16:creationId xmlns:a16="http://schemas.microsoft.com/office/drawing/2014/main" id="{31A4D522-3238-43A2-945D-143A6C321457}"/>
              </a:ext>
            </a:extLst>
          </p:cNvPr>
          <p:cNvSpPr>
            <a:spLocks noGrp="1"/>
          </p:cNvSpPr>
          <p:nvPr>
            <p:ph type="body" sz="quarter" idx="20" hasCustomPrompt="1"/>
          </p:nvPr>
        </p:nvSpPr>
        <p:spPr>
          <a:xfrm>
            <a:off x="6960052" y="5404455"/>
            <a:ext cx="2444750" cy="400050"/>
          </a:xfrm>
        </p:spPr>
        <p:txBody>
          <a:bodyPr anchor="ctr">
            <a:no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47" name="Text Placeholder 8">
            <a:extLst>
              <a:ext uri="{FF2B5EF4-FFF2-40B4-BE49-F238E27FC236}">
                <a16:creationId xmlns:a16="http://schemas.microsoft.com/office/drawing/2014/main" id="{A8C9BD37-957D-45C8-A1F9-CC8D755A6F0E}"/>
              </a:ext>
            </a:extLst>
          </p:cNvPr>
          <p:cNvSpPr>
            <a:spLocks noGrp="1"/>
          </p:cNvSpPr>
          <p:nvPr>
            <p:ph type="body" sz="quarter" idx="21" hasCustomPrompt="1"/>
          </p:nvPr>
        </p:nvSpPr>
        <p:spPr>
          <a:xfrm>
            <a:off x="6960052" y="5961666"/>
            <a:ext cx="2444750" cy="314325"/>
          </a:xfrm>
        </p:spPr>
        <p:txBody>
          <a:bodyPr>
            <a:noAutofit/>
          </a:bodyPr>
          <a:lstStyle>
            <a:lvl1pPr marL="0" indent="0" algn="ctr">
              <a:buNone/>
              <a:defRPr sz="1400" b="0" i="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48" name="Text Placeholder 8">
            <a:extLst>
              <a:ext uri="{FF2B5EF4-FFF2-40B4-BE49-F238E27FC236}">
                <a16:creationId xmlns:a16="http://schemas.microsoft.com/office/drawing/2014/main" id="{641C6D19-4DBD-4261-9B65-3A23B78E3E86}"/>
              </a:ext>
            </a:extLst>
          </p:cNvPr>
          <p:cNvSpPr>
            <a:spLocks noGrp="1"/>
          </p:cNvSpPr>
          <p:nvPr>
            <p:ph type="body" sz="quarter" idx="22" hasCustomPrompt="1"/>
          </p:nvPr>
        </p:nvSpPr>
        <p:spPr>
          <a:xfrm>
            <a:off x="6960052" y="6275991"/>
            <a:ext cx="2444750" cy="314325"/>
          </a:xfrm>
        </p:spPr>
        <p:txBody>
          <a:bodyPr>
            <a:no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49" name="Straight Connector 48">
            <a:extLst>
              <a:ext uri="{FF2B5EF4-FFF2-40B4-BE49-F238E27FC236}">
                <a16:creationId xmlns:a16="http://schemas.microsoft.com/office/drawing/2014/main" id="{01BF6837-32D5-40DA-B65E-5A90C23D8F67}"/>
              </a:ext>
            </a:extLst>
          </p:cNvPr>
          <p:cNvCxnSpPr>
            <a:cxnSpLocks/>
          </p:cNvCxnSpPr>
          <p:nvPr userDrawn="1"/>
        </p:nvCxnSpPr>
        <p:spPr>
          <a:xfrm>
            <a:off x="6960051"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0" name="Picture Placeholder 3">
            <a:extLst>
              <a:ext uri="{FF2B5EF4-FFF2-40B4-BE49-F238E27FC236}">
                <a16:creationId xmlns:a16="http://schemas.microsoft.com/office/drawing/2014/main" id="{76491084-616A-4D61-B4A0-BC8CBB18BB37}"/>
              </a:ext>
            </a:extLst>
          </p:cNvPr>
          <p:cNvSpPr>
            <a:spLocks noGrp="1"/>
          </p:cNvSpPr>
          <p:nvPr>
            <p:ph type="pic" sz="quarter" idx="23" hasCustomPrompt="1"/>
          </p:nvPr>
        </p:nvSpPr>
        <p:spPr>
          <a:xfrm>
            <a:off x="9549265"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51" name="Text Placeholder 8">
            <a:extLst>
              <a:ext uri="{FF2B5EF4-FFF2-40B4-BE49-F238E27FC236}">
                <a16:creationId xmlns:a16="http://schemas.microsoft.com/office/drawing/2014/main" id="{005FCDF8-FC4F-4486-8642-387BF6EFD076}"/>
              </a:ext>
            </a:extLst>
          </p:cNvPr>
          <p:cNvSpPr>
            <a:spLocks noGrp="1"/>
          </p:cNvSpPr>
          <p:nvPr>
            <p:ph type="body" sz="quarter" idx="24" hasCustomPrompt="1"/>
          </p:nvPr>
        </p:nvSpPr>
        <p:spPr>
          <a:xfrm>
            <a:off x="9549262" y="5404455"/>
            <a:ext cx="2444750" cy="400050"/>
          </a:xfrm>
        </p:spPr>
        <p:txBody>
          <a:bodyPr anchor="ctr">
            <a:no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52" name="Text Placeholder 8">
            <a:extLst>
              <a:ext uri="{FF2B5EF4-FFF2-40B4-BE49-F238E27FC236}">
                <a16:creationId xmlns:a16="http://schemas.microsoft.com/office/drawing/2014/main" id="{A73015E7-DE85-44A7-836F-A2E670D26925}"/>
              </a:ext>
            </a:extLst>
          </p:cNvPr>
          <p:cNvSpPr>
            <a:spLocks noGrp="1"/>
          </p:cNvSpPr>
          <p:nvPr>
            <p:ph type="body" sz="quarter" idx="25" hasCustomPrompt="1"/>
          </p:nvPr>
        </p:nvSpPr>
        <p:spPr>
          <a:xfrm>
            <a:off x="9549262" y="5961666"/>
            <a:ext cx="2444750" cy="314325"/>
          </a:xfrm>
        </p:spPr>
        <p:txBody>
          <a:bodyPr>
            <a:noAutofit/>
          </a:bodyPr>
          <a:lstStyle>
            <a:lvl1pPr marL="0" indent="0" algn="ctr">
              <a:buNone/>
              <a:defRPr sz="1400" b="0" i="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53" name="Text Placeholder 8">
            <a:extLst>
              <a:ext uri="{FF2B5EF4-FFF2-40B4-BE49-F238E27FC236}">
                <a16:creationId xmlns:a16="http://schemas.microsoft.com/office/drawing/2014/main" id="{13FFD5C2-64F7-4E90-8527-27808B5B24B2}"/>
              </a:ext>
            </a:extLst>
          </p:cNvPr>
          <p:cNvSpPr>
            <a:spLocks noGrp="1"/>
          </p:cNvSpPr>
          <p:nvPr>
            <p:ph type="body" sz="quarter" idx="26" hasCustomPrompt="1"/>
          </p:nvPr>
        </p:nvSpPr>
        <p:spPr>
          <a:xfrm>
            <a:off x="9549262" y="6275991"/>
            <a:ext cx="2444750" cy="314325"/>
          </a:xfrm>
        </p:spPr>
        <p:txBody>
          <a:bodyPr>
            <a:no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54" name="Straight Connector 53">
            <a:extLst>
              <a:ext uri="{FF2B5EF4-FFF2-40B4-BE49-F238E27FC236}">
                <a16:creationId xmlns:a16="http://schemas.microsoft.com/office/drawing/2014/main" id="{97285A07-CB64-4BCD-B958-4D8E87EC1A51}"/>
              </a:ext>
            </a:extLst>
          </p:cNvPr>
          <p:cNvCxnSpPr>
            <a:cxnSpLocks/>
          </p:cNvCxnSpPr>
          <p:nvPr userDrawn="1"/>
        </p:nvCxnSpPr>
        <p:spPr>
          <a:xfrm>
            <a:off x="9549261"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0" name="Picture 59" descr="Shape&#10;&#10;Description automatically generated with medium confidence">
            <a:extLst>
              <a:ext uri="{FF2B5EF4-FFF2-40B4-BE49-F238E27FC236}">
                <a16:creationId xmlns:a16="http://schemas.microsoft.com/office/drawing/2014/main" id="{07BFBEF9-19D3-4CA6-9A69-93D0927D100F}"/>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61" name="Slide Number Placeholder 2">
            <a:extLst>
              <a:ext uri="{FF2B5EF4-FFF2-40B4-BE49-F238E27FC236}">
                <a16:creationId xmlns:a16="http://schemas.microsoft.com/office/drawing/2014/main" id="{0CFAA51F-334C-40FB-9BAE-D20A84D13768}"/>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236732411"/>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esume-Lon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AAF052E-7856-4C42-BA3F-A13786F741A2}"/>
              </a:ext>
            </a:extLst>
          </p:cNvPr>
          <p:cNvSpPr/>
          <p:nvPr userDrawn="1"/>
        </p:nvSpPr>
        <p:spPr>
          <a:xfrm>
            <a:off x="0" y="4853940"/>
            <a:ext cx="13817600" cy="2918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E5211963-8851-44FC-9A57-4E21CAECE361}"/>
              </a:ext>
            </a:extLst>
          </p:cNvPr>
          <p:cNvSpPr>
            <a:spLocks noGrp="1"/>
          </p:cNvSpPr>
          <p:nvPr>
            <p:ph type="pic" sz="quarter" idx="10"/>
          </p:nvPr>
        </p:nvSpPr>
        <p:spPr>
          <a:xfrm>
            <a:off x="603793" y="495300"/>
            <a:ext cx="2770208" cy="4114800"/>
          </a:xfrm>
          <a:prstGeom prst="rect">
            <a:avLst/>
          </a:prstGeom>
          <a:solidFill>
            <a:schemeClr val="bg2"/>
          </a:solidFill>
          <a:ln>
            <a:solidFill>
              <a:schemeClr val="bg1"/>
            </a:solidFill>
          </a:ln>
        </p:spPr>
        <p:txBody>
          <a:bodyPr>
            <a:normAutofit/>
          </a:bodyPr>
          <a:lstStyle>
            <a:lvl1pPr marL="0" indent="0" algn="ctr">
              <a:buNone/>
              <a:defRPr sz="1800">
                <a:solidFill>
                  <a:schemeClr val="tx1"/>
                </a:solidFill>
              </a:defRPr>
            </a:lvl1pPr>
          </a:lstStyle>
          <a:p>
            <a:r>
              <a:rPr lang="en-US" dirty="0"/>
              <a:t>Click icon to add picture</a:t>
            </a:r>
          </a:p>
        </p:txBody>
      </p:sp>
      <p:cxnSp>
        <p:nvCxnSpPr>
          <p:cNvPr id="12" name="Straight Connector 11">
            <a:extLst>
              <a:ext uri="{FF2B5EF4-FFF2-40B4-BE49-F238E27FC236}">
                <a16:creationId xmlns:a16="http://schemas.microsoft.com/office/drawing/2014/main" id="{489426B8-9A8C-49FF-A076-62564EDDF885}"/>
              </a:ext>
            </a:extLst>
          </p:cNvPr>
          <p:cNvCxnSpPr>
            <a:cxnSpLocks/>
          </p:cNvCxnSpPr>
          <p:nvPr userDrawn="1"/>
        </p:nvCxnSpPr>
        <p:spPr>
          <a:xfrm flipH="1">
            <a:off x="527959" y="5323251"/>
            <a:ext cx="934756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72CDF249-8EBA-4BAA-9A95-748108D07D3A}"/>
              </a:ext>
            </a:extLst>
          </p:cNvPr>
          <p:cNvSpPr>
            <a:spLocks noGrp="1"/>
          </p:cNvSpPr>
          <p:nvPr>
            <p:ph type="body" sz="quarter" idx="11" hasCustomPrompt="1"/>
          </p:nvPr>
        </p:nvSpPr>
        <p:spPr>
          <a:xfrm>
            <a:off x="3854451" y="495300"/>
            <a:ext cx="4383087" cy="318950"/>
          </a:xfrm>
        </p:spPr>
        <p:txBody>
          <a:bodyPr anchor="ctr">
            <a:normAutofit/>
          </a:bodyPr>
          <a:lstStyle>
            <a:lvl1pPr marL="0" indent="0">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King White</a:t>
            </a:r>
          </a:p>
        </p:txBody>
      </p:sp>
      <p:sp>
        <p:nvSpPr>
          <p:cNvPr id="14" name="Text Placeholder 12">
            <a:extLst>
              <a:ext uri="{FF2B5EF4-FFF2-40B4-BE49-F238E27FC236}">
                <a16:creationId xmlns:a16="http://schemas.microsoft.com/office/drawing/2014/main" id="{928E6F12-5019-4720-A73C-55ADBA3AA8F8}"/>
              </a:ext>
            </a:extLst>
          </p:cNvPr>
          <p:cNvSpPr>
            <a:spLocks noGrp="1"/>
          </p:cNvSpPr>
          <p:nvPr>
            <p:ph type="body" sz="quarter" idx="12" hasCustomPrompt="1"/>
          </p:nvPr>
        </p:nvSpPr>
        <p:spPr>
          <a:xfrm>
            <a:off x="3854451" y="823775"/>
            <a:ext cx="4383087" cy="220799"/>
          </a:xfrm>
        </p:spPr>
        <p:txBody>
          <a:bodyPr anchor="ctr">
            <a:noAutofit/>
          </a:bodyPr>
          <a:lstStyle>
            <a:lvl1pPr marL="0" indent="0">
              <a:buNone/>
              <a:defRPr sz="1200" b="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5" name="Text Placeholder 12">
            <a:extLst>
              <a:ext uri="{FF2B5EF4-FFF2-40B4-BE49-F238E27FC236}">
                <a16:creationId xmlns:a16="http://schemas.microsoft.com/office/drawing/2014/main" id="{ED5C5F2F-40D4-4967-8A4A-913ECD1DFBA1}"/>
              </a:ext>
            </a:extLst>
          </p:cNvPr>
          <p:cNvSpPr>
            <a:spLocks noGrp="1"/>
          </p:cNvSpPr>
          <p:nvPr>
            <p:ph type="body" sz="quarter" idx="13" hasCustomPrompt="1"/>
          </p:nvPr>
        </p:nvSpPr>
        <p:spPr>
          <a:xfrm>
            <a:off x="3854451" y="1054276"/>
            <a:ext cx="4383087" cy="220799"/>
          </a:xfrm>
        </p:spPr>
        <p:txBody>
          <a:bodyPr anchor="ctr">
            <a:normAutofit/>
          </a:bodyPr>
          <a:lstStyle>
            <a:lvl1pPr marL="0" indent="0">
              <a:buNone/>
              <a:defRPr sz="12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(214) 271-0582</a:t>
            </a:r>
          </a:p>
        </p:txBody>
      </p:sp>
      <p:sp>
        <p:nvSpPr>
          <p:cNvPr id="16" name="Text Placeholder 12">
            <a:extLst>
              <a:ext uri="{FF2B5EF4-FFF2-40B4-BE49-F238E27FC236}">
                <a16:creationId xmlns:a16="http://schemas.microsoft.com/office/drawing/2014/main" id="{001AFC10-50AF-4DB9-8362-E5922F90F79F}"/>
              </a:ext>
            </a:extLst>
          </p:cNvPr>
          <p:cNvSpPr>
            <a:spLocks noGrp="1"/>
          </p:cNvSpPr>
          <p:nvPr>
            <p:ph type="body" sz="quarter" idx="14" hasCustomPrompt="1"/>
          </p:nvPr>
        </p:nvSpPr>
        <p:spPr>
          <a:xfrm>
            <a:off x="3854451" y="1284777"/>
            <a:ext cx="4383087" cy="220799"/>
          </a:xfrm>
        </p:spPr>
        <p:txBody>
          <a:bodyPr anchor="ctr">
            <a:normAutofit/>
          </a:bodyPr>
          <a:lstStyle>
            <a:lvl1pPr marL="0" indent="0">
              <a:buNone/>
              <a:defRPr sz="12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kwhite@siteselectiongroup.com</a:t>
            </a:r>
          </a:p>
        </p:txBody>
      </p:sp>
      <p:sp>
        <p:nvSpPr>
          <p:cNvPr id="18" name="Text Placeholder 17">
            <a:extLst>
              <a:ext uri="{FF2B5EF4-FFF2-40B4-BE49-F238E27FC236}">
                <a16:creationId xmlns:a16="http://schemas.microsoft.com/office/drawing/2014/main" id="{2E74E5BF-E6AF-4F64-9639-3EB64BFFF8E0}"/>
              </a:ext>
            </a:extLst>
          </p:cNvPr>
          <p:cNvSpPr>
            <a:spLocks noGrp="1"/>
          </p:cNvSpPr>
          <p:nvPr>
            <p:ph type="body" sz="quarter" idx="15" hasCustomPrompt="1"/>
          </p:nvPr>
        </p:nvSpPr>
        <p:spPr>
          <a:xfrm>
            <a:off x="3854451" y="1838325"/>
            <a:ext cx="9455149" cy="2771775"/>
          </a:xfrm>
        </p:spPr>
        <p:txBody>
          <a:bodyPr>
            <a:normAutofit/>
          </a:bodyPr>
          <a:lstStyle>
            <a:lvl1pPr marL="0" indent="0">
              <a:lnSpc>
                <a:spcPct val="100000"/>
              </a:lnSpc>
              <a:buNone/>
              <a:defRPr sz="120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King White is CEO and founder of Site Selection Group. He manages the daily operations of Site Selection Group including strategic planning, account management, business development, marketing and corporate operations. King has over 20 years of experience in site selection, economic incentives and corporate real estate across the globe. He has completed over 1,000 projects including call centers, data centers, distribution centers, headquarters, manufacturing plants, retail and information technology operations. Under his direction, Site Selection Group has become one of the largest independent full-service location advisory, economic incentive and corporate real estate services firms. </a:t>
            </a:r>
          </a:p>
          <a:p>
            <a:pPr lvl="0"/>
            <a:r>
              <a:rPr lang="en-US"/>
              <a:t>King’s intense focus on driving innovation has enabled him to develop industry-leading products including </a:t>
            </a:r>
            <a:r>
              <a:rPr lang="en-US" err="1"/>
              <a:t>GeoCision</a:t>
            </a:r>
            <a:r>
              <a:rPr lang="en-US"/>
              <a:t>®, </a:t>
            </a:r>
            <a:r>
              <a:rPr lang="en-US" err="1"/>
              <a:t>LaborCast</a:t>
            </a:r>
            <a:r>
              <a:rPr lang="en-US"/>
              <a:t>® and </a:t>
            </a:r>
            <a:r>
              <a:rPr lang="en-US" err="1"/>
              <a:t>IncenTrak</a:t>
            </a:r>
            <a:r>
              <a:rPr lang="en-US"/>
              <a:t>®. He is continually cited by numerous global publications as a thought leader, written over 100 blogs on global location trends and received numerous awards from a variety of organizations.       </a:t>
            </a:r>
          </a:p>
          <a:p>
            <a:pPr lvl="0"/>
            <a:r>
              <a:rPr lang="en-US"/>
              <a:t>Prior to the formation of Site Selection Group, King was a principal and founder of the Corporate Site Selection and Economic Incentives Division of Trammell Crow Company.  This division was responsible for providing global site selection and economic incentive services to Trammell Crow’s corporate customers. During his ten year tenure at Trammell Crow Company, King developed his long term vision of what has become Site Selection Group.</a:t>
            </a:r>
          </a:p>
        </p:txBody>
      </p:sp>
      <p:sp>
        <p:nvSpPr>
          <p:cNvPr id="27" name="Text Placeholder 26">
            <a:extLst>
              <a:ext uri="{FF2B5EF4-FFF2-40B4-BE49-F238E27FC236}">
                <a16:creationId xmlns:a16="http://schemas.microsoft.com/office/drawing/2014/main" id="{15EA2A79-9F03-4B9B-97A7-88861CEBFD93}"/>
              </a:ext>
            </a:extLst>
          </p:cNvPr>
          <p:cNvSpPr>
            <a:spLocks noGrp="1"/>
          </p:cNvSpPr>
          <p:nvPr>
            <p:ph type="body" sz="quarter" idx="16" hasCustomPrompt="1"/>
          </p:nvPr>
        </p:nvSpPr>
        <p:spPr>
          <a:xfrm>
            <a:off x="508000" y="5448300"/>
            <a:ext cx="9367520" cy="1714497"/>
          </a:xfrm>
        </p:spPr>
        <p:txBody>
          <a:bodyPr numCol="5">
            <a:noAutofit/>
          </a:bodyPr>
          <a:lstStyle>
            <a:lvl1pPr marL="117475" indent="-117475">
              <a:lnSpc>
                <a:spcPct val="100000"/>
              </a:lnSpc>
              <a:spcBef>
                <a:spcPts val="600"/>
              </a:spcBef>
              <a:defRPr sz="1200"/>
            </a:lvl1pPr>
            <a:lvl2pPr>
              <a:defRPr sz="1200"/>
            </a:lvl2pPr>
            <a:lvl3pPr>
              <a:defRPr sz="1200"/>
            </a:lvl3pPr>
            <a:lvl4pPr>
              <a:defRPr sz="1200"/>
            </a:lvl4pPr>
            <a:lvl5pPr>
              <a:defRPr sz="1200"/>
            </a:lvl5pPr>
          </a:lstStyle>
          <a:p>
            <a:pPr lvl="0"/>
            <a:r>
              <a:rPr lang="en-US"/>
              <a:t>Adidas</a:t>
            </a:r>
          </a:p>
          <a:p>
            <a:pPr lvl="0"/>
            <a:r>
              <a:rPr lang="en-US"/>
              <a:t>Aetna</a:t>
            </a:r>
          </a:p>
          <a:p>
            <a:pPr lvl="0"/>
            <a:r>
              <a:rPr lang="en-US"/>
              <a:t>AkzoNobel</a:t>
            </a:r>
          </a:p>
          <a:p>
            <a:pPr lvl="0"/>
            <a:r>
              <a:rPr lang="en-US"/>
              <a:t>Alorica</a:t>
            </a:r>
          </a:p>
          <a:p>
            <a:pPr lvl="0"/>
            <a:r>
              <a:rPr lang="en-US"/>
              <a:t>Amazon.com</a:t>
            </a:r>
          </a:p>
          <a:p>
            <a:pPr lvl="0"/>
            <a:r>
              <a:rPr lang="en-US"/>
              <a:t>Becton Dickenson</a:t>
            </a:r>
          </a:p>
          <a:p>
            <a:pPr lvl="0"/>
            <a:r>
              <a:rPr lang="en-US"/>
              <a:t>Berkshire Hathaway</a:t>
            </a:r>
          </a:p>
          <a:p>
            <a:pPr lvl="0"/>
            <a:r>
              <a:rPr lang="en-US"/>
              <a:t>Capital One</a:t>
            </a:r>
          </a:p>
          <a:p>
            <a:pPr lvl="0"/>
            <a:r>
              <a:rPr lang="en-US"/>
              <a:t>CenturyLink</a:t>
            </a:r>
          </a:p>
          <a:p>
            <a:pPr lvl="0"/>
            <a:r>
              <a:rPr lang="en-US"/>
              <a:t>Cigna</a:t>
            </a:r>
          </a:p>
          <a:p>
            <a:pPr lvl="0"/>
            <a:r>
              <a:rPr lang="en-US"/>
              <a:t> Convergys</a:t>
            </a:r>
          </a:p>
          <a:p>
            <a:pPr lvl="0"/>
            <a:r>
              <a:rPr lang="en-US"/>
              <a:t>DISH Network</a:t>
            </a:r>
          </a:p>
          <a:p>
            <a:pPr lvl="0"/>
            <a:r>
              <a:rPr lang="en-US"/>
              <a:t>Grainger</a:t>
            </a:r>
          </a:p>
          <a:p>
            <a:pPr lvl="0"/>
            <a:r>
              <a:rPr lang="en-US"/>
              <a:t>Harley Davidson</a:t>
            </a:r>
          </a:p>
          <a:p>
            <a:pPr lvl="0"/>
            <a:r>
              <a:rPr lang="en-US"/>
              <a:t>Home Shopping Network</a:t>
            </a:r>
          </a:p>
          <a:p>
            <a:pPr lvl="0"/>
            <a:r>
              <a:rPr lang="en-US"/>
              <a:t>Humana</a:t>
            </a:r>
          </a:p>
          <a:p>
            <a:pPr lvl="0"/>
            <a:r>
              <a:rPr lang="en-US"/>
              <a:t>KONE</a:t>
            </a:r>
          </a:p>
          <a:p>
            <a:pPr lvl="0"/>
            <a:r>
              <a:rPr lang="en-US"/>
              <a:t>Liberty Mutual</a:t>
            </a:r>
          </a:p>
          <a:p>
            <a:pPr lvl="0"/>
            <a:r>
              <a:rPr lang="en-US"/>
              <a:t>Lowe’s</a:t>
            </a:r>
          </a:p>
          <a:p>
            <a:pPr lvl="0"/>
            <a:r>
              <a:rPr lang="en-US"/>
              <a:t>Medtronic</a:t>
            </a:r>
          </a:p>
          <a:p>
            <a:pPr lvl="0"/>
            <a:r>
              <a:rPr lang="en-US"/>
              <a:t> Nationwide Insurance</a:t>
            </a:r>
          </a:p>
          <a:p>
            <a:pPr lvl="0"/>
            <a:r>
              <a:rPr lang="en-US"/>
              <a:t>Sykes</a:t>
            </a:r>
          </a:p>
          <a:p>
            <a:pPr lvl="0"/>
            <a:r>
              <a:rPr lang="en-US"/>
              <a:t>Teleperformance</a:t>
            </a:r>
          </a:p>
          <a:p>
            <a:pPr lvl="0"/>
            <a:r>
              <a:rPr lang="en-US"/>
              <a:t>TeleTech</a:t>
            </a:r>
          </a:p>
          <a:p>
            <a:pPr lvl="0"/>
            <a:r>
              <a:rPr lang="en-US"/>
              <a:t>The Home Depot</a:t>
            </a:r>
          </a:p>
          <a:p>
            <a:pPr lvl="0"/>
            <a:r>
              <a:rPr lang="en-US"/>
              <a:t>ThyssenKrupp</a:t>
            </a:r>
          </a:p>
          <a:p>
            <a:pPr lvl="0"/>
            <a:r>
              <a:rPr lang="en-US"/>
              <a:t>T-Mobile</a:t>
            </a:r>
          </a:p>
          <a:p>
            <a:pPr lvl="0"/>
            <a:r>
              <a:rPr lang="en-US"/>
              <a:t>Uber</a:t>
            </a:r>
          </a:p>
          <a:p>
            <a:pPr lvl="0"/>
            <a:r>
              <a:rPr lang="en-US"/>
              <a:t>USAA</a:t>
            </a:r>
          </a:p>
          <a:p>
            <a:pPr lvl="0"/>
            <a:r>
              <a:rPr lang="en-US"/>
              <a:t>Xerox</a:t>
            </a:r>
          </a:p>
        </p:txBody>
      </p:sp>
      <p:sp>
        <p:nvSpPr>
          <p:cNvPr id="28" name="TextBox 27">
            <a:extLst>
              <a:ext uri="{FF2B5EF4-FFF2-40B4-BE49-F238E27FC236}">
                <a16:creationId xmlns:a16="http://schemas.microsoft.com/office/drawing/2014/main" id="{13BA16B0-6A16-4D45-880E-37AD2CAE2988}"/>
              </a:ext>
            </a:extLst>
          </p:cNvPr>
          <p:cNvSpPr txBox="1"/>
          <p:nvPr userDrawn="1"/>
        </p:nvSpPr>
        <p:spPr>
          <a:xfrm>
            <a:off x="508000" y="4997232"/>
            <a:ext cx="9870440" cy="307777"/>
          </a:xfrm>
          <a:prstGeom prst="rect">
            <a:avLst/>
          </a:prstGeom>
          <a:noFill/>
        </p:spPr>
        <p:txBody>
          <a:bodyPr wrap="square" rtlCol="0">
            <a:spAutoFit/>
          </a:bodyPr>
          <a:lstStyle/>
          <a:p>
            <a:r>
              <a:rPr lang="en-US" sz="1400" b="1" dirty="0"/>
              <a:t>Clients</a:t>
            </a:r>
          </a:p>
        </p:txBody>
      </p:sp>
      <p:sp>
        <p:nvSpPr>
          <p:cNvPr id="29" name="TextBox 28">
            <a:extLst>
              <a:ext uri="{FF2B5EF4-FFF2-40B4-BE49-F238E27FC236}">
                <a16:creationId xmlns:a16="http://schemas.microsoft.com/office/drawing/2014/main" id="{8178C6C5-52C2-4FFF-82CB-C9250E5CFD86}"/>
              </a:ext>
            </a:extLst>
          </p:cNvPr>
          <p:cNvSpPr txBox="1"/>
          <p:nvPr userDrawn="1"/>
        </p:nvSpPr>
        <p:spPr>
          <a:xfrm>
            <a:off x="10238014" y="4997232"/>
            <a:ext cx="3071585" cy="307777"/>
          </a:xfrm>
          <a:prstGeom prst="rect">
            <a:avLst/>
          </a:prstGeom>
          <a:noFill/>
        </p:spPr>
        <p:txBody>
          <a:bodyPr wrap="square" rtlCol="0">
            <a:spAutoFit/>
          </a:bodyPr>
          <a:lstStyle/>
          <a:p>
            <a:r>
              <a:rPr lang="en-US" sz="1400" b="1" dirty="0"/>
              <a:t>Education</a:t>
            </a:r>
          </a:p>
        </p:txBody>
      </p:sp>
      <p:cxnSp>
        <p:nvCxnSpPr>
          <p:cNvPr id="31" name="Straight Connector 30">
            <a:extLst>
              <a:ext uri="{FF2B5EF4-FFF2-40B4-BE49-F238E27FC236}">
                <a16:creationId xmlns:a16="http://schemas.microsoft.com/office/drawing/2014/main" id="{0CA90DB1-46AA-44E8-9829-4171BC490AAB}"/>
              </a:ext>
            </a:extLst>
          </p:cNvPr>
          <p:cNvCxnSpPr>
            <a:cxnSpLocks/>
          </p:cNvCxnSpPr>
          <p:nvPr userDrawn="1"/>
        </p:nvCxnSpPr>
        <p:spPr>
          <a:xfrm flipH="1">
            <a:off x="10238015" y="5323251"/>
            <a:ext cx="307158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5" name="Text Placeholder 34">
            <a:extLst>
              <a:ext uri="{FF2B5EF4-FFF2-40B4-BE49-F238E27FC236}">
                <a16:creationId xmlns:a16="http://schemas.microsoft.com/office/drawing/2014/main" id="{8C8585FE-B477-4B0B-AD65-37BC11B8279B}"/>
              </a:ext>
            </a:extLst>
          </p:cNvPr>
          <p:cNvSpPr>
            <a:spLocks noGrp="1"/>
          </p:cNvSpPr>
          <p:nvPr>
            <p:ph type="body" sz="quarter" idx="17" hasCustomPrompt="1"/>
          </p:nvPr>
        </p:nvSpPr>
        <p:spPr>
          <a:xfrm>
            <a:off x="10237788" y="5448300"/>
            <a:ext cx="3071812" cy="1714497"/>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Bachelor of Arts, Political Science with concentration in Business Administration</a:t>
            </a:r>
          </a:p>
          <a:p>
            <a:pPr lvl="0"/>
            <a:r>
              <a:rPr lang="en-US"/>
              <a:t>Southern Methodist University, 1995</a:t>
            </a:r>
          </a:p>
        </p:txBody>
      </p:sp>
      <p:cxnSp>
        <p:nvCxnSpPr>
          <p:cNvPr id="36" name="Straight Connector 35">
            <a:extLst>
              <a:ext uri="{FF2B5EF4-FFF2-40B4-BE49-F238E27FC236}">
                <a16:creationId xmlns:a16="http://schemas.microsoft.com/office/drawing/2014/main" id="{9E4E3AD7-928C-4D11-AA2E-46BC56A5594A}"/>
              </a:ext>
            </a:extLst>
          </p:cNvPr>
          <p:cNvCxnSpPr>
            <a:cxnSpLocks/>
          </p:cNvCxnSpPr>
          <p:nvPr userDrawn="1"/>
        </p:nvCxnSpPr>
        <p:spPr>
          <a:xfrm flipH="1">
            <a:off x="3854452" y="1680891"/>
            <a:ext cx="945514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7" name="Picture 16" descr="Shape&#10;&#10;Description automatically generated with medium confidence">
            <a:extLst>
              <a:ext uri="{FF2B5EF4-FFF2-40B4-BE49-F238E27FC236}">
                <a16:creationId xmlns:a16="http://schemas.microsoft.com/office/drawing/2014/main" id="{7831B6B4-F651-4E77-8271-15C448EC9594}"/>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9" name="Slide Number Placeholder 2">
            <a:extLst>
              <a:ext uri="{FF2B5EF4-FFF2-40B4-BE49-F238E27FC236}">
                <a16:creationId xmlns:a16="http://schemas.microsoft.com/office/drawing/2014/main" id="{A994FEAA-3202-4EB0-B2E5-8F383E0FBDE3}"/>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1889731508"/>
      </p:ext>
    </p:extLst>
  </p:cSld>
  <p:clrMapOvr>
    <a:masterClrMapping/>
  </p:clrMapOvr>
  <p:extLst>
    <p:ext uri="{DCECCB84-F9BA-43D5-87BE-67443E8EF086}">
      <p15:sldGuideLst xmlns:p15="http://schemas.microsoft.com/office/powerpoint/2012/main">
        <p15:guide id="1" pos="320">
          <p15:clr>
            <a:srgbClr val="FBAE40"/>
          </p15:clr>
        </p15:guide>
        <p15:guide id="2" pos="8384">
          <p15:clr>
            <a:srgbClr val="FBAE40"/>
          </p15:clr>
        </p15:guide>
        <p15:guide id="3" orient="horz" pos="4512">
          <p15:clr>
            <a:srgbClr val="FBAE40"/>
          </p15:clr>
        </p15:guide>
        <p15:guide id="4" orient="horz" pos="31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esume-Shor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211963-8851-44FC-9A57-4E21CAECE361}"/>
              </a:ext>
            </a:extLst>
          </p:cNvPr>
          <p:cNvSpPr>
            <a:spLocks noGrp="1"/>
          </p:cNvSpPr>
          <p:nvPr>
            <p:ph type="pic" sz="quarter" idx="10"/>
          </p:nvPr>
        </p:nvSpPr>
        <p:spPr>
          <a:xfrm>
            <a:off x="603793" y="495300"/>
            <a:ext cx="2770208" cy="4114800"/>
          </a:xfrm>
          <a:prstGeom prst="rect">
            <a:avLst/>
          </a:prstGeom>
          <a:solidFill>
            <a:schemeClr val="bg2"/>
          </a:solidFill>
          <a:ln>
            <a:solidFill>
              <a:schemeClr val="bg1"/>
            </a:solidFill>
          </a:ln>
        </p:spPr>
        <p:txBody>
          <a:bodyPr>
            <a:normAutofit/>
          </a:bodyPr>
          <a:lstStyle>
            <a:lvl1pPr marL="0" indent="0" algn="ctr">
              <a:buNone/>
              <a:defRPr sz="1800">
                <a:solidFill>
                  <a:schemeClr val="tx1"/>
                </a:solidFill>
              </a:defRPr>
            </a:lvl1pPr>
          </a:lstStyle>
          <a:p>
            <a:r>
              <a:rPr lang="en-US" dirty="0"/>
              <a:t>Click icon to add picture</a:t>
            </a:r>
          </a:p>
        </p:txBody>
      </p:sp>
      <p:sp>
        <p:nvSpPr>
          <p:cNvPr id="18" name="Text Placeholder 17">
            <a:extLst>
              <a:ext uri="{FF2B5EF4-FFF2-40B4-BE49-F238E27FC236}">
                <a16:creationId xmlns:a16="http://schemas.microsoft.com/office/drawing/2014/main" id="{2E74E5BF-E6AF-4F64-9639-3EB64BFFF8E0}"/>
              </a:ext>
            </a:extLst>
          </p:cNvPr>
          <p:cNvSpPr>
            <a:spLocks noGrp="1"/>
          </p:cNvSpPr>
          <p:nvPr>
            <p:ph type="body" sz="quarter" idx="15" hasCustomPrompt="1"/>
          </p:nvPr>
        </p:nvSpPr>
        <p:spPr>
          <a:xfrm>
            <a:off x="3854451" y="1838325"/>
            <a:ext cx="9455149" cy="2771775"/>
          </a:xfrm>
        </p:spPr>
        <p:txBody>
          <a:bodyPr>
            <a:normAutofit/>
          </a:bodyPr>
          <a:lstStyle>
            <a:lvl1pPr marL="0" indent="0">
              <a:lnSpc>
                <a:spcPct val="100000"/>
              </a:lnSpc>
              <a:buNone/>
              <a:defRPr sz="120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King White is CEO and founder of Site Selection Group. He manages the daily operations of Site Selection Group including strategic planning, account management, business development, marketing and corporate operations. King has over 20 years of experience in site selection, economic incentives and corporate real estate across the globe. He has completed over 1,000 projects including call centers, data centers, distribution centers, headquarters, manufacturing plants, retail and information technology operations. Under his direction, Site Selection Group has become one of the largest independent full-service location advisory, economic incentive and corporate real estate services firms. </a:t>
            </a:r>
          </a:p>
          <a:p>
            <a:pPr lvl="0"/>
            <a:r>
              <a:rPr lang="en-US"/>
              <a:t>King’s intense focus on driving innovation has enabled him to develop industry-leading products including </a:t>
            </a:r>
            <a:r>
              <a:rPr lang="en-US" err="1"/>
              <a:t>GeoCision</a:t>
            </a:r>
            <a:r>
              <a:rPr lang="en-US"/>
              <a:t>®, </a:t>
            </a:r>
            <a:r>
              <a:rPr lang="en-US" err="1"/>
              <a:t>LaborCast</a:t>
            </a:r>
            <a:r>
              <a:rPr lang="en-US"/>
              <a:t>® and </a:t>
            </a:r>
            <a:r>
              <a:rPr lang="en-US" err="1"/>
              <a:t>IncenTrak</a:t>
            </a:r>
            <a:r>
              <a:rPr lang="en-US"/>
              <a:t>®. He is continually cited by numerous global publications as a thought leader, written over 100 blogs on global location trends and received numerous awards from a variety of organizations.       </a:t>
            </a:r>
          </a:p>
          <a:p>
            <a:pPr lvl="0"/>
            <a:r>
              <a:rPr lang="en-US"/>
              <a:t>Prior to the formation of Site Selection Group, King was a principal and founder of the Corporate Site Selection and Economic Incentives Division of Trammell Crow Company.  This division was responsible for providing global site selection and economic incentive services to Trammell Crow’s corporate customers. During his ten year tenure at Trammell Crow Company, King developed his long term vision of what has become Site Selection Group.</a:t>
            </a:r>
          </a:p>
        </p:txBody>
      </p:sp>
      <p:sp>
        <p:nvSpPr>
          <p:cNvPr id="29" name="TextBox 28">
            <a:extLst>
              <a:ext uri="{FF2B5EF4-FFF2-40B4-BE49-F238E27FC236}">
                <a16:creationId xmlns:a16="http://schemas.microsoft.com/office/drawing/2014/main" id="{8178C6C5-52C2-4FFF-82CB-C9250E5CFD86}"/>
              </a:ext>
            </a:extLst>
          </p:cNvPr>
          <p:cNvSpPr txBox="1"/>
          <p:nvPr userDrawn="1"/>
        </p:nvSpPr>
        <p:spPr>
          <a:xfrm>
            <a:off x="3854451" y="4806760"/>
            <a:ext cx="2804160" cy="307777"/>
          </a:xfrm>
          <a:prstGeom prst="rect">
            <a:avLst/>
          </a:prstGeom>
          <a:noFill/>
        </p:spPr>
        <p:txBody>
          <a:bodyPr wrap="square" rtlCol="0">
            <a:spAutoFit/>
          </a:bodyPr>
          <a:lstStyle/>
          <a:p>
            <a:r>
              <a:rPr lang="en-US" sz="1400" b="1" dirty="0"/>
              <a:t>Education</a:t>
            </a:r>
          </a:p>
        </p:txBody>
      </p:sp>
      <p:cxnSp>
        <p:nvCxnSpPr>
          <p:cNvPr id="31" name="Straight Connector 30">
            <a:extLst>
              <a:ext uri="{FF2B5EF4-FFF2-40B4-BE49-F238E27FC236}">
                <a16:creationId xmlns:a16="http://schemas.microsoft.com/office/drawing/2014/main" id="{0CA90DB1-46AA-44E8-9829-4171BC490AAB}"/>
              </a:ext>
            </a:extLst>
          </p:cNvPr>
          <p:cNvCxnSpPr>
            <a:cxnSpLocks/>
          </p:cNvCxnSpPr>
          <p:nvPr userDrawn="1"/>
        </p:nvCxnSpPr>
        <p:spPr>
          <a:xfrm flipH="1">
            <a:off x="3837216" y="5132779"/>
            <a:ext cx="947238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5" name="Text Placeholder 34">
            <a:extLst>
              <a:ext uri="{FF2B5EF4-FFF2-40B4-BE49-F238E27FC236}">
                <a16:creationId xmlns:a16="http://schemas.microsoft.com/office/drawing/2014/main" id="{8C8585FE-B477-4B0B-AD65-37BC11B8279B}"/>
              </a:ext>
            </a:extLst>
          </p:cNvPr>
          <p:cNvSpPr>
            <a:spLocks noGrp="1"/>
          </p:cNvSpPr>
          <p:nvPr>
            <p:ph type="body" sz="quarter" idx="17" hasCustomPrompt="1"/>
          </p:nvPr>
        </p:nvSpPr>
        <p:spPr>
          <a:xfrm>
            <a:off x="3836988" y="5257828"/>
            <a:ext cx="9472612" cy="1752600"/>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Bachelor of Arts, Political Science with concentration in Business Administration</a:t>
            </a:r>
          </a:p>
          <a:p>
            <a:pPr lvl="0"/>
            <a:r>
              <a:rPr lang="en-US"/>
              <a:t>Southern Methodist University, 1995</a:t>
            </a:r>
          </a:p>
        </p:txBody>
      </p:sp>
      <p:cxnSp>
        <p:nvCxnSpPr>
          <p:cNvPr id="36" name="Straight Connector 35">
            <a:extLst>
              <a:ext uri="{FF2B5EF4-FFF2-40B4-BE49-F238E27FC236}">
                <a16:creationId xmlns:a16="http://schemas.microsoft.com/office/drawing/2014/main" id="{9E4E3AD7-928C-4D11-AA2E-46BC56A5594A}"/>
              </a:ext>
            </a:extLst>
          </p:cNvPr>
          <p:cNvCxnSpPr>
            <a:cxnSpLocks/>
          </p:cNvCxnSpPr>
          <p:nvPr userDrawn="1"/>
        </p:nvCxnSpPr>
        <p:spPr>
          <a:xfrm flipH="1">
            <a:off x="3854452" y="1680891"/>
            <a:ext cx="945514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ext Placeholder 12">
            <a:extLst>
              <a:ext uri="{FF2B5EF4-FFF2-40B4-BE49-F238E27FC236}">
                <a16:creationId xmlns:a16="http://schemas.microsoft.com/office/drawing/2014/main" id="{895CA639-C2E6-4399-9749-C7A68A831B75}"/>
              </a:ext>
            </a:extLst>
          </p:cNvPr>
          <p:cNvSpPr>
            <a:spLocks noGrp="1"/>
          </p:cNvSpPr>
          <p:nvPr>
            <p:ph type="body" sz="quarter" idx="11" hasCustomPrompt="1"/>
          </p:nvPr>
        </p:nvSpPr>
        <p:spPr>
          <a:xfrm>
            <a:off x="3854451" y="495300"/>
            <a:ext cx="4383087" cy="318950"/>
          </a:xfrm>
        </p:spPr>
        <p:txBody>
          <a:bodyPr anchor="ctr">
            <a:normAutofit/>
          </a:bodyPr>
          <a:lstStyle>
            <a:lvl1pPr marL="0" indent="0">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King White</a:t>
            </a:r>
          </a:p>
        </p:txBody>
      </p:sp>
      <p:sp>
        <p:nvSpPr>
          <p:cNvPr id="19" name="Text Placeholder 12">
            <a:extLst>
              <a:ext uri="{FF2B5EF4-FFF2-40B4-BE49-F238E27FC236}">
                <a16:creationId xmlns:a16="http://schemas.microsoft.com/office/drawing/2014/main" id="{3A59DAEC-131F-4AFC-9F3E-5730E09B0AF4}"/>
              </a:ext>
            </a:extLst>
          </p:cNvPr>
          <p:cNvSpPr>
            <a:spLocks noGrp="1"/>
          </p:cNvSpPr>
          <p:nvPr>
            <p:ph type="body" sz="quarter" idx="12" hasCustomPrompt="1"/>
          </p:nvPr>
        </p:nvSpPr>
        <p:spPr>
          <a:xfrm>
            <a:off x="3854451" y="823775"/>
            <a:ext cx="4383087" cy="220799"/>
          </a:xfrm>
        </p:spPr>
        <p:txBody>
          <a:bodyPr anchor="ctr">
            <a:noAutofit/>
          </a:bodyPr>
          <a:lstStyle>
            <a:lvl1pPr marL="0" indent="0">
              <a:buNone/>
              <a:defRPr sz="1200" b="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20" name="Text Placeholder 12">
            <a:extLst>
              <a:ext uri="{FF2B5EF4-FFF2-40B4-BE49-F238E27FC236}">
                <a16:creationId xmlns:a16="http://schemas.microsoft.com/office/drawing/2014/main" id="{D5562EF7-8FDA-4EDA-AF19-912C806454C8}"/>
              </a:ext>
            </a:extLst>
          </p:cNvPr>
          <p:cNvSpPr>
            <a:spLocks noGrp="1"/>
          </p:cNvSpPr>
          <p:nvPr>
            <p:ph type="body" sz="quarter" idx="13" hasCustomPrompt="1"/>
          </p:nvPr>
        </p:nvSpPr>
        <p:spPr>
          <a:xfrm>
            <a:off x="3854451" y="1054276"/>
            <a:ext cx="4383087" cy="220799"/>
          </a:xfrm>
        </p:spPr>
        <p:txBody>
          <a:bodyPr anchor="ctr">
            <a:normAutofit/>
          </a:bodyPr>
          <a:lstStyle>
            <a:lvl1pPr marL="0" indent="0">
              <a:buNone/>
              <a:defRPr sz="12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(214) 271-0582</a:t>
            </a:r>
          </a:p>
        </p:txBody>
      </p:sp>
      <p:sp>
        <p:nvSpPr>
          <p:cNvPr id="21" name="Text Placeholder 12">
            <a:extLst>
              <a:ext uri="{FF2B5EF4-FFF2-40B4-BE49-F238E27FC236}">
                <a16:creationId xmlns:a16="http://schemas.microsoft.com/office/drawing/2014/main" id="{9338FD7F-2C7C-436E-A84F-AC53896C92AC}"/>
              </a:ext>
            </a:extLst>
          </p:cNvPr>
          <p:cNvSpPr>
            <a:spLocks noGrp="1"/>
          </p:cNvSpPr>
          <p:nvPr>
            <p:ph type="body" sz="quarter" idx="14" hasCustomPrompt="1"/>
          </p:nvPr>
        </p:nvSpPr>
        <p:spPr>
          <a:xfrm>
            <a:off x="3854451" y="1284777"/>
            <a:ext cx="4383087" cy="220799"/>
          </a:xfrm>
        </p:spPr>
        <p:txBody>
          <a:bodyPr anchor="ctr">
            <a:normAutofit/>
          </a:bodyPr>
          <a:lstStyle>
            <a:lvl1pPr marL="0" indent="0">
              <a:buNone/>
              <a:defRPr sz="12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kwhite@siteselectiongroup.com</a:t>
            </a:r>
          </a:p>
        </p:txBody>
      </p:sp>
      <p:pic>
        <p:nvPicPr>
          <p:cNvPr id="13" name="Picture 12" descr="Shape&#10;&#10;Description automatically generated with medium confidence">
            <a:extLst>
              <a:ext uri="{FF2B5EF4-FFF2-40B4-BE49-F238E27FC236}">
                <a16:creationId xmlns:a16="http://schemas.microsoft.com/office/drawing/2014/main" id="{3EA2FCFC-9F64-4B6B-8F69-456828A7899D}"/>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4" name="Slide Number Placeholder 2">
            <a:extLst>
              <a:ext uri="{FF2B5EF4-FFF2-40B4-BE49-F238E27FC236}">
                <a16:creationId xmlns:a16="http://schemas.microsoft.com/office/drawing/2014/main" id="{218D495B-93ED-437A-A44C-530AD455F061}"/>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1653647737"/>
      </p:ext>
    </p:extLst>
  </p:cSld>
  <p:clrMapOvr>
    <a:masterClrMapping/>
  </p:clrMapOvr>
  <p:extLst>
    <p:ext uri="{DCECCB84-F9BA-43D5-87BE-67443E8EF086}">
      <p15:sldGuideLst xmlns:p15="http://schemas.microsoft.com/office/powerpoint/2012/main">
        <p15:guide id="1" pos="320">
          <p15:clr>
            <a:srgbClr val="FBAE40"/>
          </p15:clr>
        </p15:guide>
        <p15:guide id="2" pos="8384">
          <p15:clr>
            <a:srgbClr val="FBAE40"/>
          </p15:clr>
        </p15:guide>
        <p15:guide id="3" orient="horz" pos="4512">
          <p15:clr>
            <a:srgbClr val="FBAE40"/>
          </p15:clr>
        </p15:guide>
        <p15:guide id="4" orient="horz" pos="31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ader-Lef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B2B7C-9A91-454A-ABB9-49B98CFEBB2E}"/>
              </a:ext>
            </a:extLst>
          </p:cNvPr>
          <p:cNvSpPr>
            <a:spLocks noGrp="1"/>
          </p:cNvSpPr>
          <p:nvPr>
            <p:ph type="title"/>
          </p:nvPr>
        </p:nvSpPr>
        <p:spPr>
          <a:xfrm>
            <a:off x="508001" y="3135312"/>
            <a:ext cx="4597400" cy="1501775"/>
          </a:xfrm>
        </p:spPr>
        <p:txBody>
          <a:bodyPr>
            <a:normAutofit/>
          </a:bodyPr>
          <a:lstStyle>
            <a:lvl1pPr algn="ctr">
              <a:defRPr sz="3600" b="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7C4CF724-3531-4F16-A035-F2E8CE5F9D72}"/>
              </a:ext>
            </a:extLst>
          </p:cNvPr>
          <p:cNvCxnSpPr>
            <a:cxnSpLocks/>
          </p:cNvCxnSpPr>
          <p:nvPr userDrawn="1"/>
        </p:nvCxnSpPr>
        <p:spPr>
          <a:xfrm>
            <a:off x="5567680" y="533400"/>
            <a:ext cx="0" cy="66675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5" name="Picture 4" descr="Shape&#10;&#10;Description automatically generated with medium confidence">
            <a:extLst>
              <a:ext uri="{FF2B5EF4-FFF2-40B4-BE49-F238E27FC236}">
                <a16:creationId xmlns:a16="http://schemas.microsoft.com/office/drawing/2014/main" id="{D8E47DED-ADBC-436C-AEE6-A543F0A97376}"/>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8" name="Slide Number Placeholder 2">
            <a:extLst>
              <a:ext uri="{FF2B5EF4-FFF2-40B4-BE49-F238E27FC236}">
                <a16:creationId xmlns:a16="http://schemas.microsoft.com/office/drawing/2014/main" id="{FA8690B8-A8A4-4F19-817A-66F6AA162757}"/>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3805342626"/>
      </p:ext>
    </p:extLst>
  </p:cSld>
  <p:clrMapOvr>
    <a:masterClrMapping/>
  </p:clrMapOvr>
  <p:extLst>
    <p:ext uri="{DCECCB84-F9BA-43D5-87BE-67443E8EF086}">
      <p15:sldGuideLst xmlns:p15="http://schemas.microsoft.com/office/powerpoint/2012/main">
        <p15:guide id="1" pos="320">
          <p15:clr>
            <a:srgbClr val="FBAE40"/>
          </p15:clr>
        </p15:guide>
        <p15:guide id="2" pos="8384">
          <p15:clr>
            <a:srgbClr val="FBAE40"/>
          </p15:clr>
        </p15:guide>
        <p15:guide id="3" orient="horz" pos="4512">
          <p15:clr>
            <a:srgbClr val="FBAE40"/>
          </p15:clr>
        </p15:guide>
        <p15:guide id="4" orient="horz" pos="33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B2B7C-9A91-454A-ABB9-49B98CFEBB2E}"/>
              </a:ext>
            </a:extLst>
          </p:cNvPr>
          <p:cNvSpPr>
            <a:spLocks noGrp="1"/>
          </p:cNvSpPr>
          <p:nvPr>
            <p:ph type="title" hasCustomPrompt="1"/>
          </p:nvPr>
        </p:nvSpPr>
        <p:spPr>
          <a:xfrm>
            <a:off x="508001" y="3135312"/>
            <a:ext cx="4597400" cy="1501775"/>
          </a:xfrm>
        </p:spPr>
        <p:txBody>
          <a:bodyPr>
            <a:normAutofit/>
          </a:bodyPr>
          <a:lstStyle>
            <a:lvl1pPr algn="ctr">
              <a:defRPr sz="3600" b="0">
                <a:solidFill>
                  <a:schemeClr val="tx1"/>
                </a:solidFill>
              </a:defRPr>
            </a:lvl1pPr>
          </a:lstStyle>
          <a:p>
            <a:r>
              <a:rPr lang="en-US"/>
              <a:t>References</a:t>
            </a:r>
          </a:p>
        </p:txBody>
      </p:sp>
      <p:cxnSp>
        <p:nvCxnSpPr>
          <p:cNvPr id="6" name="Straight Connector 5">
            <a:extLst>
              <a:ext uri="{FF2B5EF4-FFF2-40B4-BE49-F238E27FC236}">
                <a16:creationId xmlns:a16="http://schemas.microsoft.com/office/drawing/2014/main" id="{7C4CF724-3531-4F16-A035-F2E8CE5F9D72}"/>
              </a:ext>
            </a:extLst>
          </p:cNvPr>
          <p:cNvCxnSpPr>
            <a:cxnSpLocks/>
          </p:cNvCxnSpPr>
          <p:nvPr userDrawn="1"/>
        </p:nvCxnSpPr>
        <p:spPr>
          <a:xfrm>
            <a:off x="5567680" y="533400"/>
            <a:ext cx="0" cy="66675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1530F3E-27FD-442F-93F1-856C625FFB78}"/>
              </a:ext>
            </a:extLst>
          </p:cNvPr>
          <p:cNvCxnSpPr>
            <a:cxnSpLocks/>
          </p:cNvCxnSpPr>
          <p:nvPr userDrawn="1"/>
        </p:nvCxnSpPr>
        <p:spPr>
          <a:xfrm flipH="1">
            <a:off x="7720677" y="5963476"/>
            <a:ext cx="5358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86260C9-EE36-4C2F-B19B-A1C1B9B1457A}"/>
              </a:ext>
            </a:extLst>
          </p:cNvPr>
          <p:cNvSpPr/>
          <p:nvPr userDrawn="1"/>
        </p:nvSpPr>
        <p:spPr>
          <a:xfrm>
            <a:off x="6241736" y="1037165"/>
            <a:ext cx="1478943" cy="14789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3" name="Oval 12">
            <a:extLst>
              <a:ext uri="{FF2B5EF4-FFF2-40B4-BE49-F238E27FC236}">
                <a16:creationId xmlns:a16="http://schemas.microsoft.com/office/drawing/2014/main" id="{3D1F7030-7884-49E6-92A5-2159C83DAA02}"/>
              </a:ext>
            </a:extLst>
          </p:cNvPr>
          <p:cNvSpPr/>
          <p:nvPr userDrawn="1"/>
        </p:nvSpPr>
        <p:spPr>
          <a:xfrm>
            <a:off x="6241734" y="3108478"/>
            <a:ext cx="1478943" cy="14789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4" name="Oval 13">
            <a:extLst>
              <a:ext uri="{FF2B5EF4-FFF2-40B4-BE49-F238E27FC236}">
                <a16:creationId xmlns:a16="http://schemas.microsoft.com/office/drawing/2014/main" id="{86F00188-0931-4A1C-BA97-73B219397E4E}"/>
              </a:ext>
            </a:extLst>
          </p:cNvPr>
          <p:cNvSpPr/>
          <p:nvPr userDrawn="1"/>
        </p:nvSpPr>
        <p:spPr>
          <a:xfrm>
            <a:off x="6241734" y="5224006"/>
            <a:ext cx="1478943" cy="14789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cxnSp>
        <p:nvCxnSpPr>
          <p:cNvPr id="15" name="Straight Connector 14">
            <a:extLst>
              <a:ext uri="{FF2B5EF4-FFF2-40B4-BE49-F238E27FC236}">
                <a16:creationId xmlns:a16="http://schemas.microsoft.com/office/drawing/2014/main" id="{F9983D45-D677-49CB-9C81-42CDF9B3F9B4}"/>
              </a:ext>
            </a:extLst>
          </p:cNvPr>
          <p:cNvCxnSpPr>
            <a:cxnSpLocks/>
          </p:cNvCxnSpPr>
          <p:nvPr userDrawn="1"/>
        </p:nvCxnSpPr>
        <p:spPr>
          <a:xfrm flipH="1">
            <a:off x="7720676" y="3847948"/>
            <a:ext cx="5358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5B99CC2-1508-4A14-A869-CCA9BD109B7B}"/>
              </a:ext>
            </a:extLst>
          </p:cNvPr>
          <p:cNvCxnSpPr>
            <a:cxnSpLocks/>
          </p:cNvCxnSpPr>
          <p:nvPr userDrawn="1"/>
        </p:nvCxnSpPr>
        <p:spPr>
          <a:xfrm flipH="1">
            <a:off x="7732362" y="1776635"/>
            <a:ext cx="5358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3AA679AA-EC40-4BC2-9C99-BD40973AF10A}"/>
              </a:ext>
            </a:extLst>
          </p:cNvPr>
          <p:cNvSpPr>
            <a:spLocks noGrp="1"/>
          </p:cNvSpPr>
          <p:nvPr>
            <p:ph type="body" sz="quarter" idx="13" hasCustomPrompt="1"/>
          </p:nvPr>
        </p:nvSpPr>
        <p:spPr>
          <a:xfrm>
            <a:off x="8408988" y="1110977"/>
            <a:ext cx="4900612" cy="379321"/>
          </a:xfrm>
        </p:spPr>
        <p:txBody>
          <a:bodyPr>
            <a:normAutofit/>
          </a:bodyPr>
          <a:lstStyle>
            <a:lvl1pPr marL="0" indent="0">
              <a:buNone/>
              <a:defRPr sz="2400" b="1"/>
            </a:lvl1pPr>
          </a:lstStyle>
          <a:p>
            <a:pPr lvl="0"/>
            <a:r>
              <a:rPr lang="en-US"/>
              <a:t>First and Last Name</a:t>
            </a:r>
          </a:p>
        </p:txBody>
      </p:sp>
      <p:sp>
        <p:nvSpPr>
          <p:cNvPr id="23" name="Text Placeholder 21">
            <a:extLst>
              <a:ext uri="{FF2B5EF4-FFF2-40B4-BE49-F238E27FC236}">
                <a16:creationId xmlns:a16="http://schemas.microsoft.com/office/drawing/2014/main" id="{92D61D4B-58D5-4937-9F81-94A3FF6A75FA}"/>
              </a:ext>
            </a:extLst>
          </p:cNvPr>
          <p:cNvSpPr>
            <a:spLocks noGrp="1"/>
          </p:cNvSpPr>
          <p:nvPr>
            <p:ph type="body" sz="quarter" idx="14" hasCustomPrompt="1"/>
          </p:nvPr>
        </p:nvSpPr>
        <p:spPr>
          <a:xfrm>
            <a:off x="8408988" y="1808264"/>
            <a:ext cx="4900612" cy="309272"/>
          </a:xfrm>
        </p:spPr>
        <p:txBody>
          <a:bodyPr>
            <a:normAutofit/>
          </a:bodyPr>
          <a:lstStyle>
            <a:lvl1pPr marL="0" indent="0">
              <a:buNone/>
              <a:defRPr sz="1800" b="0"/>
            </a:lvl1pPr>
          </a:lstStyle>
          <a:p>
            <a:pPr lvl="0"/>
            <a:r>
              <a:rPr lang="en-US"/>
              <a:t>(XXX) XXX-XXXX</a:t>
            </a:r>
          </a:p>
        </p:txBody>
      </p:sp>
      <p:sp>
        <p:nvSpPr>
          <p:cNvPr id="24" name="Text Placeholder 21">
            <a:extLst>
              <a:ext uri="{FF2B5EF4-FFF2-40B4-BE49-F238E27FC236}">
                <a16:creationId xmlns:a16="http://schemas.microsoft.com/office/drawing/2014/main" id="{454F3F20-93D9-4EEA-8F7E-9A2A1CF18D1E}"/>
              </a:ext>
            </a:extLst>
          </p:cNvPr>
          <p:cNvSpPr>
            <a:spLocks noGrp="1"/>
          </p:cNvSpPr>
          <p:nvPr>
            <p:ph type="body" sz="quarter" idx="15" hasCustomPrompt="1"/>
          </p:nvPr>
        </p:nvSpPr>
        <p:spPr>
          <a:xfrm>
            <a:off x="8408988" y="2127358"/>
            <a:ext cx="4900612" cy="309272"/>
          </a:xfrm>
        </p:spPr>
        <p:txBody>
          <a:bodyPr>
            <a:normAutofit/>
          </a:bodyPr>
          <a:lstStyle>
            <a:lvl1pPr marL="0" indent="0">
              <a:buNone/>
              <a:defRPr sz="1800" b="0"/>
            </a:lvl1pPr>
          </a:lstStyle>
          <a:p>
            <a:pPr lvl="0"/>
            <a:r>
              <a:rPr lang="en-US"/>
              <a:t>name@company.com</a:t>
            </a:r>
          </a:p>
        </p:txBody>
      </p:sp>
      <p:sp>
        <p:nvSpPr>
          <p:cNvPr id="27" name="Text Placeholder 21">
            <a:extLst>
              <a:ext uri="{FF2B5EF4-FFF2-40B4-BE49-F238E27FC236}">
                <a16:creationId xmlns:a16="http://schemas.microsoft.com/office/drawing/2014/main" id="{C38E68E3-3586-4F9E-A47C-FC5A5354528A}"/>
              </a:ext>
            </a:extLst>
          </p:cNvPr>
          <p:cNvSpPr>
            <a:spLocks noGrp="1"/>
          </p:cNvSpPr>
          <p:nvPr>
            <p:ph type="body" sz="quarter" idx="16" hasCustomPrompt="1"/>
          </p:nvPr>
        </p:nvSpPr>
        <p:spPr>
          <a:xfrm>
            <a:off x="8408988" y="1494081"/>
            <a:ext cx="4900612" cy="309272"/>
          </a:xfrm>
        </p:spPr>
        <p:txBody>
          <a:bodyPr>
            <a:normAutofit/>
          </a:bodyPr>
          <a:lstStyle>
            <a:lvl1pPr marL="0" indent="0">
              <a:buNone/>
              <a:defRPr sz="1800" b="0" i="1"/>
            </a:lvl1pPr>
          </a:lstStyle>
          <a:p>
            <a:pPr lvl="0"/>
            <a:r>
              <a:rPr lang="en-US"/>
              <a:t>Title</a:t>
            </a:r>
          </a:p>
        </p:txBody>
      </p:sp>
      <p:sp>
        <p:nvSpPr>
          <p:cNvPr id="28" name="Text Placeholder 21">
            <a:extLst>
              <a:ext uri="{FF2B5EF4-FFF2-40B4-BE49-F238E27FC236}">
                <a16:creationId xmlns:a16="http://schemas.microsoft.com/office/drawing/2014/main" id="{2CE66835-BE78-4206-AE3B-4288A247C73D}"/>
              </a:ext>
            </a:extLst>
          </p:cNvPr>
          <p:cNvSpPr>
            <a:spLocks noGrp="1"/>
          </p:cNvSpPr>
          <p:nvPr>
            <p:ph type="body" sz="quarter" idx="17" hasCustomPrompt="1"/>
          </p:nvPr>
        </p:nvSpPr>
        <p:spPr>
          <a:xfrm>
            <a:off x="8408988" y="3157891"/>
            <a:ext cx="4900612" cy="379321"/>
          </a:xfrm>
        </p:spPr>
        <p:txBody>
          <a:bodyPr>
            <a:normAutofit/>
          </a:bodyPr>
          <a:lstStyle>
            <a:lvl1pPr marL="0" indent="0">
              <a:buNone/>
              <a:defRPr sz="2400" b="1"/>
            </a:lvl1pPr>
          </a:lstStyle>
          <a:p>
            <a:pPr lvl="0"/>
            <a:r>
              <a:rPr lang="en-US"/>
              <a:t>First and Last Name</a:t>
            </a:r>
          </a:p>
        </p:txBody>
      </p:sp>
      <p:sp>
        <p:nvSpPr>
          <p:cNvPr id="29" name="Text Placeholder 21">
            <a:extLst>
              <a:ext uri="{FF2B5EF4-FFF2-40B4-BE49-F238E27FC236}">
                <a16:creationId xmlns:a16="http://schemas.microsoft.com/office/drawing/2014/main" id="{B59DE2EC-5A52-4AE0-99D8-E64E2220648A}"/>
              </a:ext>
            </a:extLst>
          </p:cNvPr>
          <p:cNvSpPr>
            <a:spLocks noGrp="1"/>
          </p:cNvSpPr>
          <p:nvPr>
            <p:ph type="body" sz="quarter" idx="18" hasCustomPrompt="1"/>
          </p:nvPr>
        </p:nvSpPr>
        <p:spPr>
          <a:xfrm>
            <a:off x="8408988" y="3855178"/>
            <a:ext cx="4900612" cy="309272"/>
          </a:xfrm>
        </p:spPr>
        <p:txBody>
          <a:bodyPr>
            <a:normAutofit/>
          </a:bodyPr>
          <a:lstStyle>
            <a:lvl1pPr marL="0" indent="0">
              <a:buNone/>
              <a:defRPr sz="1800" b="0"/>
            </a:lvl1pPr>
          </a:lstStyle>
          <a:p>
            <a:pPr lvl="0"/>
            <a:r>
              <a:rPr lang="en-US"/>
              <a:t>(XXX) XXX-XXXX</a:t>
            </a:r>
          </a:p>
        </p:txBody>
      </p:sp>
      <p:sp>
        <p:nvSpPr>
          <p:cNvPr id="30" name="Text Placeholder 21">
            <a:extLst>
              <a:ext uri="{FF2B5EF4-FFF2-40B4-BE49-F238E27FC236}">
                <a16:creationId xmlns:a16="http://schemas.microsoft.com/office/drawing/2014/main" id="{CE7E03FE-159D-4A70-AE19-A42D120A6BE1}"/>
              </a:ext>
            </a:extLst>
          </p:cNvPr>
          <p:cNvSpPr>
            <a:spLocks noGrp="1"/>
          </p:cNvSpPr>
          <p:nvPr>
            <p:ph type="body" sz="quarter" idx="19" hasCustomPrompt="1"/>
          </p:nvPr>
        </p:nvSpPr>
        <p:spPr>
          <a:xfrm>
            <a:off x="8408988" y="4174272"/>
            <a:ext cx="4900612" cy="309272"/>
          </a:xfrm>
        </p:spPr>
        <p:txBody>
          <a:bodyPr>
            <a:normAutofit/>
          </a:bodyPr>
          <a:lstStyle>
            <a:lvl1pPr marL="0" indent="0">
              <a:buNone/>
              <a:defRPr sz="1800" b="0"/>
            </a:lvl1pPr>
          </a:lstStyle>
          <a:p>
            <a:pPr lvl="0"/>
            <a:r>
              <a:rPr lang="en-US"/>
              <a:t>name@company.com</a:t>
            </a:r>
          </a:p>
        </p:txBody>
      </p:sp>
      <p:sp>
        <p:nvSpPr>
          <p:cNvPr id="31" name="Text Placeholder 21">
            <a:extLst>
              <a:ext uri="{FF2B5EF4-FFF2-40B4-BE49-F238E27FC236}">
                <a16:creationId xmlns:a16="http://schemas.microsoft.com/office/drawing/2014/main" id="{47061AF1-DB0E-4056-A381-901DCAA4EAA9}"/>
              </a:ext>
            </a:extLst>
          </p:cNvPr>
          <p:cNvSpPr>
            <a:spLocks noGrp="1"/>
          </p:cNvSpPr>
          <p:nvPr>
            <p:ph type="body" sz="quarter" idx="20" hasCustomPrompt="1"/>
          </p:nvPr>
        </p:nvSpPr>
        <p:spPr>
          <a:xfrm>
            <a:off x="8408988" y="3540995"/>
            <a:ext cx="4900612" cy="309272"/>
          </a:xfrm>
        </p:spPr>
        <p:txBody>
          <a:bodyPr>
            <a:normAutofit/>
          </a:bodyPr>
          <a:lstStyle>
            <a:lvl1pPr marL="0" indent="0">
              <a:buNone/>
              <a:defRPr sz="1800" b="0" i="1"/>
            </a:lvl1pPr>
          </a:lstStyle>
          <a:p>
            <a:pPr lvl="0"/>
            <a:r>
              <a:rPr lang="en-US"/>
              <a:t>Title</a:t>
            </a:r>
          </a:p>
        </p:txBody>
      </p:sp>
      <p:sp>
        <p:nvSpPr>
          <p:cNvPr id="32" name="Text Placeholder 21">
            <a:extLst>
              <a:ext uri="{FF2B5EF4-FFF2-40B4-BE49-F238E27FC236}">
                <a16:creationId xmlns:a16="http://schemas.microsoft.com/office/drawing/2014/main" id="{92C73649-06E6-483C-A4EE-C651D3BCE4BF}"/>
              </a:ext>
            </a:extLst>
          </p:cNvPr>
          <p:cNvSpPr>
            <a:spLocks noGrp="1"/>
          </p:cNvSpPr>
          <p:nvPr>
            <p:ph type="body" sz="quarter" idx="21" hasCustomPrompt="1"/>
          </p:nvPr>
        </p:nvSpPr>
        <p:spPr>
          <a:xfrm>
            <a:off x="8408988" y="5281622"/>
            <a:ext cx="4900612" cy="379321"/>
          </a:xfrm>
        </p:spPr>
        <p:txBody>
          <a:bodyPr>
            <a:normAutofit/>
          </a:bodyPr>
          <a:lstStyle>
            <a:lvl1pPr marL="0" indent="0">
              <a:buNone/>
              <a:defRPr sz="2400" b="1"/>
            </a:lvl1pPr>
          </a:lstStyle>
          <a:p>
            <a:pPr lvl="0"/>
            <a:r>
              <a:rPr lang="en-US"/>
              <a:t>First and Last Name</a:t>
            </a:r>
          </a:p>
        </p:txBody>
      </p:sp>
      <p:sp>
        <p:nvSpPr>
          <p:cNvPr id="33" name="Text Placeholder 21">
            <a:extLst>
              <a:ext uri="{FF2B5EF4-FFF2-40B4-BE49-F238E27FC236}">
                <a16:creationId xmlns:a16="http://schemas.microsoft.com/office/drawing/2014/main" id="{18630B9E-5557-46F4-9F8E-02BC69A30F5F}"/>
              </a:ext>
            </a:extLst>
          </p:cNvPr>
          <p:cNvSpPr>
            <a:spLocks noGrp="1"/>
          </p:cNvSpPr>
          <p:nvPr>
            <p:ph type="body" sz="quarter" idx="22" hasCustomPrompt="1"/>
          </p:nvPr>
        </p:nvSpPr>
        <p:spPr>
          <a:xfrm>
            <a:off x="8408988" y="5978909"/>
            <a:ext cx="4900612" cy="309272"/>
          </a:xfrm>
        </p:spPr>
        <p:txBody>
          <a:bodyPr>
            <a:normAutofit/>
          </a:bodyPr>
          <a:lstStyle>
            <a:lvl1pPr marL="0" indent="0">
              <a:buNone/>
              <a:defRPr sz="1800" b="0"/>
            </a:lvl1pPr>
          </a:lstStyle>
          <a:p>
            <a:pPr lvl="0"/>
            <a:r>
              <a:rPr lang="en-US"/>
              <a:t>(XXX) XXX-XXXX</a:t>
            </a:r>
          </a:p>
        </p:txBody>
      </p:sp>
      <p:sp>
        <p:nvSpPr>
          <p:cNvPr id="34" name="Text Placeholder 21">
            <a:extLst>
              <a:ext uri="{FF2B5EF4-FFF2-40B4-BE49-F238E27FC236}">
                <a16:creationId xmlns:a16="http://schemas.microsoft.com/office/drawing/2014/main" id="{E08F0D47-BC4B-4FDA-ACE5-41CEE6A582C1}"/>
              </a:ext>
            </a:extLst>
          </p:cNvPr>
          <p:cNvSpPr>
            <a:spLocks noGrp="1"/>
          </p:cNvSpPr>
          <p:nvPr>
            <p:ph type="body" sz="quarter" idx="23" hasCustomPrompt="1"/>
          </p:nvPr>
        </p:nvSpPr>
        <p:spPr>
          <a:xfrm>
            <a:off x="8408988" y="6298003"/>
            <a:ext cx="4900612" cy="309272"/>
          </a:xfrm>
        </p:spPr>
        <p:txBody>
          <a:bodyPr>
            <a:normAutofit/>
          </a:bodyPr>
          <a:lstStyle>
            <a:lvl1pPr marL="0" indent="0">
              <a:buNone/>
              <a:defRPr sz="1800" b="0"/>
            </a:lvl1pPr>
          </a:lstStyle>
          <a:p>
            <a:pPr lvl="0"/>
            <a:r>
              <a:rPr lang="en-US"/>
              <a:t>name@company.com</a:t>
            </a:r>
          </a:p>
        </p:txBody>
      </p:sp>
      <p:sp>
        <p:nvSpPr>
          <p:cNvPr id="35" name="Text Placeholder 21">
            <a:extLst>
              <a:ext uri="{FF2B5EF4-FFF2-40B4-BE49-F238E27FC236}">
                <a16:creationId xmlns:a16="http://schemas.microsoft.com/office/drawing/2014/main" id="{36BDDCEF-487B-46AE-983D-BB7607569548}"/>
              </a:ext>
            </a:extLst>
          </p:cNvPr>
          <p:cNvSpPr>
            <a:spLocks noGrp="1"/>
          </p:cNvSpPr>
          <p:nvPr>
            <p:ph type="body" sz="quarter" idx="24" hasCustomPrompt="1"/>
          </p:nvPr>
        </p:nvSpPr>
        <p:spPr>
          <a:xfrm>
            <a:off x="8408988" y="5664726"/>
            <a:ext cx="4900612" cy="309272"/>
          </a:xfrm>
        </p:spPr>
        <p:txBody>
          <a:bodyPr>
            <a:normAutofit/>
          </a:bodyPr>
          <a:lstStyle>
            <a:lvl1pPr marL="0" indent="0">
              <a:buNone/>
              <a:defRPr sz="1800" b="0" i="1"/>
            </a:lvl1pPr>
          </a:lstStyle>
          <a:p>
            <a:pPr lvl="0"/>
            <a:r>
              <a:rPr lang="en-US"/>
              <a:t>Title</a:t>
            </a:r>
          </a:p>
        </p:txBody>
      </p:sp>
      <p:sp>
        <p:nvSpPr>
          <p:cNvPr id="37" name="Picture Placeholder 36">
            <a:extLst>
              <a:ext uri="{FF2B5EF4-FFF2-40B4-BE49-F238E27FC236}">
                <a16:creationId xmlns:a16="http://schemas.microsoft.com/office/drawing/2014/main" id="{30EAACA9-1AFC-492A-9E28-668CF0B9DA69}"/>
              </a:ext>
            </a:extLst>
          </p:cNvPr>
          <p:cNvSpPr>
            <a:spLocks noGrp="1"/>
          </p:cNvSpPr>
          <p:nvPr>
            <p:ph type="pic" sz="quarter" idx="25" hasCustomPrompt="1"/>
          </p:nvPr>
        </p:nvSpPr>
        <p:spPr>
          <a:xfrm>
            <a:off x="6393969" y="3442067"/>
            <a:ext cx="1173644" cy="836246"/>
          </a:xfrm>
        </p:spPr>
        <p:txBody>
          <a:bodyPr anchor="ctr">
            <a:normAutofit/>
          </a:bodyPr>
          <a:lstStyle>
            <a:lvl1pPr marL="0" indent="0" algn="ctr">
              <a:buNone/>
              <a:defRPr sz="1800"/>
            </a:lvl1pPr>
          </a:lstStyle>
          <a:p>
            <a:r>
              <a:rPr lang="en-US" dirty="0"/>
              <a:t>Logo Here</a:t>
            </a:r>
          </a:p>
        </p:txBody>
      </p:sp>
      <p:sp>
        <p:nvSpPr>
          <p:cNvPr id="38" name="Picture Placeholder 36">
            <a:extLst>
              <a:ext uri="{FF2B5EF4-FFF2-40B4-BE49-F238E27FC236}">
                <a16:creationId xmlns:a16="http://schemas.microsoft.com/office/drawing/2014/main" id="{AC325047-16C1-4C45-A1B7-11C1979C66AB}"/>
              </a:ext>
            </a:extLst>
          </p:cNvPr>
          <p:cNvSpPr>
            <a:spLocks noGrp="1"/>
          </p:cNvSpPr>
          <p:nvPr>
            <p:ph type="pic" sz="quarter" idx="26" hasCustomPrompt="1"/>
          </p:nvPr>
        </p:nvSpPr>
        <p:spPr>
          <a:xfrm>
            <a:off x="6393969" y="1358512"/>
            <a:ext cx="1173644" cy="836246"/>
          </a:xfrm>
        </p:spPr>
        <p:txBody>
          <a:bodyPr anchor="ctr">
            <a:normAutofit/>
          </a:bodyPr>
          <a:lstStyle>
            <a:lvl1pPr marL="0" indent="0" algn="ctr">
              <a:buNone/>
              <a:defRPr sz="1800"/>
            </a:lvl1pPr>
          </a:lstStyle>
          <a:p>
            <a:r>
              <a:rPr lang="en-US" dirty="0"/>
              <a:t>Logo Here</a:t>
            </a:r>
          </a:p>
        </p:txBody>
      </p:sp>
      <p:sp>
        <p:nvSpPr>
          <p:cNvPr id="39" name="Picture Placeholder 36">
            <a:extLst>
              <a:ext uri="{FF2B5EF4-FFF2-40B4-BE49-F238E27FC236}">
                <a16:creationId xmlns:a16="http://schemas.microsoft.com/office/drawing/2014/main" id="{A8F48CD3-FAE0-4D18-A0C0-1AC4FA42ABDF}"/>
              </a:ext>
            </a:extLst>
          </p:cNvPr>
          <p:cNvSpPr>
            <a:spLocks noGrp="1"/>
          </p:cNvSpPr>
          <p:nvPr>
            <p:ph type="pic" sz="quarter" idx="27" hasCustomPrompt="1"/>
          </p:nvPr>
        </p:nvSpPr>
        <p:spPr>
          <a:xfrm>
            <a:off x="6393969" y="5545353"/>
            <a:ext cx="1173644" cy="836246"/>
          </a:xfrm>
        </p:spPr>
        <p:txBody>
          <a:bodyPr anchor="ctr">
            <a:normAutofit/>
          </a:bodyPr>
          <a:lstStyle>
            <a:lvl1pPr marL="0" indent="0" algn="ctr">
              <a:buNone/>
              <a:defRPr sz="1800"/>
            </a:lvl1pPr>
          </a:lstStyle>
          <a:p>
            <a:r>
              <a:rPr lang="en-US" dirty="0"/>
              <a:t>Logo Here</a:t>
            </a:r>
          </a:p>
        </p:txBody>
      </p:sp>
      <p:pic>
        <p:nvPicPr>
          <p:cNvPr id="26" name="Picture 25" descr="Shape&#10;&#10;Description automatically generated with medium confidence">
            <a:extLst>
              <a:ext uri="{FF2B5EF4-FFF2-40B4-BE49-F238E27FC236}">
                <a16:creationId xmlns:a16="http://schemas.microsoft.com/office/drawing/2014/main" id="{5479AE67-CEF4-4BAA-8E84-65759679DF49}"/>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36" name="Slide Number Placeholder 2">
            <a:extLst>
              <a:ext uri="{FF2B5EF4-FFF2-40B4-BE49-F238E27FC236}">
                <a16:creationId xmlns:a16="http://schemas.microsoft.com/office/drawing/2014/main" id="{668A4C0B-2890-40FF-A92B-51B63DBD457F}"/>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1390953116"/>
      </p:ext>
    </p:extLst>
  </p:cSld>
  <p:clrMapOvr>
    <a:masterClrMapping/>
  </p:clrMapOvr>
  <p:extLst>
    <p:ext uri="{DCECCB84-F9BA-43D5-87BE-67443E8EF086}">
      <p15:sldGuideLst xmlns:p15="http://schemas.microsoft.com/office/powerpoint/2012/main">
        <p15:guide id="1" pos="320">
          <p15:clr>
            <a:srgbClr val="FBAE40"/>
          </p15:clr>
        </p15:guide>
        <p15:guide id="2" pos="8384">
          <p15:clr>
            <a:srgbClr val="FBAE40"/>
          </p15:clr>
        </p15:guide>
        <p15:guide id="3" orient="horz" pos="4512">
          <p15:clr>
            <a:srgbClr val="FBAE40"/>
          </p15:clr>
        </p15:guide>
        <p15:guide id="4" orient="horz" pos="33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se Stud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41D2F-99FD-2D4F-9EAB-BEB760B1D651}"/>
              </a:ext>
            </a:extLst>
          </p:cNvPr>
          <p:cNvSpPr/>
          <p:nvPr userDrawn="1"/>
        </p:nvSpPr>
        <p:spPr>
          <a:xfrm>
            <a:off x="3952876" y="0"/>
            <a:ext cx="9872154"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1" b="0" i="0" dirty="0">
              <a:latin typeface="Roboto" panose="02000000000000000000" pitchFamily="2" charset="0"/>
            </a:endParaRPr>
          </a:p>
        </p:txBody>
      </p:sp>
      <p:sp>
        <p:nvSpPr>
          <p:cNvPr id="12" name="Text Placeholder 4">
            <a:extLst>
              <a:ext uri="{FF2B5EF4-FFF2-40B4-BE49-F238E27FC236}">
                <a16:creationId xmlns:a16="http://schemas.microsoft.com/office/drawing/2014/main" id="{F942ECD4-8456-BC49-9D86-AF39BA775244}"/>
              </a:ext>
            </a:extLst>
          </p:cNvPr>
          <p:cNvSpPr>
            <a:spLocks noGrp="1"/>
          </p:cNvSpPr>
          <p:nvPr>
            <p:ph type="body" sz="quarter" idx="10" hasCustomPrompt="1"/>
          </p:nvPr>
        </p:nvSpPr>
        <p:spPr>
          <a:xfrm>
            <a:off x="452745" y="2705736"/>
            <a:ext cx="3071412" cy="330835"/>
          </a:xfrm>
          <a:prstGeom prst="rect">
            <a:avLst/>
          </a:prstGeom>
        </p:spPr>
        <p:txBody>
          <a:bodyPr anchor="ctr">
            <a:normAutofit/>
          </a:bodyPr>
          <a:lstStyle>
            <a:lvl1pPr marL="0" indent="0" algn="ctr">
              <a:buNone/>
              <a:defRPr sz="2400" b="0" i="0">
                <a:solidFill>
                  <a:schemeClr val="tx1"/>
                </a:solidFill>
                <a:latin typeface="Roboto" panose="020B0604020202020204" charset="0"/>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Location</a:t>
            </a:r>
          </a:p>
        </p:txBody>
      </p:sp>
      <p:cxnSp>
        <p:nvCxnSpPr>
          <p:cNvPr id="13" name="Straight Connector 12">
            <a:extLst>
              <a:ext uri="{FF2B5EF4-FFF2-40B4-BE49-F238E27FC236}">
                <a16:creationId xmlns:a16="http://schemas.microsoft.com/office/drawing/2014/main" id="{6AE9F586-1468-BA41-8A91-05D41FF2BFEA}"/>
              </a:ext>
            </a:extLst>
          </p:cNvPr>
          <p:cNvCxnSpPr>
            <a:cxnSpLocks/>
          </p:cNvCxnSpPr>
          <p:nvPr userDrawn="1"/>
        </p:nvCxnSpPr>
        <p:spPr>
          <a:xfrm flipH="1">
            <a:off x="452745" y="2481580"/>
            <a:ext cx="3071411" cy="0"/>
          </a:xfrm>
          <a:prstGeom prst="line">
            <a:avLst/>
          </a:prstGeom>
          <a:ln w="12700">
            <a:solidFill>
              <a:srgbClr val="88DEFF"/>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FA41CD3-B1B4-44C6-B181-463C248D1DE7}"/>
              </a:ext>
            </a:extLst>
          </p:cNvPr>
          <p:cNvSpPr>
            <a:spLocks noGrp="1"/>
          </p:cNvSpPr>
          <p:nvPr>
            <p:ph type="pic" sz="quarter" idx="11"/>
          </p:nvPr>
        </p:nvSpPr>
        <p:spPr>
          <a:xfrm>
            <a:off x="4257675" y="375075"/>
            <a:ext cx="4562364" cy="3411855"/>
          </a:xfrm>
        </p:spPr>
        <p:txBody>
          <a:bodyPr/>
          <a:lstStyle>
            <a:lvl1pPr marL="0" indent="0">
              <a:buNone/>
              <a:defRPr/>
            </a:lvl1pPr>
          </a:lstStyle>
          <a:p>
            <a:r>
              <a:rPr lang="en-US" dirty="0"/>
              <a:t>Click icon to add picture</a:t>
            </a:r>
          </a:p>
        </p:txBody>
      </p:sp>
      <p:sp>
        <p:nvSpPr>
          <p:cNvPr id="9" name="Picture Placeholder 4">
            <a:extLst>
              <a:ext uri="{FF2B5EF4-FFF2-40B4-BE49-F238E27FC236}">
                <a16:creationId xmlns:a16="http://schemas.microsoft.com/office/drawing/2014/main" id="{FD763B85-7E8C-49CA-BB10-A6B68F227CDC}"/>
              </a:ext>
            </a:extLst>
          </p:cNvPr>
          <p:cNvSpPr>
            <a:spLocks noGrp="1"/>
          </p:cNvSpPr>
          <p:nvPr>
            <p:ph type="pic" sz="quarter" idx="12"/>
          </p:nvPr>
        </p:nvSpPr>
        <p:spPr>
          <a:xfrm>
            <a:off x="8942393" y="375075"/>
            <a:ext cx="4562364" cy="3411855"/>
          </a:xfrm>
        </p:spPr>
        <p:txBody>
          <a:bodyPr/>
          <a:lstStyle>
            <a:lvl1pPr marL="0" indent="0">
              <a:buNone/>
              <a:defRPr/>
            </a:lvl1pPr>
          </a:lstStyle>
          <a:p>
            <a:r>
              <a:rPr lang="en-US" dirty="0"/>
              <a:t>Click icon to add picture</a:t>
            </a:r>
          </a:p>
        </p:txBody>
      </p:sp>
      <p:sp>
        <p:nvSpPr>
          <p:cNvPr id="10" name="Picture Placeholder 4">
            <a:extLst>
              <a:ext uri="{FF2B5EF4-FFF2-40B4-BE49-F238E27FC236}">
                <a16:creationId xmlns:a16="http://schemas.microsoft.com/office/drawing/2014/main" id="{A0974962-0376-455D-B4A3-3841BE9D4E42}"/>
              </a:ext>
            </a:extLst>
          </p:cNvPr>
          <p:cNvSpPr>
            <a:spLocks noGrp="1"/>
          </p:cNvSpPr>
          <p:nvPr>
            <p:ph type="pic" sz="quarter" idx="13"/>
          </p:nvPr>
        </p:nvSpPr>
        <p:spPr>
          <a:xfrm>
            <a:off x="4257675" y="3901021"/>
            <a:ext cx="4562364" cy="3411855"/>
          </a:xfrm>
        </p:spPr>
        <p:txBody>
          <a:bodyPr/>
          <a:lstStyle>
            <a:lvl1pPr marL="0" indent="0">
              <a:buNone/>
              <a:defRPr/>
            </a:lvl1pPr>
          </a:lstStyle>
          <a:p>
            <a:r>
              <a:rPr lang="en-US" dirty="0"/>
              <a:t>Click icon to add picture</a:t>
            </a:r>
          </a:p>
        </p:txBody>
      </p:sp>
      <p:sp>
        <p:nvSpPr>
          <p:cNvPr id="11" name="Picture Placeholder 4">
            <a:extLst>
              <a:ext uri="{FF2B5EF4-FFF2-40B4-BE49-F238E27FC236}">
                <a16:creationId xmlns:a16="http://schemas.microsoft.com/office/drawing/2014/main" id="{4CE55969-5869-4FAF-95D5-E61154334A4B}"/>
              </a:ext>
            </a:extLst>
          </p:cNvPr>
          <p:cNvSpPr>
            <a:spLocks noGrp="1"/>
          </p:cNvSpPr>
          <p:nvPr>
            <p:ph type="pic" sz="quarter" idx="14"/>
          </p:nvPr>
        </p:nvSpPr>
        <p:spPr>
          <a:xfrm>
            <a:off x="8942393" y="3901021"/>
            <a:ext cx="4562364" cy="3411855"/>
          </a:xfrm>
        </p:spPr>
        <p:txBody>
          <a:bodyPr/>
          <a:lstStyle>
            <a:lvl1pPr marL="0" indent="0">
              <a:buNone/>
              <a:defRPr/>
            </a:lvl1pPr>
          </a:lstStyle>
          <a:p>
            <a:r>
              <a:rPr lang="en-US" dirty="0"/>
              <a:t>Click icon to add picture</a:t>
            </a:r>
          </a:p>
        </p:txBody>
      </p:sp>
      <p:sp>
        <p:nvSpPr>
          <p:cNvPr id="8" name="Picture Placeholder 7">
            <a:extLst>
              <a:ext uri="{FF2B5EF4-FFF2-40B4-BE49-F238E27FC236}">
                <a16:creationId xmlns:a16="http://schemas.microsoft.com/office/drawing/2014/main" id="{29BCE78B-57A5-4DDA-A1AD-9C409C56A383}"/>
              </a:ext>
            </a:extLst>
          </p:cNvPr>
          <p:cNvSpPr>
            <a:spLocks noGrp="1"/>
          </p:cNvSpPr>
          <p:nvPr>
            <p:ph type="pic" sz="quarter" idx="15" hasCustomPrompt="1"/>
          </p:nvPr>
        </p:nvSpPr>
        <p:spPr>
          <a:xfrm>
            <a:off x="312843" y="504825"/>
            <a:ext cx="3351213" cy="1752600"/>
          </a:xfrm>
        </p:spPr>
        <p:txBody>
          <a:bodyPr/>
          <a:lstStyle>
            <a:lvl1pPr marL="0" indent="0">
              <a:buNone/>
              <a:defRPr/>
            </a:lvl1pPr>
          </a:lstStyle>
          <a:p>
            <a:r>
              <a:rPr lang="en-US" dirty="0"/>
              <a:t>Logo</a:t>
            </a:r>
          </a:p>
        </p:txBody>
      </p:sp>
      <p:pic>
        <p:nvPicPr>
          <p:cNvPr id="14" name="Picture 13" descr="Shape&#10;&#10;Description automatically generated with medium confidence">
            <a:extLst>
              <a:ext uri="{FF2B5EF4-FFF2-40B4-BE49-F238E27FC236}">
                <a16:creationId xmlns:a16="http://schemas.microsoft.com/office/drawing/2014/main" id="{61EEA2BC-887E-4204-9775-6DD1AC494428}"/>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Tree>
    <p:extLst>
      <p:ext uri="{BB962C8B-B14F-4D97-AF65-F5344CB8AC3E}">
        <p14:creationId xmlns:p14="http://schemas.microsoft.com/office/powerpoint/2010/main" val="2086239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se Studies-14">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Rectangle: Top Corners Rounded 3">
            <a:extLst>
              <a:ext uri="{FF2B5EF4-FFF2-40B4-BE49-F238E27FC236}">
                <a16:creationId xmlns:a16="http://schemas.microsoft.com/office/drawing/2014/main" id="{791C6299-5EBE-4860-B915-4602FA2FBFF5}"/>
              </a:ext>
            </a:extLst>
          </p:cNvPr>
          <p:cNvSpPr/>
          <p:nvPr userDrawn="1"/>
        </p:nvSpPr>
        <p:spPr>
          <a:xfrm rot="10800000">
            <a:off x="441876"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7" name="Picture Placeholder 4">
            <a:extLst>
              <a:ext uri="{FF2B5EF4-FFF2-40B4-BE49-F238E27FC236}">
                <a16:creationId xmlns:a16="http://schemas.microsoft.com/office/drawing/2014/main" id="{7CD8D313-CDE3-4791-BAAC-E4AF31FD9007}"/>
              </a:ext>
            </a:extLst>
          </p:cNvPr>
          <p:cNvSpPr>
            <a:spLocks noGrp="1"/>
          </p:cNvSpPr>
          <p:nvPr>
            <p:ph type="pic" sz="quarter" idx="11" hasCustomPrompt="1"/>
          </p:nvPr>
        </p:nvSpPr>
        <p:spPr>
          <a:xfrm>
            <a:off x="441882"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 name="Text Placeholder 7">
            <a:extLst>
              <a:ext uri="{FF2B5EF4-FFF2-40B4-BE49-F238E27FC236}">
                <a16:creationId xmlns:a16="http://schemas.microsoft.com/office/drawing/2014/main" id="{F848B3F3-B197-468C-81ED-A9220AB3BD72}"/>
              </a:ext>
            </a:extLst>
          </p:cNvPr>
          <p:cNvSpPr>
            <a:spLocks noGrp="1"/>
          </p:cNvSpPr>
          <p:nvPr>
            <p:ph type="body" sz="quarter" idx="35" hasCustomPrompt="1"/>
          </p:nvPr>
        </p:nvSpPr>
        <p:spPr>
          <a:xfrm>
            <a:off x="514759"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 name="Text Placeholder 7">
            <a:extLst>
              <a:ext uri="{FF2B5EF4-FFF2-40B4-BE49-F238E27FC236}">
                <a16:creationId xmlns:a16="http://schemas.microsoft.com/office/drawing/2014/main" id="{C0B50D42-CABF-4000-894D-D79C8DCE895A}"/>
              </a:ext>
            </a:extLst>
          </p:cNvPr>
          <p:cNvSpPr>
            <a:spLocks noGrp="1"/>
          </p:cNvSpPr>
          <p:nvPr>
            <p:ph type="body" sz="quarter" idx="36" hasCustomPrompt="1"/>
          </p:nvPr>
        </p:nvSpPr>
        <p:spPr>
          <a:xfrm>
            <a:off x="514759"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69" name="Text Placeholder 7">
            <a:extLst>
              <a:ext uri="{FF2B5EF4-FFF2-40B4-BE49-F238E27FC236}">
                <a16:creationId xmlns:a16="http://schemas.microsoft.com/office/drawing/2014/main" id="{651A8961-29BB-44B1-9465-E9F60D41F2FA}"/>
              </a:ext>
            </a:extLst>
          </p:cNvPr>
          <p:cNvSpPr>
            <a:spLocks noGrp="1"/>
          </p:cNvSpPr>
          <p:nvPr>
            <p:ph type="body" sz="quarter" idx="81" hasCustomPrompt="1"/>
          </p:nvPr>
        </p:nvSpPr>
        <p:spPr>
          <a:xfrm>
            <a:off x="514759"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70" name="Text Placeholder 7">
            <a:extLst>
              <a:ext uri="{FF2B5EF4-FFF2-40B4-BE49-F238E27FC236}">
                <a16:creationId xmlns:a16="http://schemas.microsoft.com/office/drawing/2014/main" id="{32D76551-D572-4220-913D-B33A3C73EEE4}"/>
              </a:ext>
            </a:extLst>
          </p:cNvPr>
          <p:cNvSpPr>
            <a:spLocks noGrp="1"/>
          </p:cNvSpPr>
          <p:nvPr>
            <p:ph type="body" sz="quarter" idx="82" hasCustomPrompt="1"/>
          </p:nvPr>
        </p:nvSpPr>
        <p:spPr>
          <a:xfrm>
            <a:off x="514759"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cxnSp>
        <p:nvCxnSpPr>
          <p:cNvPr id="3" name="Straight Connector 2">
            <a:extLst>
              <a:ext uri="{FF2B5EF4-FFF2-40B4-BE49-F238E27FC236}">
                <a16:creationId xmlns:a16="http://schemas.microsoft.com/office/drawing/2014/main" id="{68FD6E32-4234-4FF9-9389-DFC2AB8448FC}"/>
              </a:ext>
            </a:extLst>
          </p:cNvPr>
          <p:cNvCxnSpPr>
            <a:cxnSpLocks/>
          </p:cNvCxnSpPr>
          <p:nvPr userDrawn="1"/>
        </p:nvCxnSpPr>
        <p:spPr>
          <a:xfrm>
            <a:off x="514758"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9" name="Rectangle: Top Corners Rounded 218">
            <a:extLst>
              <a:ext uri="{FF2B5EF4-FFF2-40B4-BE49-F238E27FC236}">
                <a16:creationId xmlns:a16="http://schemas.microsoft.com/office/drawing/2014/main" id="{4B1DC08C-6173-4937-A4EB-94EED27F225B}"/>
              </a:ext>
            </a:extLst>
          </p:cNvPr>
          <p:cNvSpPr/>
          <p:nvPr userDrawn="1"/>
        </p:nvSpPr>
        <p:spPr>
          <a:xfrm rot="10800000">
            <a:off x="2299107"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59" name="Picture Placeholder 4">
            <a:extLst>
              <a:ext uri="{FF2B5EF4-FFF2-40B4-BE49-F238E27FC236}">
                <a16:creationId xmlns:a16="http://schemas.microsoft.com/office/drawing/2014/main" id="{F752EB57-5CB3-4DCF-8281-769B1EB1F97D}"/>
              </a:ext>
            </a:extLst>
          </p:cNvPr>
          <p:cNvSpPr>
            <a:spLocks noGrp="1"/>
          </p:cNvSpPr>
          <p:nvPr>
            <p:ph type="pic" sz="quarter" idx="189" hasCustomPrompt="1"/>
          </p:nvPr>
        </p:nvSpPr>
        <p:spPr>
          <a:xfrm>
            <a:off x="2299113"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60" name="Text Placeholder 7">
            <a:extLst>
              <a:ext uri="{FF2B5EF4-FFF2-40B4-BE49-F238E27FC236}">
                <a16:creationId xmlns:a16="http://schemas.microsoft.com/office/drawing/2014/main" id="{9C33767F-D622-4D49-8864-58CA8ECE9806}"/>
              </a:ext>
            </a:extLst>
          </p:cNvPr>
          <p:cNvSpPr>
            <a:spLocks noGrp="1"/>
          </p:cNvSpPr>
          <p:nvPr>
            <p:ph type="body" sz="quarter" idx="190" hasCustomPrompt="1"/>
          </p:nvPr>
        </p:nvSpPr>
        <p:spPr>
          <a:xfrm>
            <a:off x="2371990"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61" name="Text Placeholder 7">
            <a:extLst>
              <a:ext uri="{FF2B5EF4-FFF2-40B4-BE49-F238E27FC236}">
                <a16:creationId xmlns:a16="http://schemas.microsoft.com/office/drawing/2014/main" id="{DE39F80F-9F74-4AD7-8695-0AE62BFDD457}"/>
              </a:ext>
            </a:extLst>
          </p:cNvPr>
          <p:cNvSpPr>
            <a:spLocks noGrp="1"/>
          </p:cNvSpPr>
          <p:nvPr>
            <p:ph type="body" sz="quarter" idx="191" hasCustomPrompt="1"/>
          </p:nvPr>
        </p:nvSpPr>
        <p:spPr>
          <a:xfrm>
            <a:off x="2371990"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62" name="Text Placeholder 7">
            <a:extLst>
              <a:ext uri="{FF2B5EF4-FFF2-40B4-BE49-F238E27FC236}">
                <a16:creationId xmlns:a16="http://schemas.microsoft.com/office/drawing/2014/main" id="{10E22AA2-E0B8-4C9C-8294-9493292E53F4}"/>
              </a:ext>
            </a:extLst>
          </p:cNvPr>
          <p:cNvSpPr>
            <a:spLocks noGrp="1"/>
          </p:cNvSpPr>
          <p:nvPr>
            <p:ph type="body" sz="quarter" idx="192" hasCustomPrompt="1"/>
          </p:nvPr>
        </p:nvSpPr>
        <p:spPr>
          <a:xfrm>
            <a:off x="2371990"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63" name="Text Placeholder 7">
            <a:extLst>
              <a:ext uri="{FF2B5EF4-FFF2-40B4-BE49-F238E27FC236}">
                <a16:creationId xmlns:a16="http://schemas.microsoft.com/office/drawing/2014/main" id="{BAFED56E-04CE-4F36-A7F9-F5BD0690EDBA}"/>
              </a:ext>
            </a:extLst>
          </p:cNvPr>
          <p:cNvSpPr>
            <a:spLocks noGrp="1"/>
          </p:cNvSpPr>
          <p:nvPr>
            <p:ph type="body" sz="quarter" idx="193" hasCustomPrompt="1"/>
          </p:nvPr>
        </p:nvSpPr>
        <p:spPr>
          <a:xfrm>
            <a:off x="2371990"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64" name="Straight Connector 263">
            <a:extLst>
              <a:ext uri="{FF2B5EF4-FFF2-40B4-BE49-F238E27FC236}">
                <a16:creationId xmlns:a16="http://schemas.microsoft.com/office/drawing/2014/main" id="{2B81BA31-E507-4118-B23E-3ED30487A1C2}"/>
              </a:ext>
            </a:extLst>
          </p:cNvPr>
          <p:cNvCxnSpPr>
            <a:cxnSpLocks/>
          </p:cNvCxnSpPr>
          <p:nvPr userDrawn="1"/>
        </p:nvCxnSpPr>
        <p:spPr>
          <a:xfrm>
            <a:off x="2371989"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65" name="Rectangle: Top Corners Rounded 264">
            <a:extLst>
              <a:ext uri="{FF2B5EF4-FFF2-40B4-BE49-F238E27FC236}">
                <a16:creationId xmlns:a16="http://schemas.microsoft.com/office/drawing/2014/main" id="{DC98405D-7D2D-4400-AB67-38983C1ACC94}"/>
              </a:ext>
            </a:extLst>
          </p:cNvPr>
          <p:cNvSpPr/>
          <p:nvPr userDrawn="1"/>
        </p:nvSpPr>
        <p:spPr>
          <a:xfrm rot="10800000">
            <a:off x="4156337"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66" name="Picture Placeholder 4">
            <a:extLst>
              <a:ext uri="{FF2B5EF4-FFF2-40B4-BE49-F238E27FC236}">
                <a16:creationId xmlns:a16="http://schemas.microsoft.com/office/drawing/2014/main" id="{5B9E311C-E633-4FF9-81D2-085AAA55DFA1}"/>
              </a:ext>
            </a:extLst>
          </p:cNvPr>
          <p:cNvSpPr>
            <a:spLocks noGrp="1"/>
          </p:cNvSpPr>
          <p:nvPr>
            <p:ph type="pic" sz="quarter" idx="194" hasCustomPrompt="1"/>
          </p:nvPr>
        </p:nvSpPr>
        <p:spPr>
          <a:xfrm>
            <a:off x="4156343"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67" name="Text Placeholder 7">
            <a:extLst>
              <a:ext uri="{FF2B5EF4-FFF2-40B4-BE49-F238E27FC236}">
                <a16:creationId xmlns:a16="http://schemas.microsoft.com/office/drawing/2014/main" id="{08230F16-7F81-4D94-9100-26D830344384}"/>
              </a:ext>
            </a:extLst>
          </p:cNvPr>
          <p:cNvSpPr>
            <a:spLocks noGrp="1"/>
          </p:cNvSpPr>
          <p:nvPr>
            <p:ph type="body" sz="quarter" idx="195" hasCustomPrompt="1"/>
          </p:nvPr>
        </p:nvSpPr>
        <p:spPr>
          <a:xfrm>
            <a:off x="4229220"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68" name="Text Placeholder 7">
            <a:extLst>
              <a:ext uri="{FF2B5EF4-FFF2-40B4-BE49-F238E27FC236}">
                <a16:creationId xmlns:a16="http://schemas.microsoft.com/office/drawing/2014/main" id="{A87CA264-3658-4A94-B1DF-EDA8216C4043}"/>
              </a:ext>
            </a:extLst>
          </p:cNvPr>
          <p:cNvSpPr>
            <a:spLocks noGrp="1"/>
          </p:cNvSpPr>
          <p:nvPr>
            <p:ph type="body" sz="quarter" idx="196" hasCustomPrompt="1"/>
          </p:nvPr>
        </p:nvSpPr>
        <p:spPr>
          <a:xfrm>
            <a:off x="4229220"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69" name="Text Placeholder 7">
            <a:extLst>
              <a:ext uri="{FF2B5EF4-FFF2-40B4-BE49-F238E27FC236}">
                <a16:creationId xmlns:a16="http://schemas.microsoft.com/office/drawing/2014/main" id="{20E38A37-8953-40C0-B711-FDFBAC9953B1}"/>
              </a:ext>
            </a:extLst>
          </p:cNvPr>
          <p:cNvSpPr>
            <a:spLocks noGrp="1"/>
          </p:cNvSpPr>
          <p:nvPr>
            <p:ph type="body" sz="quarter" idx="197" hasCustomPrompt="1"/>
          </p:nvPr>
        </p:nvSpPr>
        <p:spPr>
          <a:xfrm>
            <a:off x="4229220"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70" name="Text Placeholder 7">
            <a:extLst>
              <a:ext uri="{FF2B5EF4-FFF2-40B4-BE49-F238E27FC236}">
                <a16:creationId xmlns:a16="http://schemas.microsoft.com/office/drawing/2014/main" id="{2166A29C-D613-4653-9089-2AB8DB07B652}"/>
              </a:ext>
            </a:extLst>
          </p:cNvPr>
          <p:cNvSpPr>
            <a:spLocks noGrp="1"/>
          </p:cNvSpPr>
          <p:nvPr>
            <p:ph type="body" sz="quarter" idx="198" hasCustomPrompt="1"/>
          </p:nvPr>
        </p:nvSpPr>
        <p:spPr>
          <a:xfrm>
            <a:off x="4229220"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71" name="Straight Connector 270">
            <a:extLst>
              <a:ext uri="{FF2B5EF4-FFF2-40B4-BE49-F238E27FC236}">
                <a16:creationId xmlns:a16="http://schemas.microsoft.com/office/drawing/2014/main" id="{3E967D94-7C01-40B7-87BE-4EF33BFA6496}"/>
              </a:ext>
            </a:extLst>
          </p:cNvPr>
          <p:cNvCxnSpPr>
            <a:cxnSpLocks/>
          </p:cNvCxnSpPr>
          <p:nvPr userDrawn="1"/>
        </p:nvCxnSpPr>
        <p:spPr>
          <a:xfrm>
            <a:off x="4229219"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72" name="Rectangle: Top Corners Rounded 271">
            <a:extLst>
              <a:ext uri="{FF2B5EF4-FFF2-40B4-BE49-F238E27FC236}">
                <a16:creationId xmlns:a16="http://schemas.microsoft.com/office/drawing/2014/main" id="{AF43B43E-8AA1-4E0A-992B-854705493302}"/>
              </a:ext>
            </a:extLst>
          </p:cNvPr>
          <p:cNvSpPr/>
          <p:nvPr userDrawn="1"/>
        </p:nvSpPr>
        <p:spPr>
          <a:xfrm rot="10800000">
            <a:off x="6013560"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73" name="Picture Placeholder 4">
            <a:extLst>
              <a:ext uri="{FF2B5EF4-FFF2-40B4-BE49-F238E27FC236}">
                <a16:creationId xmlns:a16="http://schemas.microsoft.com/office/drawing/2014/main" id="{E900D35C-A740-4B99-9944-167F233C1201}"/>
              </a:ext>
            </a:extLst>
          </p:cNvPr>
          <p:cNvSpPr>
            <a:spLocks noGrp="1"/>
          </p:cNvSpPr>
          <p:nvPr>
            <p:ph type="pic" sz="quarter" idx="199" hasCustomPrompt="1"/>
          </p:nvPr>
        </p:nvSpPr>
        <p:spPr>
          <a:xfrm>
            <a:off x="6013566"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74" name="Text Placeholder 7">
            <a:extLst>
              <a:ext uri="{FF2B5EF4-FFF2-40B4-BE49-F238E27FC236}">
                <a16:creationId xmlns:a16="http://schemas.microsoft.com/office/drawing/2014/main" id="{B243C5BC-807D-41B1-9452-8422529E633E}"/>
              </a:ext>
            </a:extLst>
          </p:cNvPr>
          <p:cNvSpPr>
            <a:spLocks noGrp="1"/>
          </p:cNvSpPr>
          <p:nvPr>
            <p:ph type="body" sz="quarter" idx="200" hasCustomPrompt="1"/>
          </p:nvPr>
        </p:nvSpPr>
        <p:spPr>
          <a:xfrm>
            <a:off x="6086443"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75" name="Text Placeholder 7">
            <a:extLst>
              <a:ext uri="{FF2B5EF4-FFF2-40B4-BE49-F238E27FC236}">
                <a16:creationId xmlns:a16="http://schemas.microsoft.com/office/drawing/2014/main" id="{E5D2F583-D472-4702-B166-3E565A14763E}"/>
              </a:ext>
            </a:extLst>
          </p:cNvPr>
          <p:cNvSpPr>
            <a:spLocks noGrp="1"/>
          </p:cNvSpPr>
          <p:nvPr>
            <p:ph type="body" sz="quarter" idx="201" hasCustomPrompt="1"/>
          </p:nvPr>
        </p:nvSpPr>
        <p:spPr>
          <a:xfrm>
            <a:off x="6086443"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76" name="Text Placeholder 7">
            <a:extLst>
              <a:ext uri="{FF2B5EF4-FFF2-40B4-BE49-F238E27FC236}">
                <a16:creationId xmlns:a16="http://schemas.microsoft.com/office/drawing/2014/main" id="{A0BB431F-96F0-43CF-B262-D57E3CB7D3B8}"/>
              </a:ext>
            </a:extLst>
          </p:cNvPr>
          <p:cNvSpPr>
            <a:spLocks noGrp="1"/>
          </p:cNvSpPr>
          <p:nvPr>
            <p:ph type="body" sz="quarter" idx="202" hasCustomPrompt="1"/>
          </p:nvPr>
        </p:nvSpPr>
        <p:spPr>
          <a:xfrm>
            <a:off x="6086443"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77" name="Text Placeholder 7">
            <a:extLst>
              <a:ext uri="{FF2B5EF4-FFF2-40B4-BE49-F238E27FC236}">
                <a16:creationId xmlns:a16="http://schemas.microsoft.com/office/drawing/2014/main" id="{F9E9F40C-C5D7-485B-9188-98B96057CFF2}"/>
              </a:ext>
            </a:extLst>
          </p:cNvPr>
          <p:cNvSpPr>
            <a:spLocks noGrp="1"/>
          </p:cNvSpPr>
          <p:nvPr>
            <p:ph type="body" sz="quarter" idx="203" hasCustomPrompt="1"/>
          </p:nvPr>
        </p:nvSpPr>
        <p:spPr>
          <a:xfrm>
            <a:off x="6086443"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78" name="Straight Connector 277">
            <a:extLst>
              <a:ext uri="{FF2B5EF4-FFF2-40B4-BE49-F238E27FC236}">
                <a16:creationId xmlns:a16="http://schemas.microsoft.com/office/drawing/2014/main" id="{57E5277A-533B-440E-84A3-704B4C6F45EC}"/>
              </a:ext>
            </a:extLst>
          </p:cNvPr>
          <p:cNvCxnSpPr>
            <a:cxnSpLocks/>
          </p:cNvCxnSpPr>
          <p:nvPr userDrawn="1"/>
        </p:nvCxnSpPr>
        <p:spPr>
          <a:xfrm>
            <a:off x="6086442"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79" name="Rectangle: Top Corners Rounded 278">
            <a:extLst>
              <a:ext uri="{FF2B5EF4-FFF2-40B4-BE49-F238E27FC236}">
                <a16:creationId xmlns:a16="http://schemas.microsoft.com/office/drawing/2014/main" id="{9FC12367-2421-49C3-B4AD-6D4D40E5B5BD}"/>
              </a:ext>
            </a:extLst>
          </p:cNvPr>
          <p:cNvSpPr/>
          <p:nvPr userDrawn="1"/>
        </p:nvSpPr>
        <p:spPr>
          <a:xfrm rot="10800000">
            <a:off x="7870776"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80" name="Picture Placeholder 4">
            <a:extLst>
              <a:ext uri="{FF2B5EF4-FFF2-40B4-BE49-F238E27FC236}">
                <a16:creationId xmlns:a16="http://schemas.microsoft.com/office/drawing/2014/main" id="{2BF5B874-6791-469B-B189-51AB126D338D}"/>
              </a:ext>
            </a:extLst>
          </p:cNvPr>
          <p:cNvSpPr>
            <a:spLocks noGrp="1"/>
          </p:cNvSpPr>
          <p:nvPr>
            <p:ph type="pic" sz="quarter" idx="204" hasCustomPrompt="1"/>
          </p:nvPr>
        </p:nvSpPr>
        <p:spPr>
          <a:xfrm>
            <a:off x="7870782"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81" name="Text Placeholder 7">
            <a:extLst>
              <a:ext uri="{FF2B5EF4-FFF2-40B4-BE49-F238E27FC236}">
                <a16:creationId xmlns:a16="http://schemas.microsoft.com/office/drawing/2014/main" id="{072F9481-7EE4-4B40-B1D1-E980826A456E}"/>
              </a:ext>
            </a:extLst>
          </p:cNvPr>
          <p:cNvSpPr>
            <a:spLocks noGrp="1"/>
          </p:cNvSpPr>
          <p:nvPr>
            <p:ph type="body" sz="quarter" idx="205" hasCustomPrompt="1"/>
          </p:nvPr>
        </p:nvSpPr>
        <p:spPr>
          <a:xfrm>
            <a:off x="7943659"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82" name="Text Placeholder 7">
            <a:extLst>
              <a:ext uri="{FF2B5EF4-FFF2-40B4-BE49-F238E27FC236}">
                <a16:creationId xmlns:a16="http://schemas.microsoft.com/office/drawing/2014/main" id="{E48B687A-BF73-4322-9429-FE32A7B1DB3B}"/>
              </a:ext>
            </a:extLst>
          </p:cNvPr>
          <p:cNvSpPr>
            <a:spLocks noGrp="1"/>
          </p:cNvSpPr>
          <p:nvPr>
            <p:ph type="body" sz="quarter" idx="206" hasCustomPrompt="1"/>
          </p:nvPr>
        </p:nvSpPr>
        <p:spPr>
          <a:xfrm>
            <a:off x="7943659"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83" name="Text Placeholder 7">
            <a:extLst>
              <a:ext uri="{FF2B5EF4-FFF2-40B4-BE49-F238E27FC236}">
                <a16:creationId xmlns:a16="http://schemas.microsoft.com/office/drawing/2014/main" id="{1C321E67-30C2-4856-95AD-8345DD55C246}"/>
              </a:ext>
            </a:extLst>
          </p:cNvPr>
          <p:cNvSpPr>
            <a:spLocks noGrp="1"/>
          </p:cNvSpPr>
          <p:nvPr>
            <p:ph type="body" sz="quarter" idx="207" hasCustomPrompt="1"/>
          </p:nvPr>
        </p:nvSpPr>
        <p:spPr>
          <a:xfrm>
            <a:off x="7943659"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84" name="Text Placeholder 7">
            <a:extLst>
              <a:ext uri="{FF2B5EF4-FFF2-40B4-BE49-F238E27FC236}">
                <a16:creationId xmlns:a16="http://schemas.microsoft.com/office/drawing/2014/main" id="{36C72471-8C70-45BC-99F7-F05F2165ACB9}"/>
              </a:ext>
            </a:extLst>
          </p:cNvPr>
          <p:cNvSpPr>
            <a:spLocks noGrp="1"/>
          </p:cNvSpPr>
          <p:nvPr>
            <p:ph type="body" sz="quarter" idx="208" hasCustomPrompt="1"/>
          </p:nvPr>
        </p:nvSpPr>
        <p:spPr>
          <a:xfrm>
            <a:off x="7943659"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85" name="Straight Connector 284">
            <a:extLst>
              <a:ext uri="{FF2B5EF4-FFF2-40B4-BE49-F238E27FC236}">
                <a16:creationId xmlns:a16="http://schemas.microsoft.com/office/drawing/2014/main" id="{36F83EB1-CE38-41F1-826F-25F52DD27F82}"/>
              </a:ext>
            </a:extLst>
          </p:cNvPr>
          <p:cNvCxnSpPr>
            <a:cxnSpLocks/>
          </p:cNvCxnSpPr>
          <p:nvPr userDrawn="1"/>
        </p:nvCxnSpPr>
        <p:spPr>
          <a:xfrm>
            <a:off x="7943658"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86" name="Rectangle: Top Corners Rounded 285">
            <a:extLst>
              <a:ext uri="{FF2B5EF4-FFF2-40B4-BE49-F238E27FC236}">
                <a16:creationId xmlns:a16="http://schemas.microsoft.com/office/drawing/2014/main" id="{7C3C2422-87BD-49A1-806B-FBDE2CB6E595}"/>
              </a:ext>
            </a:extLst>
          </p:cNvPr>
          <p:cNvSpPr/>
          <p:nvPr userDrawn="1"/>
        </p:nvSpPr>
        <p:spPr>
          <a:xfrm rot="10800000">
            <a:off x="9727992"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87" name="Picture Placeholder 4">
            <a:extLst>
              <a:ext uri="{FF2B5EF4-FFF2-40B4-BE49-F238E27FC236}">
                <a16:creationId xmlns:a16="http://schemas.microsoft.com/office/drawing/2014/main" id="{DF1D9B8B-1F1C-43E0-93D8-10228F47DF40}"/>
              </a:ext>
            </a:extLst>
          </p:cNvPr>
          <p:cNvSpPr>
            <a:spLocks noGrp="1"/>
          </p:cNvSpPr>
          <p:nvPr>
            <p:ph type="pic" sz="quarter" idx="209" hasCustomPrompt="1"/>
          </p:nvPr>
        </p:nvSpPr>
        <p:spPr>
          <a:xfrm>
            <a:off x="9727998"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88" name="Text Placeholder 7">
            <a:extLst>
              <a:ext uri="{FF2B5EF4-FFF2-40B4-BE49-F238E27FC236}">
                <a16:creationId xmlns:a16="http://schemas.microsoft.com/office/drawing/2014/main" id="{699A3E1B-C867-4288-AEA5-BD56B04E9CFE}"/>
              </a:ext>
            </a:extLst>
          </p:cNvPr>
          <p:cNvSpPr>
            <a:spLocks noGrp="1"/>
          </p:cNvSpPr>
          <p:nvPr>
            <p:ph type="body" sz="quarter" idx="210" hasCustomPrompt="1"/>
          </p:nvPr>
        </p:nvSpPr>
        <p:spPr>
          <a:xfrm>
            <a:off x="9800875"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89" name="Text Placeholder 7">
            <a:extLst>
              <a:ext uri="{FF2B5EF4-FFF2-40B4-BE49-F238E27FC236}">
                <a16:creationId xmlns:a16="http://schemas.microsoft.com/office/drawing/2014/main" id="{6043413D-ACA2-4073-9D25-8BDC863B0A5C}"/>
              </a:ext>
            </a:extLst>
          </p:cNvPr>
          <p:cNvSpPr>
            <a:spLocks noGrp="1"/>
          </p:cNvSpPr>
          <p:nvPr>
            <p:ph type="body" sz="quarter" idx="211" hasCustomPrompt="1"/>
          </p:nvPr>
        </p:nvSpPr>
        <p:spPr>
          <a:xfrm>
            <a:off x="9800875"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90" name="Text Placeholder 7">
            <a:extLst>
              <a:ext uri="{FF2B5EF4-FFF2-40B4-BE49-F238E27FC236}">
                <a16:creationId xmlns:a16="http://schemas.microsoft.com/office/drawing/2014/main" id="{F08A5F91-B520-4991-B583-CE69D8C1F9DF}"/>
              </a:ext>
            </a:extLst>
          </p:cNvPr>
          <p:cNvSpPr>
            <a:spLocks noGrp="1"/>
          </p:cNvSpPr>
          <p:nvPr>
            <p:ph type="body" sz="quarter" idx="212" hasCustomPrompt="1"/>
          </p:nvPr>
        </p:nvSpPr>
        <p:spPr>
          <a:xfrm>
            <a:off x="9800875"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91" name="Text Placeholder 7">
            <a:extLst>
              <a:ext uri="{FF2B5EF4-FFF2-40B4-BE49-F238E27FC236}">
                <a16:creationId xmlns:a16="http://schemas.microsoft.com/office/drawing/2014/main" id="{AB1D702D-F705-4FBA-87DE-2EAFBFCCBDBE}"/>
              </a:ext>
            </a:extLst>
          </p:cNvPr>
          <p:cNvSpPr>
            <a:spLocks noGrp="1"/>
          </p:cNvSpPr>
          <p:nvPr>
            <p:ph type="body" sz="quarter" idx="213" hasCustomPrompt="1"/>
          </p:nvPr>
        </p:nvSpPr>
        <p:spPr>
          <a:xfrm>
            <a:off x="9800875"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92" name="Straight Connector 291">
            <a:extLst>
              <a:ext uri="{FF2B5EF4-FFF2-40B4-BE49-F238E27FC236}">
                <a16:creationId xmlns:a16="http://schemas.microsoft.com/office/drawing/2014/main" id="{7F014504-450D-47E5-8E23-64747A140580}"/>
              </a:ext>
            </a:extLst>
          </p:cNvPr>
          <p:cNvCxnSpPr>
            <a:cxnSpLocks/>
          </p:cNvCxnSpPr>
          <p:nvPr userDrawn="1"/>
        </p:nvCxnSpPr>
        <p:spPr>
          <a:xfrm>
            <a:off x="9800874"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93" name="Rectangle: Top Corners Rounded 292">
            <a:extLst>
              <a:ext uri="{FF2B5EF4-FFF2-40B4-BE49-F238E27FC236}">
                <a16:creationId xmlns:a16="http://schemas.microsoft.com/office/drawing/2014/main" id="{B65B3A5A-E8A7-43D9-BF1B-5DA3E96FD00C}"/>
              </a:ext>
            </a:extLst>
          </p:cNvPr>
          <p:cNvSpPr/>
          <p:nvPr userDrawn="1"/>
        </p:nvSpPr>
        <p:spPr>
          <a:xfrm rot="10800000">
            <a:off x="11591963"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94" name="Picture Placeholder 4">
            <a:extLst>
              <a:ext uri="{FF2B5EF4-FFF2-40B4-BE49-F238E27FC236}">
                <a16:creationId xmlns:a16="http://schemas.microsoft.com/office/drawing/2014/main" id="{40378CFC-E464-48C6-BC7C-F4243891A393}"/>
              </a:ext>
            </a:extLst>
          </p:cNvPr>
          <p:cNvSpPr>
            <a:spLocks noGrp="1"/>
          </p:cNvSpPr>
          <p:nvPr>
            <p:ph type="pic" sz="quarter" idx="214" hasCustomPrompt="1"/>
          </p:nvPr>
        </p:nvSpPr>
        <p:spPr>
          <a:xfrm>
            <a:off x="11591969"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95" name="Text Placeholder 7">
            <a:extLst>
              <a:ext uri="{FF2B5EF4-FFF2-40B4-BE49-F238E27FC236}">
                <a16:creationId xmlns:a16="http://schemas.microsoft.com/office/drawing/2014/main" id="{DC40302E-812E-497E-AB12-226AC3C6116A}"/>
              </a:ext>
            </a:extLst>
          </p:cNvPr>
          <p:cNvSpPr>
            <a:spLocks noGrp="1"/>
          </p:cNvSpPr>
          <p:nvPr>
            <p:ph type="body" sz="quarter" idx="215" hasCustomPrompt="1"/>
          </p:nvPr>
        </p:nvSpPr>
        <p:spPr>
          <a:xfrm>
            <a:off x="11664846"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96" name="Text Placeholder 7">
            <a:extLst>
              <a:ext uri="{FF2B5EF4-FFF2-40B4-BE49-F238E27FC236}">
                <a16:creationId xmlns:a16="http://schemas.microsoft.com/office/drawing/2014/main" id="{9EABED5B-FC0B-488E-8D80-DA24EE29692E}"/>
              </a:ext>
            </a:extLst>
          </p:cNvPr>
          <p:cNvSpPr>
            <a:spLocks noGrp="1"/>
          </p:cNvSpPr>
          <p:nvPr>
            <p:ph type="body" sz="quarter" idx="216" hasCustomPrompt="1"/>
          </p:nvPr>
        </p:nvSpPr>
        <p:spPr>
          <a:xfrm>
            <a:off x="11664846"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97" name="Text Placeholder 7">
            <a:extLst>
              <a:ext uri="{FF2B5EF4-FFF2-40B4-BE49-F238E27FC236}">
                <a16:creationId xmlns:a16="http://schemas.microsoft.com/office/drawing/2014/main" id="{0F89952F-C64E-466F-98B8-462AA80DA062}"/>
              </a:ext>
            </a:extLst>
          </p:cNvPr>
          <p:cNvSpPr>
            <a:spLocks noGrp="1"/>
          </p:cNvSpPr>
          <p:nvPr>
            <p:ph type="body" sz="quarter" idx="217" hasCustomPrompt="1"/>
          </p:nvPr>
        </p:nvSpPr>
        <p:spPr>
          <a:xfrm>
            <a:off x="11664846"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98" name="Text Placeholder 7">
            <a:extLst>
              <a:ext uri="{FF2B5EF4-FFF2-40B4-BE49-F238E27FC236}">
                <a16:creationId xmlns:a16="http://schemas.microsoft.com/office/drawing/2014/main" id="{14EF813B-FE60-4763-9BFD-5B1083847656}"/>
              </a:ext>
            </a:extLst>
          </p:cNvPr>
          <p:cNvSpPr>
            <a:spLocks noGrp="1"/>
          </p:cNvSpPr>
          <p:nvPr>
            <p:ph type="body" sz="quarter" idx="218" hasCustomPrompt="1"/>
          </p:nvPr>
        </p:nvSpPr>
        <p:spPr>
          <a:xfrm>
            <a:off x="11664846"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99" name="Straight Connector 298">
            <a:extLst>
              <a:ext uri="{FF2B5EF4-FFF2-40B4-BE49-F238E27FC236}">
                <a16:creationId xmlns:a16="http://schemas.microsoft.com/office/drawing/2014/main" id="{0EE9B93F-85C3-4363-92D3-6EDF82F3169B}"/>
              </a:ext>
            </a:extLst>
          </p:cNvPr>
          <p:cNvCxnSpPr>
            <a:cxnSpLocks/>
          </p:cNvCxnSpPr>
          <p:nvPr userDrawn="1"/>
        </p:nvCxnSpPr>
        <p:spPr>
          <a:xfrm>
            <a:off x="11664845"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00" name="Rectangle: Top Corners Rounded 299">
            <a:extLst>
              <a:ext uri="{FF2B5EF4-FFF2-40B4-BE49-F238E27FC236}">
                <a16:creationId xmlns:a16="http://schemas.microsoft.com/office/drawing/2014/main" id="{E8A68F7A-BAC8-4C7A-9B96-3DACBF90D31C}"/>
              </a:ext>
            </a:extLst>
          </p:cNvPr>
          <p:cNvSpPr/>
          <p:nvPr userDrawn="1"/>
        </p:nvSpPr>
        <p:spPr>
          <a:xfrm rot="10800000">
            <a:off x="441876"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01" name="Picture Placeholder 4">
            <a:extLst>
              <a:ext uri="{FF2B5EF4-FFF2-40B4-BE49-F238E27FC236}">
                <a16:creationId xmlns:a16="http://schemas.microsoft.com/office/drawing/2014/main" id="{91CD9E8A-89A1-47A5-AF5B-B7C7AA42F64C}"/>
              </a:ext>
            </a:extLst>
          </p:cNvPr>
          <p:cNvSpPr>
            <a:spLocks noGrp="1"/>
          </p:cNvSpPr>
          <p:nvPr>
            <p:ph type="pic" sz="quarter" idx="219" hasCustomPrompt="1"/>
          </p:nvPr>
        </p:nvSpPr>
        <p:spPr>
          <a:xfrm>
            <a:off x="441882"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02" name="Text Placeholder 7">
            <a:extLst>
              <a:ext uri="{FF2B5EF4-FFF2-40B4-BE49-F238E27FC236}">
                <a16:creationId xmlns:a16="http://schemas.microsoft.com/office/drawing/2014/main" id="{C45D4087-DD7B-4A45-971D-09993AC1A745}"/>
              </a:ext>
            </a:extLst>
          </p:cNvPr>
          <p:cNvSpPr>
            <a:spLocks noGrp="1"/>
          </p:cNvSpPr>
          <p:nvPr>
            <p:ph type="body" sz="quarter" idx="220" hasCustomPrompt="1"/>
          </p:nvPr>
        </p:nvSpPr>
        <p:spPr>
          <a:xfrm>
            <a:off x="514759"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03" name="Text Placeholder 7">
            <a:extLst>
              <a:ext uri="{FF2B5EF4-FFF2-40B4-BE49-F238E27FC236}">
                <a16:creationId xmlns:a16="http://schemas.microsoft.com/office/drawing/2014/main" id="{D4FA096C-6481-4A71-9274-754CB8077448}"/>
              </a:ext>
            </a:extLst>
          </p:cNvPr>
          <p:cNvSpPr>
            <a:spLocks noGrp="1"/>
          </p:cNvSpPr>
          <p:nvPr>
            <p:ph type="body" sz="quarter" idx="221" hasCustomPrompt="1"/>
          </p:nvPr>
        </p:nvSpPr>
        <p:spPr>
          <a:xfrm>
            <a:off x="514759"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04" name="Text Placeholder 7">
            <a:extLst>
              <a:ext uri="{FF2B5EF4-FFF2-40B4-BE49-F238E27FC236}">
                <a16:creationId xmlns:a16="http://schemas.microsoft.com/office/drawing/2014/main" id="{5E26C520-25A9-4A66-A1BD-61790D7CEF3C}"/>
              </a:ext>
            </a:extLst>
          </p:cNvPr>
          <p:cNvSpPr>
            <a:spLocks noGrp="1"/>
          </p:cNvSpPr>
          <p:nvPr>
            <p:ph type="body" sz="quarter" idx="222" hasCustomPrompt="1"/>
          </p:nvPr>
        </p:nvSpPr>
        <p:spPr>
          <a:xfrm>
            <a:off x="514759"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05" name="Text Placeholder 7">
            <a:extLst>
              <a:ext uri="{FF2B5EF4-FFF2-40B4-BE49-F238E27FC236}">
                <a16:creationId xmlns:a16="http://schemas.microsoft.com/office/drawing/2014/main" id="{078BE0B5-8062-48DB-81AE-B5958A28708E}"/>
              </a:ext>
            </a:extLst>
          </p:cNvPr>
          <p:cNvSpPr>
            <a:spLocks noGrp="1"/>
          </p:cNvSpPr>
          <p:nvPr>
            <p:ph type="body" sz="quarter" idx="223" hasCustomPrompt="1"/>
          </p:nvPr>
        </p:nvSpPr>
        <p:spPr>
          <a:xfrm>
            <a:off x="514759"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06" name="Straight Connector 305">
            <a:extLst>
              <a:ext uri="{FF2B5EF4-FFF2-40B4-BE49-F238E27FC236}">
                <a16:creationId xmlns:a16="http://schemas.microsoft.com/office/drawing/2014/main" id="{2C0DEF43-3A22-4211-B4B3-7F4F0BC5A3BB}"/>
              </a:ext>
            </a:extLst>
          </p:cNvPr>
          <p:cNvCxnSpPr>
            <a:cxnSpLocks/>
          </p:cNvCxnSpPr>
          <p:nvPr userDrawn="1"/>
        </p:nvCxnSpPr>
        <p:spPr>
          <a:xfrm>
            <a:off x="514758"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07" name="Rectangle: Top Corners Rounded 306">
            <a:extLst>
              <a:ext uri="{FF2B5EF4-FFF2-40B4-BE49-F238E27FC236}">
                <a16:creationId xmlns:a16="http://schemas.microsoft.com/office/drawing/2014/main" id="{ED63D9B1-182D-41A4-8357-6FBA48D21AC4}"/>
              </a:ext>
            </a:extLst>
          </p:cNvPr>
          <p:cNvSpPr/>
          <p:nvPr userDrawn="1"/>
        </p:nvSpPr>
        <p:spPr>
          <a:xfrm rot="10800000">
            <a:off x="2299107"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08" name="Picture Placeholder 4">
            <a:extLst>
              <a:ext uri="{FF2B5EF4-FFF2-40B4-BE49-F238E27FC236}">
                <a16:creationId xmlns:a16="http://schemas.microsoft.com/office/drawing/2014/main" id="{8E2339E0-59EA-4FB3-B8FA-B7F901ED492B}"/>
              </a:ext>
            </a:extLst>
          </p:cNvPr>
          <p:cNvSpPr>
            <a:spLocks noGrp="1"/>
          </p:cNvSpPr>
          <p:nvPr>
            <p:ph type="pic" sz="quarter" idx="224" hasCustomPrompt="1"/>
          </p:nvPr>
        </p:nvSpPr>
        <p:spPr>
          <a:xfrm>
            <a:off x="2299113"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09" name="Text Placeholder 7">
            <a:extLst>
              <a:ext uri="{FF2B5EF4-FFF2-40B4-BE49-F238E27FC236}">
                <a16:creationId xmlns:a16="http://schemas.microsoft.com/office/drawing/2014/main" id="{4364405C-DA3A-446E-9352-39AA42373538}"/>
              </a:ext>
            </a:extLst>
          </p:cNvPr>
          <p:cNvSpPr>
            <a:spLocks noGrp="1"/>
          </p:cNvSpPr>
          <p:nvPr>
            <p:ph type="body" sz="quarter" idx="225" hasCustomPrompt="1"/>
          </p:nvPr>
        </p:nvSpPr>
        <p:spPr>
          <a:xfrm>
            <a:off x="2371990"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10" name="Text Placeholder 7">
            <a:extLst>
              <a:ext uri="{FF2B5EF4-FFF2-40B4-BE49-F238E27FC236}">
                <a16:creationId xmlns:a16="http://schemas.microsoft.com/office/drawing/2014/main" id="{A8B1BA71-C6E6-430E-BEC3-89CA2474EB6B}"/>
              </a:ext>
            </a:extLst>
          </p:cNvPr>
          <p:cNvSpPr>
            <a:spLocks noGrp="1"/>
          </p:cNvSpPr>
          <p:nvPr>
            <p:ph type="body" sz="quarter" idx="226" hasCustomPrompt="1"/>
          </p:nvPr>
        </p:nvSpPr>
        <p:spPr>
          <a:xfrm>
            <a:off x="2371990"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11" name="Text Placeholder 7">
            <a:extLst>
              <a:ext uri="{FF2B5EF4-FFF2-40B4-BE49-F238E27FC236}">
                <a16:creationId xmlns:a16="http://schemas.microsoft.com/office/drawing/2014/main" id="{25FE3636-DD40-4583-9402-4597A9986AED}"/>
              </a:ext>
            </a:extLst>
          </p:cNvPr>
          <p:cNvSpPr>
            <a:spLocks noGrp="1"/>
          </p:cNvSpPr>
          <p:nvPr>
            <p:ph type="body" sz="quarter" idx="227" hasCustomPrompt="1"/>
          </p:nvPr>
        </p:nvSpPr>
        <p:spPr>
          <a:xfrm>
            <a:off x="2371990"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12" name="Text Placeholder 7">
            <a:extLst>
              <a:ext uri="{FF2B5EF4-FFF2-40B4-BE49-F238E27FC236}">
                <a16:creationId xmlns:a16="http://schemas.microsoft.com/office/drawing/2014/main" id="{C68F2F96-0885-4A41-9565-8E68675DEA69}"/>
              </a:ext>
            </a:extLst>
          </p:cNvPr>
          <p:cNvSpPr>
            <a:spLocks noGrp="1"/>
          </p:cNvSpPr>
          <p:nvPr>
            <p:ph type="body" sz="quarter" idx="228" hasCustomPrompt="1"/>
          </p:nvPr>
        </p:nvSpPr>
        <p:spPr>
          <a:xfrm>
            <a:off x="2371990"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13" name="Straight Connector 312">
            <a:extLst>
              <a:ext uri="{FF2B5EF4-FFF2-40B4-BE49-F238E27FC236}">
                <a16:creationId xmlns:a16="http://schemas.microsoft.com/office/drawing/2014/main" id="{7F600E77-BB76-496F-B444-0D20BC3E5519}"/>
              </a:ext>
            </a:extLst>
          </p:cNvPr>
          <p:cNvCxnSpPr>
            <a:cxnSpLocks/>
          </p:cNvCxnSpPr>
          <p:nvPr userDrawn="1"/>
        </p:nvCxnSpPr>
        <p:spPr>
          <a:xfrm>
            <a:off x="2371989"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14" name="Rectangle: Top Corners Rounded 313">
            <a:extLst>
              <a:ext uri="{FF2B5EF4-FFF2-40B4-BE49-F238E27FC236}">
                <a16:creationId xmlns:a16="http://schemas.microsoft.com/office/drawing/2014/main" id="{3239953C-43B9-43FD-9E09-1B0E547BCE8B}"/>
              </a:ext>
            </a:extLst>
          </p:cNvPr>
          <p:cNvSpPr/>
          <p:nvPr userDrawn="1"/>
        </p:nvSpPr>
        <p:spPr>
          <a:xfrm rot="10800000">
            <a:off x="4156337"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15" name="Picture Placeholder 4">
            <a:extLst>
              <a:ext uri="{FF2B5EF4-FFF2-40B4-BE49-F238E27FC236}">
                <a16:creationId xmlns:a16="http://schemas.microsoft.com/office/drawing/2014/main" id="{10A06CB2-8DB5-47C5-9A9E-EC439F507DDB}"/>
              </a:ext>
            </a:extLst>
          </p:cNvPr>
          <p:cNvSpPr>
            <a:spLocks noGrp="1"/>
          </p:cNvSpPr>
          <p:nvPr>
            <p:ph type="pic" sz="quarter" idx="229" hasCustomPrompt="1"/>
          </p:nvPr>
        </p:nvSpPr>
        <p:spPr>
          <a:xfrm>
            <a:off x="4156343"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16" name="Text Placeholder 7">
            <a:extLst>
              <a:ext uri="{FF2B5EF4-FFF2-40B4-BE49-F238E27FC236}">
                <a16:creationId xmlns:a16="http://schemas.microsoft.com/office/drawing/2014/main" id="{F40E9F09-53FD-4980-8363-1D13B7B34D5E}"/>
              </a:ext>
            </a:extLst>
          </p:cNvPr>
          <p:cNvSpPr>
            <a:spLocks noGrp="1"/>
          </p:cNvSpPr>
          <p:nvPr>
            <p:ph type="body" sz="quarter" idx="230" hasCustomPrompt="1"/>
          </p:nvPr>
        </p:nvSpPr>
        <p:spPr>
          <a:xfrm>
            <a:off x="4229220"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17" name="Text Placeholder 7">
            <a:extLst>
              <a:ext uri="{FF2B5EF4-FFF2-40B4-BE49-F238E27FC236}">
                <a16:creationId xmlns:a16="http://schemas.microsoft.com/office/drawing/2014/main" id="{7B0B4E71-9E0B-4B7B-95EB-F177409699A3}"/>
              </a:ext>
            </a:extLst>
          </p:cNvPr>
          <p:cNvSpPr>
            <a:spLocks noGrp="1"/>
          </p:cNvSpPr>
          <p:nvPr>
            <p:ph type="body" sz="quarter" idx="231" hasCustomPrompt="1"/>
          </p:nvPr>
        </p:nvSpPr>
        <p:spPr>
          <a:xfrm>
            <a:off x="4229220"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18" name="Text Placeholder 7">
            <a:extLst>
              <a:ext uri="{FF2B5EF4-FFF2-40B4-BE49-F238E27FC236}">
                <a16:creationId xmlns:a16="http://schemas.microsoft.com/office/drawing/2014/main" id="{8348104C-0ABF-4CB7-97FA-E14387439D82}"/>
              </a:ext>
            </a:extLst>
          </p:cNvPr>
          <p:cNvSpPr>
            <a:spLocks noGrp="1"/>
          </p:cNvSpPr>
          <p:nvPr>
            <p:ph type="body" sz="quarter" idx="232" hasCustomPrompt="1"/>
          </p:nvPr>
        </p:nvSpPr>
        <p:spPr>
          <a:xfrm>
            <a:off x="4229220"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19" name="Text Placeholder 7">
            <a:extLst>
              <a:ext uri="{FF2B5EF4-FFF2-40B4-BE49-F238E27FC236}">
                <a16:creationId xmlns:a16="http://schemas.microsoft.com/office/drawing/2014/main" id="{D1181E0A-38C8-4A38-9655-0B02DA471394}"/>
              </a:ext>
            </a:extLst>
          </p:cNvPr>
          <p:cNvSpPr>
            <a:spLocks noGrp="1"/>
          </p:cNvSpPr>
          <p:nvPr>
            <p:ph type="body" sz="quarter" idx="233" hasCustomPrompt="1"/>
          </p:nvPr>
        </p:nvSpPr>
        <p:spPr>
          <a:xfrm>
            <a:off x="4229220"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20" name="Straight Connector 319">
            <a:extLst>
              <a:ext uri="{FF2B5EF4-FFF2-40B4-BE49-F238E27FC236}">
                <a16:creationId xmlns:a16="http://schemas.microsoft.com/office/drawing/2014/main" id="{A88119E5-38A8-4D3B-99F5-C56D015127E3}"/>
              </a:ext>
            </a:extLst>
          </p:cNvPr>
          <p:cNvCxnSpPr>
            <a:cxnSpLocks/>
          </p:cNvCxnSpPr>
          <p:nvPr userDrawn="1"/>
        </p:nvCxnSpPr>
        <p:spPr>
          <a:xfrm>
            <a:off x="4229219"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21" name="Rectangle: Top Corners Rounded 320">
            <a:extLst>
              <a:ext uri="{FF2B5EF4-FFF2-40B4-BE49-F238E27FC236}">
                <a16:creationId xmlns:a16="http://schemas.microsoft.com/office/drawing/2014/main" id="{CFD78D20-25D7-488F-AE2B-DD8A91AA0BAD}"/>
              </a:ext>
            </a:extLst>
          </p:cNvPr>
          <p:cNvSpPr/>
          <p:nvPr userDrawn="1"/>
        </p:nvSpPr>
        <p:spPr>
          <a:xfrm rot="10800000">
            <a:off x="6013560"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22" name="Picture Placeholder 4">
            <a:extLst>
              <a:ext uri="{FF2B5EF4-FFF2-40B4-BE49-F238E27FC236}">
                <a16:creationId xmlns:a16="http://schemas.microsoft.com/office/drawing/2014/main" id="{EA427743-9185-41EA-B1B1-6558A825AA54}"/>
              </a:ext>
            </a:extLst>
          </p:cNvPr>
          <p:cNvSpPr>
            <a:spLocks noGrp="1"/>
          </p:cNvSpPr>
          <p:nvPr>
            <p:ph type="pic" sz="quarter" idx="234" hasCustomPrompt="1"/>
          </p:nvPr>
        </p:nvSpPr>
        <p:spPr>
          <a:xfrm>
            <a:off x="6013566"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23" name="Text Placeholder 7">
            <a:extLst>
              <a:ext uri="{FF2B5EF4-FFF2-40B4-BE49-F238E27FC236}">
                <a16:creationId xmlns:a16="http://schemas.microsoft.com/office/drawing/2014/main" id="{01BB0B44-A436-4FB0-9A55-A6D68C346EDB}"/>
              </a:ext>
            </a:extLst>
          </p:cNvPr>
          <p:cNvSpPr>
            <a:spLocks noGrp="1"/>
          </p:cNvSpPr>
          <p:nvPr>
            <p:ph type="body" sz="quarter" idx="235" hasCustomPrompt="1"/>
          </p:nvPr>
        </p:nvSpPr>
        <p:spPr>
          <a:xfrm>
            <a:off x="6086443"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24" name="Text Placeholder 7">
            <a:extLst>
              <a:ext uri="{FF2B5EF4-FFF2-40B4-BE49-F238E27FC236}">
                <a16:creationId xmlns:a16="http://schemas.microsoft.com/office/drawing/2014/main" id="{0AFD5570-9B66-4DFC-93F0-870F863E6469}"/>
              </a:ext>
            </a:extLst>
          </p:cNvPr>
          <p:cNvSpPr>
            <a:spLocks noGrp="1"/>
          </p:cNvSpPr>
          <p:nvPr>
            <p:ph type="body" sz="quarter" idx="236" hasCustomPrompt="1"/>
          </p:nvPr>
        </p:nvSpPr>
        <p:spPr>
          <a:xfrm>
            <a:off x="6086443"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25" name="Text Placeholder 7">
            <a:extLst>
              <a:ext uri="{FF2B5EF4-FFF2-40B4-BE49-F238E27FC236}">
                <a16:creationId xmlns:a16="http://schemas.microsoft.com/office/drawing/2014/main" id="{F467B5BC-1BBE-443C-BB73-752040465B09}"/>
              </a:ext>
            </a:extLst>
          </p:cNvPr>
          <p:cNvSpPr>
            <a:spLocks noGrp="1"/>
          </p:cNvSpPr>
          <p:nvPr>
            <p:ph type="body" sz="quarter" idx="237" hasCustomPrompt="1"/>
          </p:nvPr>
        </p:nvSpPr>
        <p:spPr>
          <a:xfrm>
            <a:off x="6086443"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26" name="Text Placeholder 7">
            <a:extLst>
              <a:ext uri="{FF2B5EF4-FFF2-40B4-BE49-F238E27FC236}">
                <a16:creationId xmlns:a16="http://schemas.microsoft.com/office/drawing/2014/main" id="{82CD7455-97B1-4D11-84AF-5DB4A232DA65}"/>
              </a:ext>
            </a:extLst>
          </p:cNvPr>
          <p:cNvSpPr>
            <a:spLocks noGrp="1"/>
          </p:cNvSpPr>
          <p:nvPr>
            <p:ph type="body" sz="quarter" idx="238" hasCustomPrompt="1"/>
          </p:nvPr>
        </p:nvSpPr>
        <p:spPr>
          <a:xfrm>
            <a:off x="6086443"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27" name="Straight Connector 326">
            <a:extLst>
              <a:ext uri="{FF2B5EF4-FFF2-40B4-BE49-F238E27FC236}">
                <a16:creationId xmlns:a16="http://schemas.microsoft.com/office/drawing/2014/main" id="{7DB050CF-2DB5-4418-9AF0-5714643F1DDC}"/>
              </a:ext>
            </a:extLst>
          </p:cNvPr>
          <p:cNvCxnSpPr>
            <a:cxnSpLocks/>
          </p:cNvCxnSpPr>
          <p:nvPr userDrawn="1"/>
        </p:nvCxnSpPr>
        <p:spPr>
          <a:xfrm>
            <a:off x="6086442"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28" name="Rectangle: Top Corners Rounded 327">
            <a:extLst>
              <a:ext uri="{FF2B5EF4-FFF2-40B4-BE49-F238E27FC236}">
                <a16:creationId xmlns:a16="http://schemas.microsoft.com/office/drawing/2014/main" id="{91885814-7A12-40B2-A4FC-571412F2B1B6}"/>
              </a:ext>
            </a:extLst>
          </p:cNvPr>
          <p:cNvSpPr/>
          <p:nvPr userDrawn="1"/>
        </p:nvSpPr>
        <p:spPr>
          <a:xfrm rot="10800000">
            <a:off x="7870776"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29" name="Picture Placeholder 4">
            <a:extLst>
              <a:ext uri="{FF2B5EF4-FFF2-40B4-BE49-F238E27FC236}">
                <a16:creationId xmlns:a16="http://schemas.microsoft.com/office/drawing/2014/main" id="{4B484859-A0B5-48AF-918A-D2B20DAA3E10}"/>
              </a:ext>
            </a:extLst>
          </p:cNvPr>
          <p:cNvSpPr>
            <a:spLocks noGrp="1"/>
          </p:cNvSpPr>
          <p:nvPr>
            <p:ph type="pic" sz="quarter" idx="239" hasCustomPrompt="1"/>
          </p:nvPr>
        </p:nvSpPr>
        <p:spPr>
          <a:xfrm>
            <a:off x="7870782"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30" name="Text Placeholder 7">
            <a:extLst>
              <a:ext uri="{FF2B5EF4-FFF2-40B4-BE49-F238E27FC236}">
                <a16:creationId xmlns:a16="http://schemas.microsoft.com/office/drawing/2014/main" id="{3D0A78C5-926A-472D-AFF3-68523A0D1B82}"/>
              </a:ext>
            </a:extLst>
          </p:cNvPr>
          <p:cNvSpPr>
            <a:spLocks noGrp="1"/>
          </p:cNvSpPr>
          <p:nvPr>
            <p:ph type="body" sz="quarter" idx="240" hasCustomPrompt="1"/>
          </p:nvPr>
        </p:nvSpPr>
        <p:spPr>
          <a:xfrm>
            <a:off x="7943659"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31" name="Text Placeholder 7">
            <a:extLst>
              <a:ext uri="{FF2B5EF4-FFF2-40B4-BE49-F238E27FC236}">
                <a16:creationId xmlns:a16="http://schemas.microsoft.com/office/drawing/2014/main" id="{E661E9E6-5C73-448B-AA3D-3A20D1C802F0}"/>
              </a:ext>
            </a:extLst>
          </p:cNvPr>
          <p:cNvSpPr>
            <a:spLocks noGrp="1"/>
          </p:cNvSpPr>
          <p:nvPr>
            <p:ph type="body" sz="quarter" idx="241" hasCustomPrompt="1"/>
          </p:nvPr>
        </p:nvSpPr>
        <p:spPr>
          <a:xfrm>
            <a:off x="7943659"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32" name="Text Placeholder 7">
            <a:extLst>
              <a:ext uri="{FF2B5EF4-FFF2-40B4-BE49-F238E27FC236}">
                <a16:creationId xmlns:a16="http://schemas.microsoft.com/office/drawing/2014/main" id="{D31020F8-C4D3-4C41-9636-F44873F1A5FD}"/>
              </a:ext>
            </a:extLst>
          </p:cNvPr>
          <p:cNvSpPr>
            <a:spLocks noGrp="1"/>
          </p:cNvSpPr>
          <p:nvPr>
            <p:ph type="body" sz="quarter" idx="242" hasCustomPrompt="1"/>
          </p:nvPr>
        </p:nvSpPr>
        <p:spPr>
          <a:xfrm>
            <a:off x="7943659"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33" name="Text Placeholder 7">
            <a:extLst>
              <a:ext uri="{FF2B5EF4-FFF2-40B4-BE49-F238E27FC236}">
                <a16:creationId xmlns:a16="http://schemas.microsoft.com/office/drawing/2014/main" id="{D12C26E2-50A4-4DE3-AE78-22980224DEA5}"/>
              </a:ext>
            </a:extLst>
          </p:cNvPr>
          <p:cNvSpPr>
            <a:spLocks noGrp="1"/>
          </p:cNvSpPr>
          <p:nvPr>
            <p:ph type="body" sz="quarter" idx="243" hasCustomPrompt="1"/>
          </p:nvPr>
        </p:nvSpPr>
        <p:spPr>
          <a:xfrm>
            <a:off x="7943659"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34" name="Straight Connector 333">
            <a:extLst>
              <a:ext uri="{FF2B5EF4-FFF2-40B4-BE49-F238E27FC236}">
                <a16:creationId xmlns:a16="http://schemas.microsoft.com/office/drawing/2014/main" id="{2203CB28-98CE-4458-8BFA-DBA9CDB4DA9A}"/>
              </a:ext>
            </a:extLst>
          </p:cNvPr>
          <p:cNvCxnSpPr>
            <a:cxnSpLocks/>
          </p:cNvCxnSpPr>
          <p:nvPr userDrawn="1"/>
        </p:nvCxnSpPr>
        <p:spPr>
          <a:xfrm>
            <a:off x="7943658"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35" name="Rectangle: Top Corners Rounded 334">
            <a:extLst>
              <a:ext uri="{FF2B5EF4-FFF2-40B4-BE49-F238E27FC236}">
                <a16:creationId xmlns:a16="http://schemas.microsoft.com/office/drawing/2014/main" id="{CBEE2797-E2FA-4A99-BB50-7D19ED702B2C}"/>
              </a:ext>
            </a:extLst>
          </p:cNvPr>
          <p:cNvSpPr/>
          <p:nvPr userDrawn="1"/>
        </p:nvSpPr>
        <p:spPr>
          <a:xfrm rot="10800000">
            <a:off x="9727992"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36" name="Picture Placeholder 4">
            <a:extLst>
              <a:ext uri="{FF2B5EF4-FFF2-40B4-BE49-F238E27FC236}">
                <a16:creationId xmlns:a16="http://schemas.microsoft.com/office/drawing/2014/main" id="{9FBD82CE-EF52-4773-81EB-E2DAB0C0D255}"/>
              </a:ext>
            </a:extLst>
          </p:cNvPr>
          <p:cNvSpPr>
            <a:spLocks noGrp="1"/>
          </p:cNvSpPr>
          <p:nvPr>
            <p:ph type="pic" sz="quarter" idx="244" hasCustomPrompt="1"/>
          </p:nvPr>
        </p:nvSpPr>
        <p:spPr>
          <a:xfrm>
            <a:off x="9727998"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37" name="Text Placeholder 7">
            <a:extLst>
              <a:ext uri="{FF2B5EF4-FFF2-40B4-BE49-F238E27FC236}">
                <a16:creationId xmlns:a16="http://schemas.microsoft.com/office/drawing/2014/main" id="{E0D4B011-1AF8-4AE1-B26E-136DD4C40850}"/>
              </a:ext>
            </a:extLst>
          </p:cNvPr>
          <p:cNvSpPr>
            <a:spLocks noGrp="1"/>
          </p:cNvSpPr>
          <p:nvPr>
            <p:ph type="body" sz="quarter" idx="245" hasCustomPrompt="1"/>
          </p:nvPr>
        </p:nvSpPr>
        <p:spPr>
          <a:xfrm>
            <a:off x="9800875"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38" name="Text Placeholder 7">
            <a:extLst>
              <a:ext uri="{FF2B5EF4-FFF2-40B4-BE49-F238E27FC236}">
                <a16:creationId xmlns:a16="http://schemas.microsoft.com/office/drawing/2014/main" id="{06DC5386-17CB-4A7D-A117-133489340593}"/>
              </a:ext>
            </a:extLst>
          </p:cNvPr>
          <p:cNvSpPr>
            <a:spLocks noGrp="1"/>
          </p:cNvSpPr>
          <p:nvPr>
            <p:ph type="body" sz="quarter" idx="246" hasCustomPrompt="1"/>
          </p:nvPr>
        </p:nvSpPr>
        <p:spPr>
          <a:xfrm>
            <a:off x="9800875"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39" name="Text Placeholder 7">
            <a:extLst>
              <a:ext uri="{FF2B5EF4-FFF2-40B4-BE49-F238E27FC236}">
                <a16:creationId xmlns:a16="http://schemas.microsoft.com/office/drawing/2014/main" id="{4874CEAB-B09C-4BA0-AB76-6172EF78D204}"/>
              </a:ext>
            </a:extLst>
          </p:cNvPr>
          <p:cNvSpPr>
            <a:spLocks noGrp="1"/>
          </p:cNvSpPr>
          <p:nvPr>
            <p:ph type="body" sz="quarter" idx="247" hasCustomPrompt="1"/>
          </p:nvPr>
        </p:nvSpPr>
        <p:spPr>
          <a:xfrm>
            <a:off x="9800875"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40" name="Text Placeholder 7">
            <a:extLst>
              <a:ext uri="{FF2B5EF4-FFF2-40B4-BE49-F238E27FC236}">
                <a16:creationId xmlns:a16="http://schemas.microsoft.com/office/drawing/2014/main" id="{AEC3C409-C2E3-406E-BD71-4EE61DD7A784}"/>
              </a:ext>
            </a:extLst>
          </p:cNvPr>
          <p:cNvSpPr>
            <a:spLocks noGrp="1"/>
          </p:cNvSpPr>
          <p:nvPr>
            <p:ph type="body" sz="quarter" idx="248" hasCustomPrompt="1"/>
          </p:nvPr>
        </p:nvSpPr>
        <p:spPr>
          <a:xfrm>
            <a:off x="9800875"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41" name="Straight Connector 340">
            <a:extLst>
              <a:ext uri="{FF2B5EF4-FFF2-40B4-BE49-F238E27FC236}">
                <a16:creationId xmlns:a16="http://schemas.microsoft.com/office/drawing/2014/main" id="{8C68AA9A-2DEE-4A66-8FBD-B042FFAA6E15}"/>
              </a:ext>
            </a:extLst>
          </p:cNvPr>
          <p:cNvCxnSpPr>
            <a:cxnSpLocks/>
          </p:cNvCxnSpPr>
          <p:nvPr userDrawn="1"/>
        </p:nvCxnSpPr>
        <p:spPr>
          <a:xfrm>
            <a:off x="9800874"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42" name="Rectangle: Top Corners Rounded 341">
            <a:extLst>
              <a:ext uri="{FF2B5EF4-FFF2-40B4-BE49-F238E27FC236}">
                <a16:creationId xmlns:a16="http://schemas.microsoft.com/office/drawing/2014/main" id="{B2272455-7A75-4B4D-9C6E-9E084AFE052C}"/>
              </a:ext>
            </a:extLst>
          </p:cNvPr>
          <p:cNvSpPr/>
          <p:nvPr userDrawn="1"/>
        </p:nvSpPr>
        <p:spPr>
          <a:xfrm rot="10800000">
            <a:off x="11591963"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43" name="Picture Placeholder 4">
            <a:extLst>
              <a:ext uri="{FF2B5EF4-FFF2-40B4-BE49-F238E27FC236}">
                <a16:creationId xmlns:a16="http://schemas.microsoft.com/office/drawing/2014/main" id="{A48764BD-1351-4873-A890-1E7163F11575}"/>
              </a:ext>
            </a:extLst>
          </p:cNvPr>
          <p:cNvSpPr>
            <a:spLocks noGrp="1"/>
          </p:cNvSpPr>
          <p:nvPr>
            <p:ph type="pic" sz="quarter" idx="249" hasCustomPrompt="1"/>
          </p:nvPr>
        </p:nvSpPr>
        <p:spPr>
          <a:xfrm>
            <a:off x="11591969"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44" name="Text Placeholder 7">
            <a:extLst>
              <a:ext uri="{FF2B5EF4-FFF2-40B4-BE49-F238E27FC236}">
                <a16:creationId xmlns:a16="http://schemas.microsoft.com/office/drawing/2014/main" id="{0E1C9653-0CEF-4437-AD3D-E4044479E483}"/>
              </a:ext>
            </a:extLst>
          </p:cNvPr>
          <p:cNvSpPr>
            <a:spLocks noGrp="1"/>
          </p:cNvSpPr>
          <p:nvPr>
            <p:ph type="body" sz="quarter" idx="250" hasCustomPrompt="1"/>
          </p:nvPr>
        </p:nvSpPr>
        <p:spPr>
          <a:xfrm>
            <a:off x="11664846"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45" name="Text Placeholder 7">
            <a:extLst>
              <a:ext uri="{FF2B5EF4-FFF2-40B4-BE49-F238E27FC236}">
                <a16:creationId xmlns:a16="http://schemas.microsoft.com/office/drawing/2014/main" id="{E409B1E1-2089-4F78-902D-944BD22B9399}"/>
              </a:ext>
            </a:extLst>
          </p:cNvPr>
          <p:cNvSpPr>
            <a:spLocks noGrp="1"/>
          </p:cNvSpPr>
          <p:nvPr>
            <p:ph type="body" sz="quarter" idx="251" hasCustomPrompt="1"/>
          </p:nvPr>
        </p:nvSpPr>
        <p:spPr>
          <a:xfrm>
            <a:off x="11664846"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46" name="Text Placeholder 7">
            <a:extLst>
              <a:ext uri="{FF2B5EF4-FFF2-40B4-BE49-F238E27FC236}">
                <a16:creationId xmlns:a16="http://schemas.microsoft.com/office/drawing/2014/main" id="{7B9789C7-B5F3-47DE-8AE6-288E7655A337}"/>
              </a:ext>
            </a:extLst>
          </p:cNvPr>
          <p:cNvSpPr>
            <a:spLocks noGrp="1"/>
          </p:cNvSpPr>
          <p:nvPr>
            <p:ph type="body" sz="quarter" idx="252" hasCustomPrompt="1"/>
          </p:nvPr>
        </p:nvSpPr>
        <p:spPr>
          <a:xfrm>
            <a:off x="11664846"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47" name="Text Placeholder 7">
            <a:extLst>
              <a:ext uri="{FF2B5EF4-FFF2-40B4-BE49-F238E27FC236}">
                <a16:creationId xmlns:a16="http://schemas.microsoft.com/office/drawing/2014/main" id="{2BEF3372-F825-4171-8D56-E658C53C5E8B}"/>
              </a:ext>
            </a:extLst>
          </p:cNvPr>
          <p:cNvSpPr>
            <a:spLocks noGrp="1"/>
          </p:cNvSpPr>
          <p:nvPr>
            <p:ph type="body" sz="quarter" idx="253" hasCustomPrompt="1"/>
          </p:nvPr>
        </p:nvSpPr>
        <p:spPr>
          <a:xfrm>
            <a:off x="11664846"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48" name="Straight Connector 347">
            <a:extLst>
              <a:ext uri="{FF2B5EF4-FFF2-40B4-BE49-F238E27FC236}">
                <a16:creationId xmlns:a16="http://schemas.microsoft.com/office/drawing/2014/main" id="{81F49284-3C0D-45DB-B46A-91C3EDBFAB77}"/>
              </a:ext>
            </a:extLst>
          </p:cNvPr>
          <p:cNvCxnSpPr>
            <a:cxnSpLocks/>
          </p:cNvCxnSpPr>
          <p:nvPr userDrawn="1"/>
        </p:nvCxnSpPr>
        <p:spPr>
          <a:xfrm>
            <a:off x="11664845"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6145542"/>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se Studies-12">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Rectangle: Top Corners Rounded 3">
            <a:extLst>
              <a:ext uri="{FF2B5EF4-FFF2-40B4-BE49-F238E27FC236}">
                <a16:creationId xmlns:a16="http://schemas.microsoft.com/office/drawing/2014/main" id="{791C6299-5EBE-4860-B915-4602FA2FBFF5}"/>
              </a:ext>
            </a:extLst>
          </p:cNvPr>
          <p:cNvSpPr/>
          <p:nvPr userDrawn="1"/>
        </p:nvSpPr>
        <p:spPr>
          <a:xfrm rot="10800000">
            <a:off x="507996"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7" name="Picture Placeholder 4">
            <a:extLst>
              <a:ext uri="{FF2B5EF4-FFF2-40B4-BE49-F238E27FC236}">
                <a16:creationId xmlns:a16="http://schemas.microsoft.com/office/drawing/2014/main" id="{7CD8D313-CDE3-4791-BAAC-E4AF31FD9007}"/>
              </a:ext>
            </a:extLst>
          </p:cNvPr>
          <p:cNvSpPr>
            <a:spLocks noGrp="1"/>
          </p:cNvSpPr>
          <p:nvPr>
            <p:ph type="pic" sz="quarter" idx="11" hasCustomPrompt="1"/>
          </p:nvPr>
        </p:nvSpPr>
        <p:spPr>
          <a:xfrm>
            <a:off x="508000"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 name="Text Placeholder 7">
            <a:extLst>
              <a:ext uri="{FF2B5EF4-FFF2-40B4-BE49-F238E27FC236}">
                <a16:creationId xmlns:a16="http://schemas.microsoft.com/office/drawing/2014/main" id="{F848B3F3-B197-468C-81ED-A9220AB3BD72}"/>
              </a:ext>
            </a:extLst>
          </p:cNvPr>
          <p:cNvSpPr>
            <a:spLocks noGrp="1"/>
          </p:cNvSpPr>
          <p:nvPr>
            <p:ph type="body" sz="quarter" idx="35" hasCustomPrompt="1"/>
          </p:nvPr>
        </p:nvSpPr>
        <p:spPr>
          <a:xfrm>
            <a:off x="580877"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 name="Text Placeholder 7">
            <a:extLst>
              <a:ext uri="{FF2B5EF4-FFF2-40B4-BE49-F238E27FC236}">
                <a16:creationId xmlns:a16="http://schemas.microsoft.com/office/drawing/2014/main" id="{C0B50D42-CABF-4000-894D-D79C8DCE895A}"/>
              </a:ext>
            </a:extLst>
          </p:cNvPr>
          <p:cNvSpPr>
            <a:spLocks noGrp="1"/>
          </p:cNvSpPr>
          <p:nvPr>
            <p:ph type="body" sz="quarter" idx="36" hasCustomPrompt="1"/>
          </p:nvPr>
        </p:nvSpPr>
        <p:spPr>
          <a:xfrm>
            <a:off x="580877"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27" name="Picture Placeholder 4">
            <a:extLst>
              <a:ext uri="{FF2B5EF4-FFF2-40B4-BE49-F238E27FC236}">
                <a16:creationId xmlns:a16="http://schemas.microsoft.com/office/drawing/2014/main" id="{F8D343D3-0DC9-4025-8E73-13B824384837}"/>
              </a:ext>
            </a:extLst>
          </p:cNvPr>
          <p:cNvSpPr>
            <a:spLocks noGrp="1"/>
          </p:cNvSpPr>
          <p:nvPr>
            <p:ph type="pic" sz="quarter" idx="37" hasCustomPrompt="1"/>
          </p:nvPr>
        </p:nvSpPr>
        <p:spPr>
          <a:xfrm>
            <a:off x="2665095"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2" name="Picture Placeholder 4">
            <a:extLst>
              <a:ext uri="{FF2B5EF4-FFF2-40B4-BE49-F238E27FC236}">
                <a16:creationId xmlns:a16="http://schemas.microsoft.com/office/drawing/2014/main" id="{183282C9-D879-4EA0-8159-EB6E5DEA563D}"/>
              </a:ext>
            </a:extLst>
          </p:cNvPr>
          <p:cNvSpPr>
            <a:spLocks noGrp="1"/>
          </p:cNvSpPr>
          <p:nvPr>
            <p:ph type="pic" sz="quarter" idx="41" hasCustomPrompt="1"/>
          </p:nvPr>
        </p:nvSpPr>
        <p:spPr>
          <a:xfrm>
            <a:off x="4822190"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7" name="Picture Placeholder 4">
            <a:extLst>
              <a:ext uri="{FF2B5EF4-FFF2-40B4-BE49-F238E27FC236}">
                <a16:creationId xmlns:a16="http://schemas.microsoft.com/office/drawing/2014/main" id="{1FB25F5B-AB60-4698-B7E8-BE2D2B8A8B82}"/>
              </a:ext>
            </a:extLst>
          </p:cNvPr>
          <p:cNvSpPr>
            <a:spLocks noGrp="1"/>
          </p:cNvSpPr>
          <p:nvPr>
            <p:ph type="pic" sz="quarter" idx="45" hasCustomPrompt="1"/>
          </p:nvPr>
        </p:nvSpPr>
        <p:spPr>
          <a:xfrm>
            <a:off x="6979285"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2" name="Picture Placeholder 4">
            <a:extLst>
              <a:ext uri="{FF2B5EF4-FFF2-40B4-BE49-F238E27FC236}">
                <a16:creationId xmlns:a16="http://schemas.microsoft.com/office/drawing/2014/main" id="{55AFD3DE-FBEB-412A-9B76-F082AE9866D1}"/>
              </a:ext>
            </a:extLst>
          </p:cNvPr>
          <p:cNvSpPr>
            <a:spLocks noGrp="1"/>
          </p:cNvSpPr>
          <p:nvPr>
            <p:ph type="pic" sz="quarter" idx="49" hasCustomPrompt="1"/>
          </p:nvPr>
        </p:nvSpPr>
        <p:spPr>
          <a:xfrm>
            <a:off x="9136380"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7" name="Picture Placeholder 4">
            <a:extLst>
              <a:ext uri="{FF2B5EF4-FFF2-40B4-BE49-F238E27FC236}">
                <a16:creationId xmlns:a16="http://schemas.microsoft.com/office/drawing/2014/main" id="{D674CE6D-57F6-4CEC-AE50-DB3CD6CF8033}"/>
              </a:ext>
            </a:extLst>
          </p:cNvPr>
          <p:cNvSpPr>
            <a:spLocks noGrp="1"/>
          </p:cNvSpPr>
          <p:nvPr>
            <p:ph type="pic" sz="quarter" idx="53" hasCustomPrompt="1"/>
          </p:nvPr>
        </p:nvSpPr>
        <p:spPr>
          <a:xfrm>
            <a:off x="11293475"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69" name="Text Placeholder 7">
            <a:extLst>
              <a:ext uri="{FF2B5EF4-FFF2-40B4-BE49-F238E27FC236}">
                <a16:creationId xmlns:a16="http://schemas.microsoft.com/office/drawing/2014/main" id="{651A8961-29BB-44B1-9465-E9F60D41F2FA}"/>
              </a:ext>
            </a:extLst>
          </p:cNvPr>
          <p:cNvSpPr>
            <a:spLocks noGrp="1"/>
          </p:cNvSpPr>
          <p:nvPr>
            <p:ph type="body" sz="quarter" idx="81" hasCustomPrompt="1"/>
          </p:nvPr>
        </p:nvSpPr>
        <p:spPr>
          <a:xfrm>
            <a:off x="580877"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70" name="Text Placeholder 7">
            <a:extLst>
              <a:ext uri="{FF2B5EF4-FFF2-40B4-BE49-F238E27FC236}">
                <a16:creationId xmlns:a16="http://schemas.microsoft.com/office/drawing/2014/main" id="{32D76551-D572-4220-913D-B33A3C73EEE4}"/>
              </a:ext>
            </a:extLst>
          </p:cNvPr>
          <p:cNvSpPr>
            <a:spLocks noGrp="1"/>
          </p:cNvSpPr>
          <p:nvPr>
            <p:ph type="body" sz="quarter" idx="82" hasCustomPrompt="1"/>
          </p:nvPr>
        </p:nvSpPr>
        <p:spPr>
          <a:xfrm>
            <a:off x="580877"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cxnSp>
        <p:nvCxnSpPr>
          <p:cNvPr id="3" name="Straight Connector 2">
            <a:extLst>
              <a:ext uri="{FF2B5EF4-FFF2-40B4-BE49-F238E27FC236}">
                <a16:creationId xmlns:a16="http://schemas.microsoft.com/office/drawing/2014/main" id="{68FD6E32-4234-4FF9-9389-DFC2AB8448FC}"/>
              </a:ext>
            </a:extLst>
          </p:cNvPr>
          <p:cNvCxnSpPr/>
          <p:nvPr userDrawn="1"/>
        </p:nvCxnSpPr>
        <p:spPr>
          <a:xfrm>
            <a:off x="580877"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0" name="Rectangle: Top Corners Rounded 129">
            <a:extLst>
              <a:ext uri="{FF2B5EF4-FFF2-40B4-BE49-F238E27FC236}">
                <a16:creationId xmlns:a16="http://schemas.microsoft.com/office/drawing/2014/main" id="{490A4FA6-9682-4FA6-80AB-486C2737F5D3}"/>
              </a:ext>
            </a:extLst>
          </p:cNvPr>
          <p:cNvSpPr/>
          <p:nvPr userDrawn="1"/>
        </p:nvSpPr>
        <p:spPr>
          <a:xfrm rot="10800000">
            <a:off x="2665095"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1" name="Text Placeholder 7">
            <a:extLst>
              <a:ext uri="{FF2B5EF4-FFF2-40B4-BE49-F238E27FC236}">
                <a16:creationId xmlns:a16="http://schemas.microsoft.com/office/drawing/2014/main" id="{F035AC26-AD10-4729-A9B1-AE54455AA045}"/>
              </a:ext>
            </a:extLst>
          </p:cNvPr>
          <p:cNvSpPr>
            <a:spLocks noGrp="1"/>
          </p:cNvSpPr>
          <p:nvPr>
            <p:ph type="body" sz="quarter" idx="133" hasCustomPrompt="1"/>
          </p:nvPr>
        </p:nvSpPr>
        <p:spPr>
          <a:xfrm>
            <a:off x="2737976"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33" name="Text Placeholder 7">
            <a:extLst>
              <a:ext uri="{FF2B5EF4-FFF2-40B4-BE49-F238E27FC236}">
                <a16:creationId xmlns:a16="http://schemas.microsoft.com/office/drawing/2014/main" id="{44349F41-DC58-49EA-AD83-3A74FC0B076A}"/>
              </a:ext>
            </a:extLst>
          </p:cNvPr>
          <p:cNvSpPr>
            <a:spLocks noGrp="1"/>
          </p:cNvSpPr>
          <p:nvPr>
            <p:ph type="body" sz="quarter" idx="134" hasCustomPrompt="1"/>
          </p:nvPr>
        </p:nvSpPr>
        <p:spPr>
          <a:xfrm>
            <a:off x="2737976"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34" name="Text Placeholder 7">
            <a:extLst>
              <a:ext uri="{FF2B5EF4-FFF2-40B4-BE49-F238E27FC236}">
                <a16:creationId xmlns:a16="http://schemas.microsoft.com/office/drawing/2014/main" id="{D8D45C32-3AEF-4D51-8BDC-CA3740B69FEE}"/>
              </a:ext>
            </a:extLst>
          </p:cNvPr>
          <p:cNvSpPr>
            <a:spLocks noGrp="1"/>
          </p:cNvSpPr>
          <p:nvPr>
            <p:ph type="body" sz="quarter" idx="135" hasCustomPrompt="1"/>
          </p:nvPr>
        </p:nvSpPr>
        <p:spPr>
          <a:xfrm>
            <a:off x="2737976"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35" name="Text Placeholder 7">
            <a:extLst>
              <a:ext uri="{FF2B5EF4-FFF2-40B4-BE49-F238E27FC236}">
                <a16:creationId xmlns:a16="http://schemas.microsoft.com/office/drawing/2014/main" id="{4925C865-21E2-4D8A-B5C7-70F9C357769A}"/>
              </a:ext>
            </a:extLst>
          </p:cNvPr>
          <p:cNvSpPr>
            <a:spLocks noGrp="1"/>
          </p:cNvSpPr>
          <p:nvPr>
            <p:ph type="body" sz="quarter" idx="136" hasCustomPrompt="1"/>
          </p:nvPr>
        </p:nvSpPr>
        <p:spPr>
          <a:xfrm>
            <a:off x="2737976"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36" name="Straight Connector 135">
            <a:extLst>
              <a:ext uri="{FF2B5EF4-FFF2-40B4-BE49-F238E27FC236}">
                <a16:creationId xmlns:a16="http://schemas.microsoft.com/office/drawing/2014/main" id="{1092F93B-F656-4301-8D19-52FC871A0874}"/>
              </a:ext>
            </a:extLst>
          </p:cNvPr>
          <p:cNvCxnSpPr/>
          <p:nvPr userDrawn="1"/>
        </p:nvCxnSpPr>
        <p:spPr>
          <a:xfrm>
            <a:off x="2737976"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8" name="Rectangle: Top Corners Rounded 137">
            <a:extLst>
              <a:ext uri="{FF2B5EF4-FFF2-40B4-BE49-F238E27FC236}">
                <a16:creationId xmlns:a16="http://schemas.microsoft.com/office/drawing/2014/main" id="{9AE4475F-FA71-4685-AE32-DE6A1DF287CA}"/>
              </a:ext>
            </a:extLst>
          </p:cNvPr>
          <p:cNvSpPr/>
          <p:nvPr userDrawn="1"/>
        </p:nvSpPr>
        <p:spPr>
          <a:xfrm rot="10800000">
            <a:off x="4822190"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9" name="Text Placeholder 7">
            <a:extLst>
              <a:ext uri="{FF2B5EF4-FFF2-40B4-BE49-F238E27FC236}">
                <a16:creationId xmlns:a16="http://schemas.microsoft.com/office/drawing/2014/main" id="{8A4D6AC8-7D58-4F83-8B06-91392C71F8A9}"/>
              </a:ext>
            </a:extLst>
          </p:cNvPr>
          <p:cNvSpPr>
            <a:spLocks noGrp="1"/>
          </p:cNvSpPr>
          <p:nvPr>
            <p:ph type="body" sz="quarter" idx="137" hasCustomPrompt="1"/>
          </p:nvPr>
        </p:nvSpPr>
        <p:spPr>
          <a:xfrm>
            <a:off x="4895071"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0" name="Text Placeholder 7">
            <a:extLst>
              <a:ext uri="{FF2B5EF4-FFF2-40B4-BE49-F238E27FC236}">
                <a16:creationId xmlns:a16="http://schemas.microsoft.com/office/drawing/2014/main" id="{EA7ED693-6DA8-41E0-8B4E-378AEE21DF2B}"/>
              </a:ext>
            </a:extLst>
          </p:cNvPr>
          <p:cNvSpPr>
            <a:spLocks noGrp="1"/>
          </p:cNvSpPr>
          <p:nvPr>
            <p:ph type="body" sz="quarter" idx="138" hasCustomPrompt="1"/>
          </p:nvPr>
        </p:nvSpPr>
        <p:spPr>
          <a:xfrm>
            <a:off x="4895071"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1" name="Text Placeholder 7">
            <a:extLst>
              <a:ext uri="{FF2B5EF4-FFF2-40B4-BE49-F238E27FC236}">
                <a16:creationId xmlns:a16="http://schemas.microsoft.com/office/drawing/2014/main" id="{7416367C-2959-4EC2-B0C7-DEE46ACE8A2E}"/>
              </a:ext>
            </a:extLst>
          </p:cNvPr>
          <p:cNvSpPr>
            <a:spLocks noGrp="1"/>
          </p:cNvSpPr>
          <p:nvPr>
            <p:ph type="body" sz="quarter" idx="139" hasCustomPrompt="1"/>
          </p:nvPr>
        </p:nvSpPr>
        <p:spPr>
          <a:xfrm>
            <a:off x="4895071"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43" name="Text Placeholder 7">
            <a:extLst>
              <a:ext uri="{FF2B5EF4-FFF2-40B4-BE49-F238E27FC236}">
                <a16:creationId xmlns:a16="http://schemas.microsoft.com/office/drawing/2014/main" id="{78BF1CBB-FAD8-44C1-8B37-C726E394ECCA}"/>
              </a:ext>
            </a:extLst>
          </p:cNvPr>
          <p:cNvSpPr>
            <a:spLocks noGrp="1"/>
          </p:cNvSpPr>
          <p:nvPr>
            <p:ph type="body" sz="quarter" idx="140" hasCustomPrompt="1"/>
          </p:nvPr>
        </p:nvSpPr>
        <p:spPr>
          <a:xfrm>
            <a:off x="4895071"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44" name="Straight Connector 143">
            <a:extLst>
              <a:ext uri="{FF2B5EF4-FFF2-40B4-BE49-F238E27FC236}">
                <a16:creationId xmlns:a16="http://schemas.microsoft.com/office/drawing/2014/main" id="{B789520C-4E57-45F7-A8B6-2A9622225B8E}"/>
              </a:ext>
            </a:extLst>
          </p:cNvPr>
          <p:cNvCxnSpPr/>
          <p:nvPr userDrawn="1"/>
        </p:nvCxnSpPr>
        <p:spPr>
          <a:xfrm>
            <a:off x="4895071"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5" name="Rectangle: Top Corners Rounded 144">
            <a:extLst>
              <a:ext uri="{FF2B5EF4-FFF2-40B4-BE49-F238E27FC236}">
                <a16:creationId xmlns:a16="http://schemas.microsoft.com/office/drawing/2014/main" id="{50D686D9-0AA2-4871-969D-DFEA34A96EB9}"/>
              </a:ext>
            </a:extLst>
          </p:cNvPr>
          <p:cNvSpPr/>
          <p:nvPr userDrawn="1"/>
        </p:nvSpPr>
        <p:spPr>
          <a:xfrm rot="10800000">
            <a:off x="6979285"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46" name="Text Placeholder 7">
            <a:extLst>
              <a:ext uri="{FF2B5EF4-FFF2-40B4-BE49-F238E27FC236}">
                <a16:creationId xmlns:a16="http://schemas.microsoft.com/office/drawing/2014/main" id="{53D07D1A-04FA-43D8-A426-FAB342D4AEA7}"/>
              </a:ext>
            </a:extLst>
          </p:cNvPr>
          <p:cNvSpPr>
            <a:spLocks noGrp="1"/>
          </p:cNvSpPr>
          <p:nvPr>
            <p:ph type="body" sz="quarter" idx="141" hasCustomPrompt="1"/>
          </p:nvPr>
        </p:nvSpPr>
        <p:spPr>
          <a:xfrm>
            <a:off x="7052166"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8" name="Text Placeholder 7">
            <a:extLst>
              <a:ext uri="{FF2B5EF4-FFF2-40B4-BE49-F238E27FC236}">
                <a16:creationId xmlns:a16="http://schemas.microsoft.com/office/drawing/2014/main" id="{488E4BF2-3DAE-42D9-96EF-883542353758}"/>
              </a:ext>
            </a:extLst>
          </p:cNvPr>
          <p:cNvSpPr>
            <a:spLocks noGrp="1"/>
          </p:cNvSpPr>
          <p:nvPr>
            <p:ph type="body" sz="quarter" idx="142" hasCustomPrompt="1"/>
          </p:nvPr>
        </p:nvSpPr>
        <p:spPr>
          <a:xfrm>
            <a:off x="7052166"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9" name="Text Placeholder 7">
            <a:extLst>
              <a:ext uri="{FF2B5EF4-FFF2-40B4-BE49-F238E27FC236}">
                <a16:creationId xmlns:a16="http://schemas.microsoft.com/office/drawing/2014/main" id="{49FECD32-C5C7-41AB-A242-BC1D8321368C}"/>
              </a:ext>
            </a:extLst>
          </p:cNvPr>
          <p:cNvSpPr>
            <a:spLocks noGrp="1"/>
          </p:cNvSpPr>
          <p:nvPr>
            <p:ph type="body" sz="quarter" idx="143" hasCustomPrompt="1"/>
          </p:nvPr>
        </p:nvSpPr>
        <p:spPr>
          <a:xfrm>
            <a:off x="7052166"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0" name="Text Placeholder 7">
            <a:extLst>
              <a:ext uri="{FF2B5EF4-FFF2-40B4-BE49-F238E27FC236}">
                <a16:creationId xmlns:a16="http://schemas.microsoft.com/office/drawing/2014/main" id="{DE056CC5-5FB0-420C-A102-6D78C883B988}"/>
              </a:ext>
            </a:extLst>
          </p:cNvPr>
          <p:cNvSpPr>
            <a:spLocks noGrp="1"/>
          </p:cNvSpPr>
          <p:nvPr>
            <p:ph type="body" sz="quarter" idx="144" hasCustomPrompt="1"/>
          </p:nvPr>
        </p:nvSpPr>
        <p:spPr>
          <a:xfrm>
            <a:off x="7052166"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1" name="Straight Connector 150">
            <a:extLst>
              <a:ext uri="{FF2B5EF4-FFF2-40B4-BE49-F238E27FC236}">
                <a16:creationId xmlns:a16="http://schemas.microsoft.com/office/drawing/2014/main" id="{74700CEE-97CD-416A-A852-C3966FFD7758}"/>
              </a:ext>
            </a:extLst>
          </p:cNvPr>
          <p:cNvCxnSpPr/>
          <p:nvPr userDrawn="1"/>
        </p:nvCxnSpPr>
        <p:spPr>
          <a:xfrm>
            <a:off x="7052166"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2" name="Rectangle: Top Corners Rounded 151">
            <a:extLst>
              <a:ext uri="{FF2B5EF4-FFF2-40B4-BE49-F238E27FC236}">
                <a16:creationId xmlns:a16="http://schemas.microsoft.com/office/drawing/2014/main" id="{FA479697-4C3C-4716-87D1-37BFD54BE19E}"/>
              </a:ext>
            </a:extLst>
          </p:cNvPr>
          <p:cNvSpPr/>
          <p:nvPr userDrawn="1"/>
        </p:nvSpPr>
        <p:spPr>
          <a:xfrm rot="10800000">
            <a:off x="9136380"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53" name="Text Placeholder 7">
            <a:extLst>
              <a:ext uri="{FF2B5EF4-FFF2-40B4-BE49-F238E27FC236}">
                <a16:creationId xmlns:a16="http://schemas.microsoft.com/office/drawing/2014/main" id="{FF3E5503-F09F-438F-8051-1ECB8EEFC8CD}"/>
              </a:ext>
            </a:extLst>
          </p:cNvPr>
          <p:cNvSpPr>
            <a:spLocks noGrp="1"/>
          </p:cNvSpPr>
          <p:nvPr>
            <p:ph type="body" sz="quarter" idx="145" hasCustomPrompt="1"/>
          </p:nvPr>
        </p:nvSpPr>
        <p:spPr>
          <a:xfrm>
            <a:off x="9209261"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4" name="Text Placeholder 7">
            <a:extLst>
              <a:ext uri="{FF2B5EF4-FFF2-40B4-BE49-F238E27FC236}">
                <a16:creationId xmlns:a16="http://schemas.microsoft.com/office/drawing/2014/main" id="{857B0E0D-95FB-449D-B006-18B4B0602A1F}"/>
              </a:ext>
            </a:extLst>
          </p:cNvPr>
          <p:cNvSpPr>
            <a:spLocks noGrp="1"/>
          </p:cNvSpPr>
          <p:nvPr>
            <p:ph type="body" sz="quarter" idx="146" hasCustomPrompt="1"/>
          </p:nvPr>
        </p:nvSpPr>
        <p:spPr>
          <a:xfrm>
            <a:off x="9209261"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55" name="Text Placeholder 7">
            <a:extLst>
              <a:ext uri="{FF2B5EF4-FFF2-40B4-BE49-F238E27FC236}">
                <a16:creationId xmlns:a16="http://schemas.microsoft.com/office/drawing/2014/main" id="{9FC691C4-8404-4C2F-9C76-AC81F543F9BC}"/>
              </a:ext>
            </a:extLst>
          </p:cNvPr>
          <p:cNvSpPr>
            <a:spLocks noGrp="1"/>
          </p:cNvSpPr>
          <p:nvPr>
            <p:ph type="body" sz="quarter" idx="147" hasCustomPrompt="1"/>
          </p:nvPr>
        </p:nvSpPr>
        <p:spPr>
          <a:xfrm>
            <a:off x="9209261"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6" name="Text Placeholder 7">
            <a:extLst>
              <a:ext uri="{FF2B5EF4-FFF2-40B4-BE49-F238E27FC236}">
                <a16:creationId xmlns:a16="http://schemas.microsoft.com/office/drawing/2014/main" id="{176BEE91-9BC6-4318-BA63-3DD606C53A5A}"/>
              </a:ext>
            </a:extLst>
          </p:cNvPr>
          <p:cNvSpPr>
            <a:spLocks noGrp="1"/>
          </p:cNvSpPr>
          <p:nvPr>
            <p:ph type="body" sz="quarter" idx="148" hasCustomPrompt="1"/>
          </p:nvPr>
        </p:nvSpPr>
        <p:spPr>
          <a:xfrm>
            <a:off x="9209261"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7" name="Straight Connector 156">
            <a:extLst>
              <a:ext uri="{FF2B5EF4-FFF2-40B4-BE49-F238E27FC236}">
                <a16:creationId xmlns:a16="http://schemas.microsoft.com/office/drawing/2014/main" id="{F0DC835E-4529-43B0-9956-BD9932FF276E}"/>
              </a:ext>
            </a:extLst>
          </p:cNvPr>
          <p:cNvCxnSpPr/>
          <p:nvPr userDrawn="1"/>
        </p:nvCxnSpPr>
        <p:spPr>
          <a:xfrm>
            <a:off x="9209261"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8" name="Rectangle: Top Corners Rounded 157">
            <a:extLst>
              <a:ext uri="{FF2B5EF4-FFF2-40B4-BE49-F238E27FC236}">
                <a16:creationId xmlns:a16="http://schemas.microsoft.com/office/drawing/2014/main" id="{66CF6D5B-8B2B-413D-85FC-3E8417DEB953}"/>
              </a:ext>
            </a:extLst>
          </p:cNvPr>
          <p:cNvSpPr/>
          <p:nvPr userDrawn="1"/>
        </p:nvSpPr>
        <p:spPr>
          <a:xfrm rot="10800000">
            <a:off x="11297920"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59" name="Text Placeholder 7">
            <a:extLst>
              <a:ext uri="{FF2B5EF4-FFF2-40B4-BE49-F238E27FC236}">
                <a16:creationId xmlns:a16="http://schemas.microsoft.com/office/drawing/2014/main" id="{3951A3A3-F16B-40A6-9958-3413B2E017A4}"/>
              </a:ext>
            </a:extLst>
          </p:cNvPr>
          <p:cNvSpPr>
            <a:spLocks noGrp="1"/>
          </p:cNvSpPr>
          <p:nvPr>
            <p:ph type="body" sz="quarter" idx="149" hasCustomPrompt="1"/>
          </p:nvPr>
        </p:nvSpPr>
        <p:spPr>
          <a:xfrm>
            <a:off x="11370801"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60" name="Text Placeholder 7">
            <a:extLst>
              <a:ext uri="{FF2B5EF4-FFF2-40B4-BE49-F238E27FC236}">
                <a16:creationId xmlns:a16="http://schemas.microsoft.com/office/drawing/2014/main" id="{5554A609-CF4E-4ABE-AFFE-452FB5F057ED}"/>
              </a:ext>
            </a:extLst>
          </p:cNvPr>
          <p:cNvSpPr>
            <a:spLocks noGrp="1"/>
          </p:cNvSpPr>
          <p:nvPr>
            <p:ph type="body" sz="quarter" idx="150" hasCustomPrompt="1"/>
          </p:nvPr>
        </p:nvSpPr>
        <p:spPr>
          <a:xfrm>
            <a:off x="11370801"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61" name="Text Placeholder 7">
            <a:extLst>
              <a:ext uri="{FF2B5EF4-FFF2-40B4-BE49-F238E27FC236}">
                <a16:creationId xmlns:a16="http://schemas.microsoft.com/office/drawing/2014/main" id="{46C7A95C-02C6-48A4-AE16-374EB894444C}"/>
              </a:ext>
            </a:extLst>
          </p:cNvPr>
          <p:cNvSpPr>
            <a:spLocks noGrp="1"/>
          </p:cNvSpPr>
          <p:nvPr>
            <p:ph type="body" sz="quarter" idx="151" hasCustomPrompt="1"/>
          </p:nvPr>
        </p:nvSpPr>
        <p:spPr>
          <a:xfrm>
            <a:off x="11370801"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62" name="Text Placeholder 7">
            <a:extLst>
              <a:ext uri="{FF2B5EF4-FFF2-40B4-BE49-F238E27FC236}">
                <a16:creationId xmlns:a16="http://schemas.microsoft.com/office/drawing/2014/main" id="{B47E2633-3E5D-472A-9281-66BE623BF09D}"/>
              </a:ext>
            </a:extLst>
          </p:cNvPr>
          <p:cNvSpPr>
            <a:spLocks noGrp="1"/>
          </p:cNvSpPr>
          <p:nvPr>
            <p:ph type="body" sz="quarter" idx="152" hasCustomPrompt="1"/>
          </p:nvPr>
        </p:nvSpPr>
        <p:spPr>
          <a:xfrm>
            <a:off x="11370801"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63" name="Straight Connector 162">
            <a:extLst>
              <a:ext uri="{FF2B5EF4-FFF2-40B4-BE49-F238E27FC236}">
                <a16:creationId xmlns:a16="http://schemas.microsoft.com/office/drawing/2014/main" id="{D2434701-73F5-4DE3-AFE3-BD8082C45188}"/>
              </a:ext>
            </a:extLst>
          </p:cNvPr>
          <p:cNvCxnSpPr/>
          <p:nvPr userDrawn="1"/>
        </p:nvCxnSpPr>
        <p:spPr>
          <a:xfrm>
            <a:off x="11370801"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1" name="Rectangle: Top Corners Rounded 210">
            <a:extLst>
              <a:ext uri="{FF2B5EF4-FFF2-40B4-BE49-F238E27FC236}">
                <a16:creationId xmlns:a16="http://schemas.microsoft.com/office/drawing/2014/main" id="{B1201D14-8469-4E44-B822-F0411D270780}"/>
              </a:ext>
            </a:extLst>
          </p:cNvPr>
          <p:cNvSpPr/>
          <p:nvPr userDrawn="1"/>
        </p:nvSpPr>
        <p:spPr>
          <a:xfrm rot="10800000">
            <a:off x="507996"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13" name="Text Placeholder 7">
            <a:extLst>
              <a:ext uri="{FF2B5EF4-FFF2-40B4-BE49-F238E27FC236}">
                <a16:creationId xmlns:a16="http://schemas.microsoft.com/office/drawing/2014/main" id="{4A33AB2C-875A-49B7-B919-B87EC70A417F}"/>
              </a:ext>
            </a:extLst>
          </p:cNvPr>
          <p:cNvSpPr>
            <a:spLocks noGrp="1"/>
          </p:cNvSpPr>
          <p:nvPr>
            <p:ph type="body" sz="quarter" idx="154" hasCustomPrompt="1"/>
          </p:nvPr>
        </p:nvSpPr>
        <p:spPr>
          <a:xfrm>
            <a:off x="580877"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14" name="Text Placeholder 7">
            <a:extLst>
              <a:ext uri="{FF2B5EF4-FFF2-40B4-BE49-F238E27FC236}">
                <a16:creationId xmlns:a16="http://schemas.microsoft.com/office/drawing/2014/main" id="{5ECF8E2C-B3C5-4173-BD63-0D6123CF3A81}"/>
              </a:ext>
            </a:extLst>
          </p:cNvPr>
          <p:cNvSpPr>
            <a:spLocks noGrp="1"/>
          </p:cNvSpPr>
          <p:nvPr>
            <p:ph type="body" sz="quarter" idx="155" hasCustomPrompt="1"/>
          </p:nvPr>
        </p:nvSpPr>
        <p:spPr>
          <a:xfrm>
            <a:off x="580877"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0" name="Text Placeholder 7">
            <a:extLst>
              <a:ext uri="{FF2B5EF4-FFF2-40B4-BE49-F238E27FC236}">
                <a16:creationId xmlns:a16="http://schemas.microsoft.com/office/drawing/2014/main" id="{FE318ACF-8083-4170-9E39-E009CCEE5883}"/>
              </a:ext>
            </a:extLst>
          </p:cNvPr>
          <p:cNvSpPr>
            <a:spLocks noGrp="1"/>
          </p:cNvSpPr>
          <p:nvPr>
            <p:ph type="body" sz="quarter" idx="161" hasCustomPrompt="1"/>
          </p:nvPr>
        </p:nvSpPr>
        <p:spPr>
          <a:xfrm>
            <a:off x="580877"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1" name="Text Placeholder 7">
            <a:extLst>
              <a:ext uri="{FF2B5EF4-FFF2-40B4-BE49-F238E27FC236}">
                <a16:creationId xmlns:a16="http://schemas.microsoft.com/office/drawing/2014/main" id="{649232D7-1A3A-497B-8E1E-83F21AD42763}"/>
              </a:ext>
            </a:extLst>
          </p:cNvPr>
          <p:cNvSpPr>
            <a:spLocks noGrp="1"/>
          </p:cNvSpPr>
          <p:nvPr>
            <p:ph type="body" sz="quarter" idx="162" hasCustomPrompt="1"/>
          </p:nvPr>
        </p:nvSpPr>
        <p:spPr>
          <a:xfrm>
            <a:off x="580877"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2" name="Straight Connector 221">
            <a:extLst>
              <a:ext uri="{FF2B5EF4-FFF2-40B4-BE49-F238E27FC236}">
                <a16:creationId xmlns:a16="http://schemas.microsoft.com/office/drawing/2014/main" id="{1CF81A9D-3A03-4F23-A526-69B17B296AAB}"/>
              </a:ext>
            </a:extLst>
          </p:cNvPr>
          <p:cNvCxnSpPr/>
          <p:nvPr userDrawn="1"/>
        </p:nvCxnSpPr>
        <p:spPr>
          <a:xfrm>
            <a:off x="580877"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3" name="Rectangle: Top Corners Rounded 222">
            <a:extLst>
              <a:ext uri="{FF2B5EF4-FFF2-40B4-BE49-F238E27FC236}">
                <a16:creationId xmlns:a16="http://schemas.microsoft.com/office/drawing/2014/main" id="{2C2CF056-C4C2-4B0B-A766-59821FFDDD02}"/>
              </a:ext>
            </a:extLst>
          </p:cNvPr>
          <p:cNvSpPr/>
          <p:nvPr userDrawn="1"/>
        </p:nvSpPr>
        <p:spPr>
          <a:xfrm rot="10800000">
            <a:off x="2665095"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24" name="Text Placeholder 7">
            <a:extLst>
              <a:ext uri="{FF2B5EF4-FFF2-40B4-BE49-F238E27FC236}">
                <a16:creationId xmlns:a16="http://schemas.microsoft.com/office/drawing/2014/main" id="{6931944B-0CFD-403D-9685-EAFFC6D2C002}"/>
              </a:ext>
            </a:extLst>
          </p:cNvPr>
          <p:cNvSpPr>
            <a:spLocks noGrp="1"/>
          </p:cNvSpPr>
          <p:nvPr>
            <p:ph type="body" sz="quarter" idx="163" hasCustomPrompt="1"/>
          </p:nvPr>
        </p:nvSpPr>
        <p:spPr>
          <a:xfrm>
            <a:off x="2737976"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25" name="Text Placeholder 7">
            <a:extLst>
              <a:ext uri="{FF2B5EF4-FFF2-40B4-BE49-F238E27FC236}">
                <a16:creationId xmlns:a16="http://schemas.microsoft.com/office/drawing/2014/main" id="{A031659D-DEBB-4A7E-AAE8-568AE44CC104}"/>
              </a:ext>
            </a:extLst>
          </p:cNvPr>
          <p:cNvSpPr>
            <a:spLocks noGrp="1"/>
          </p:cNvSpPr>
          <p:nvPr>
            <p:ph type="body" sz="quarter" idx="164" hasCustomPrompt="1"/>
          </p:nvPr>
        </p:nvSpPr>
        <p:spPr>
          <a:xfrm>
            <a:off x="2737976"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6" name="Text Placeholder 7">
            <a:extLst>
              <a:ext uri="{FF2B5EF4-FFF2-40B4-BE49-F238E27FC236}">
                <a16:creationId xmlns:a16="http://schemas.microsoft.com/office/drawing/2014/main" id="{9DF4EAE8-B686-40D0-8AEE-FE949F6CBC85}"/>
              </a:ext>
            </a:extLst>
          </p:cNvPr>
          <p:cNvSpPr>
            <a:spLocks noGrp="1"/>
          </p:cNvSpPr>
          <p:nvPr>
            <p:ph type="body" sz="quarter" idx="165" hasCustomPrompt="1"/>
          </p:nvPr>
        </p:nvSpPr>
        <p:spPr>
          <a:xfrm>
            <a:off x="2737976"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7" name="Text Placeholder 7">
            <a:extLst>
              <a:ext uri="{FF2B5EF4-FFF2-40B4-BE49-F238E27FC236}">
                <a16:creationId xmlns:a16="http://schemas.microsoft.com/office/drawing/2014/main" id="{A20AB882-14C5-44DF-AD1F-79D6E561B9C5}"/>
              </a:ext>
            </a:extLst>
          </p:cNvPr>
          <p:cNvSpPr>
            <a:spLocks noGrp="1"/>
          </p:cNvSpPr>
          <p:nvPr>
            <p:ph type="body" sz="quarter" idx="166" hasCustomPrompt="1"/>
          </p:nvPr>
        </p:nvSpPr>
        <p:spPr>
          <a:xfrm>
            <a:off x="2737976"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8" name="Straight Connector 227">
            <a:extLst>
              <a:ext uri="{FF2B5EF4-FFF2-40B4-BE49-F238E27FC236}">
                <a16:creationId xmlns:a16="http://schemas.microsoft.com/office/drawing/2014/main" id="{77F6AADA-E2AD-4729-9B87-548BFE5B29D0}"/>
              </a:ext>
            </a:extLst>
          </p:cNvPr>
          <p:cNvCxnSpPr/>
          <p:nvPr userDrawn="1"/>
        </p:nvCxnSpPr>
        <p:spPr>
          <a:xfrm>
            <a:off x="2737976"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9" name="Rectangle: Top Corners Rounded 228">
            <a:extLst>
              <a:ext uri="{FF2B5EF4-FFF2-40B4-BE49-F238E27FC236}">
                <a16:creationId xmlns:a16="http://schemas.microsoft.com/office/drawing/2014/main" id="{06DE9421-FDF2-4C09-A74B-82FE3C464224}"/>
              </a:ext>
            </a:extLst>
          </p:cNvPr>
          <p:cNvSpPr/>
          <p:nvPr userDrawn="1"/>
        </p:nvSpPr>
        <p:spPr>
          <a:xfrm rot="10800000">
            <a:off x="4822190"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0" name="Text Placeholder 7">
            <a:extLst>
              <a:ext uri="{FF2B5EF4-FFF2-40B4-BE49-F238E27FC236}">
                <a16:creationId xmlns:a16="http://schemas.microsoft.com/office/drawing/2014/main" id="{A6806388-61E4-45C5-B17F-633E432B1BC8}"/>
              </a:ext>
            </a:extLst>
          </p:cNvPr>
          <p:cNvSpPr>
            <a:spLocks noGrp="1"/>
          </p:cNvSpPr>
          <p:nvPr>
            <p:ph type="body" sz="quarter" idx="167" hasCustomPrompt="1"/>
          </p:nvPr>
        </p:nvSpPr>
        <p:spPr>
          <a:xfrm>
            <a:off x="4895071"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1" name="Text Placeholder 7">
            <a:extLst>
              <a:ext uri="{FF2B5EF4-FFF2-40B4-BE49-F238E27FC236}">
                <a16:creationId xmlns:a16="http://schemas.microsoft.com/office/drawing/2014/main" id="{2ABBBE0D-BBB9-44F9-8C12-0AA9772CBC48}"/>
              </a:ext>
            </a:extLst>
          </p:cNvPr>
          <p:cNvSpPr>
            <a:spLocks noGrp="1"/>
          </p:cNvSpPr>
          <p:nvPr>
            <p:ph type="body" sz="quarter" idx="168" hasCustomPrompt="1"/>
          </p:nvPr>
        </p:nvSpPr>
        <p:spPr>
          <a:xfrm>
            <a:off x="4895071"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2" name="Text Placeholder 7">
            <a:extLst>
              <a:ext uri="{FF2B5EF4-FFF2-40B4-BE49-F238E27FC236}">
                <a16:creationId xmlns:a16="http://schemas.microsoft.com/office/drawing/2014/main" id="{31F50071-A6E9-4E48-8DB7-0518C3EEF8BB}"/>
              </a:ext>
            </a:extLst>
          </p:cNvPr>
          <p:cNvSpPr>
            <a:spLocks noGrp="1"/>
          </p:cNvSpPr>
          <p:nvPr>
            <p:ph type="body" sz="quarter" idx="169" hasCustomPrompt="1"/>
          </p:nvPr>
        </p:nvSpPr>
        <p:spPr>
          <a:xfrm>
            <a:off x="4895071"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3" name="Text Placeholder 7">
            <a:extLst>
              <a:ext uri="{FF2B5EF4-FFF2-40B4-BE49-F238E27FC236}">
                <a16:creationId xmlns:a16="http://schemas.microsoft.com/office/drawing/2014/main" id="{2DA0D5AE-6BE5-4248-8F1B-3C6A4D576701}"/>
              </a:ext>
            </a:extLst>
          </p:cNvPr>
          <p:cNvSpPr>
            <a:spLocks noGrp="1"/>
          </p:cNvSpPr>
          <p:nvPr>
            <p:ph type="body" sz="quarter" idx="170" hasCustomPrompt="1"/>
          </p:nvPr>
        </p:nvSpPr>
        <p:spPr>
          <a:xfrm>
            <a:off x="4895071"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34" name="Straight Connector 233">
            <a:extLst>
              <a:ext uri="{FF2B5EF4-FFF2-40B4-BE49-F238E27FC236}">
                <a16:creationId xmlns:a16="http://schemas.microsoft.com/office/drawing/2014/main" id="{EAB9FF9A-37FF-4001-A05E-9A2FF4275C16}"/>
              </a:ext>
            </a:extLst>
          </p:cNvPr>
          <p:cNvCxnSpPr/>
          <p:nvPr userDrawn="1"/>
        </p:nvCxnSpPr>
        <p:spPr>
          <a:xfrm>
            <a:off x="4895071"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35" name="Rectangle: Top Corners Rounded 234">
            <a:extLst>
              <a:ext uri="{FF2B5EF4-FFF2-40B4-BE49-F238E27FC236}">
                <a16:creationId xmlns:a16="http://schemas.microsoft.com/office/drawing/2014/main" id="{52940CF9-CC2D-4762-8460-DC1507544C89}"/>
              </a:ext>
            </a:extLst>
          </p:cNvPr>
          <p:cNvSpPr/>
          <p:nvPr userDrawn="1"/>
        </p:nvSpPr>
        <p:spPr>
          <a:xfrm rot="10800000">
            <a:off x="6979285"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6" name="Text Placeholder 7">
            <a:extLst>
              <a:ext uri="{FF2B5EF4-FFF2-40B4-BE49-F238E27FC236}">
                <a16:creationId xmlns:a16="http://schemas.microsoft.com/office/drawing/2014/main" id="{10FDC395-CE46-4FF7-BFF3-E5A7F1665EEE}"/>
              </a:ext>
            </a:extLst>
          </p:cNvPr>
          <p:cNvSpPr>
            <a:spLocks noGrp="1"/>
          </p:cNvSpPr>
          <p:nvPr>
            <p:ph type="body" sz="quarter" idx="171" hasCustomPrompt="1"/>
          </p:nvPr>
        </p:nvSpPr>
        <p:spPr>
          <a:xfrm>
            <a:off x="7052166"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7" name="Text Placeholder 7">
            <a:extLst>
              <a:ext uri="{FF2B5EF4-FFF2-40B4-BE49-F238E27FC236}">
                <a16:creationId xmlns:a16="http://schemas.microsoft.com/office/drawing/2014/main" id="{88B8DEE2-7360-4CA5-8C23-52417A8BA2A1}"/>
              </a:ext>
            </a:extLst>
          </p:cNvPr>
          <p:cNvSpPr>
            <a:spLocks noGrp="1"/>
          </p:cNvSpPr>
          <p:nvPr>
            <p:ph type="body" sz="quarter" idx="172" hasCustomPrompt="1"/>
          </p:nvPr>
        </p:nvSpPr>
        <p:spPr>
          <a:xfrm>
            <a:off x="7052166"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8" name="Text Placeholder 7">
            <a:extLst>
              <a:ext uri="{FF2B5EF4-FFF2-40B4-BE49-F238E27FC236}">
                <a16:creationId xmlns:a16="http://schemas.microsoft.com/office/drawing/2014/main" id="{A5A63509-0A32-429A-89F5-C6F2D7D9DE77}"/>
              </a:ext>
            </a:extLst>
          </p:cNvPr>
          <p:cNvSpPr>
            <a:spLocks noGrp="1"/>
          </p:cNvSpPr>
          <p:nvPr>
            <p:ph type="body" sz="quarter" idx="173" hasCustomPrompt="1"/>
          </p:nvPr>
        </p:nvSpPr>
        <p:spPr>
          <a:xfrm>
            <a:off x="7052166"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9" name="Text Placeholder 7">
            <a:extLst>
              <a:ext uri="{FF2B5EF4-FFF2-40B4-BE49-F238E27FC236}">
                <a16:creationId xmlns:a16="http://schemas.microsoft.com/office/drawing/2014/main" id="{1D7E2C49-F83C-4C41-B73B-FA6119562F8D}"/>
              </a:ext>
            </a:extLst>
          </p:cNvPr>
          <p:cNvSpPr>
            <a:spLocks noGrp="1"/>
          </p:cNvSpPr>
          <p:nvPr>
            <p:ph type="body" sz="quarter" idx="174" hasCustomPrompt="1"/>
          </p:nvPr>
        </p:nvSpPr>
        <p:spPr>
          <a:xfrm>
            <a:off x="7052166"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40" name="Straight Connector 239">
            <a:extLst>
              <a:ext uri="{FF2B5EF4-FFF2-40B4-BE49-F238E27FC236}">
                <a16:creationId xmlns:a16="http://schemas.microsoft.com/office/drawing/2014/main" id="{8A4F88DE-0CBA-47B2-946E-9CFF6DBB4799}"/>
              </a:ext>
            </a:extLst>
          </p:cNvPr>
          <p:cNvCxnSpPr/>
          <p:nvPr userDrawn="1"/>
        </p:nvCxnSpPr>
        <p:spPr>
          <a:xfrm>
            <a:off x="7052166"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41" name="Rectangle: Top Corners Rounded 240">
            <a:extLst>
              <a:ext uri="{FF2B5EF4-FFF2-40B4-BE49-F238E27FC236}">
                <a16:creationId xmlns:a16="http://schemas.microsoft.com/office/drawing/2014/main" id="{AACBF7E7-4F25-46EE-B6ED-7BAF5023F8CF}"/>
              </a:ext>
            </a:extLst>
          </p:cNvPr>
          <p:cNvSpPr/>
          <p:nvPr userDrawn="1"/>
        </p:nvSpPr>
        <p:spPr>
          <a:xfrm rot="10800000">
            <a:off x="9136380"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42" name="Text Placeholder 7">
            <a:extLst>
              <a:ext uri="{FF2B5EF4-FFF2-40B4-BE49-F238E27FC236}">
                <a16:creationId xmlns:a16="http://schemas.microsoft.com/office/drawing/2014/main" id="{C47BDE3D-1E27-49FA-8780-C7D9040645DE}"/>
              </a:ext>
            </a:extLst>
          </p:cNvPr>
          <p:cNvSpPr>
            <a:spLocks noGrp="1"/>
          </p:cNvSpPr>
          <p:nvPr>
            <p:ph type="body" sz="quarter" idx="175" hasCustomPrompt="1"/>
          </p:nvPr>
        </p:nvSpPr>
        <p:spPr>
          <a:xfrm>
            <a:off x="9209261"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43" name="Text Placeholder 7">
            <a:extLst>
              <a:ext uri="{FF2B5EF4-FFF2-40B4-BE49-F238E27FC236}">
                <a16:creationId xmlns:a16="http://schemas.microsoft.com/office/drawing/2014/main" id="{F21B0484-7436-4C34-95D4-57F1ED24A9EF}"/>
              </a:ext>
            </a:extLst>
          </p:cNvPr>
          <p:cNvSpPr>
            <a:spLocks noGrp="1"/>
          </p:cNvSpPr>
          <p:nvPr>
            <p:ph type="body" sz="quarter" idx="176" hasCustomPrompt="1"/>
          </p:nvPr>
        </p:nvSpPr>
        <p:spPr>
          <a:xfrm>
            <a:off x="9209261"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44" name="Text Placeholder 7">
            <a:extLst>
              <a:ext uri="{FF2B5EF4-FFF2-40B4-BE49-F238E27FC236}">
                <a16:creationId xmlns:a16="http://schemas.microsoft.com/office/drawing/2014/main" id="{1D3EDF1E-F553-4B35-9525-400B5F8B4BBD}"/>
              </a:ext>
            </a:extLst>
          </p:cNvPr>
          <p:cNvSpPr>
            <a:spLocks noGrp="1"/>
          </p:cNvSpPr>
          <p:nvPr>
            <p:ph type="body" sz="quarter" idx="177" hasCustomPrompt="1"/>
          </p:nvPr>
        </p:nvSpPr>
        <p:spPr>
          <a:xfrm>
            <a:off x="9209261"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45" name="Text Placeholder 7">
            <a:extLst>
              <a:ext uri="{FF2B5EF4-FFF2-40B4-BE49-F238E27FC236}">
                <a16:creationId xmlns:a16="http://schemas.microsoft.com/office/drawing/2014/main" id="{DF7E2C35-B933-4E51-B03F-5D1D8B4E9EED}"/>
              </a:ext>
            </a:extLst>
          </p:cNvPr>
          <p:cNvSpPr>
            <a:spLocks noGrp="1"/>
          </p:cNvSpPr>
          <p:nvPr>
            <p:ph type="body" sz="quarter" idx="178" hasCustomPrompt="1"/>
          </p:nvPr>
        </p:nvSpPr>
        <p:spPr>
          <a:xfrm>
            <a:off x="9209261"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46" name="Straight Connector 245">
            <a:extLst>
              <a:ext uri="{FF2B5EF4-FFF2-40B4-BE49-F238E27FC236}">
                <a16:creationId xmlns:a16="http://schemas.microsoft.com/office/drawing/2014/main" id="{B726AC48-C846-4948-8C9F-BE82C2CC1D1C}"/>
              </a:ext>
            </a:extLst>
          </p:cNvPr>
          <p:cNvCxnSpPr/>
          <p:nvPr userDrawn="1"/>
        </p:nvCxnSpPr>
        <p:spPr>
          <a:xfrm>
            <a:off x="9209261"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47" name="Rectangle: Top Corners Rounded 246">
            <a:extLst>
              <a:ext uri="{FF2B5EF4-FFF2-40B4-BE49-F238E27FC236}">
                <a16:creationId xmlns:a16="http://schemas.microsoft.com/office/drawing/2014/main" id="{EEB7C6F9-E54C-4F01-819A-9442433261D1}"/>
              </a:ext>
            </a:extLst>
          </p:cNvPr>
          <p:cNvSpPr/>
          <p:nvPr userDrawn="1"/>
        </p:nvSpPr>
        <p:spPr>
          <a:xfrm rot="10800000">
            <a:off x="11297920"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48" name="Text Placeholder 7">
            <a:extLst>
              <a:ext uri="{FF2B5EF4-FFF2-40B4-BE49-F238E27FC236}">
                <a16:creationId xmlns:a16="http://schemas.microsoft.com/office/drawing/2014/main" id="{6B3330C0-63A7-410A-99C4-32B233AFD52E}"/>
              </a:ext>
            </a:extLst>
          </p:cNvPr>
          <p:cNvSpPr>
            <a:spLocks noGrp="1"/>
          </p:cNvSpPr>
          <p:nvPr>
            <p:ph type="body" sz="quarter" idx="179" hasCustomPrompt="1"/>
          </p:nvPr>
        </p:nvSpPr>
        <p:spPr>
          <a:xfrm>
            <a:off x="11370801"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49" name="Text Placeholder 7">
            <a:extLst>
              <a:ext uri="{FF2B5EF4-FFF2-40B4-BE49-F238E27FC236}">
                <a16:creationId xmlns:a16="http://schemas.microsoft.com/office/drawing/2014/main" id="{B359FD71-468F-41A7-A5B7-24DF7C6F2C6D}"/>
              </a:ext>
            </a:extLst>
          </p:cNvPr>
          <p:cNvSpPr>
            <a:spLocks noGrp="1"/>
          </p:cNvSpPr>
          <p:nvPr>
            <p:ph type="body" sz="quarter" idx="180" hasCustomPrompt="1"/>
          </p:nvPr>
        </p:nvSpPr>
        <p:spPr>
          <a:xfrm>
            <a:off x="11370801"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50" name="Text Placeholder 7">
            <a:extLst>
              <a:ext uri="{FF2B5EF4-FFF2-40B4-BE49-F238E27FC236}">
                <a16:creationId xmlns:a16="http://schemas.microsoft.com/office/drawing/2014/main" id="{BDFA9735-EB62-4B4B-9B7A-94BE1EE81A68}"/>
              </a:ext>
            </a:extLst>
          </p:cNvPr>
          <p:cNvSpPr>
            <a:spLocks noGrp="1"/>
          </p:cNvSpPr>
          <p:nvPr>
            <p:ph type="body" sz="quarter" idx="181" hasCustomPrompt="1"/>
          </p:nvPr>
        </p:nvSpPr>
        <p:spPr>
          <a:xfrm>
            <a:off x="11370801"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51" name="Text Placeholder 7">
            <a:extLst>
              <a:ext uri="{FF2B5EF4-FFF2-40B4-BE49-F238E27FC236}">
                <a16:creationId xmlns:a16="http://schemas.microsoft.com/office/drawing/2014/main" id="{58C0E455-B5E3-4ED9-B4CF-881EF572CAC3}"/>
              </a:ext>
            </a:extLst>
          </p:cNvPr>
          <p:cNvSpPr>
            <a:spLocks noGrp="1"/>
          </p:cNvSpPr>
          <p:nvPr>
            <p:ph type="body" sz="quarter" idx="182" hasCustomPrompt="1"/>
          </p:nvPr>
        </p:nvSpPr>
        <p:spPr>
          <a:xfrm>
            <a:off x="11370801"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52" name="Straight Connector 251">
            <a:extLst>
              <a:ext uri="{FF2B5EF4-FFF2-40B4-BE49-F238E27FC236}">
                <a16:creationId xmlns:a16="http://schemas.microsoft.com/office/drawing/2014/main" id="{3F931BAC-42DE-41A6-8F58-B4A5D2EAB63B}"/>
              </a:ext>
            </a:extLst>
          </p:cNvPr>
          <p:cNvCxnSpPr/>
          <p:nvPr userDrawn="1"/>
        </p:nvCxnSpPr>
        <p:spPr>
          <a:xfrm>
            <a:off x="11370801"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53" name="Picture Placeholder 4">
            <a:extLst>
              <a:ext uri="{FF2B5EF4-FFF2-40B4-BE49-F238E27FC236}">
                <a16:creationId xmlns:a16="http://schemas.microsoft.com/office/drawing/2014/main" id="{D4AA8787-F2A7-4949-94CD-ED14C4DC8CAE}"/>
              </a:ext>
            </a:extLst>
          </p:cNvPr>
          <p:cNvSpPr>
            <a:spLocks noGrp="1"/>
          </p:cNvSpPr>
          <p:nvPr>
            <p:ph type="pic" sz="quarter" idx="183" hasCustomPrompt="1"/>
          </p:nvPr>
        </p:nvSpPr>
        <p:spPr>
          <a:xfrm>
            <a:off x="508000"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4" name="Picture Placeholder 4">
            <a:extLst>
              <a:ext uri="{FF2B5EF4-FFF2-40B4-BE49-F238E27FC236}">
                <a16:creationId xmlns:a16="http://schemas.microsoft.com/office/drawing/2014/main" id="{B5A2AAB4-BE7F-4BC5-992F-6AE5DE259236}"/>
              </a:ext>
            </a:extLst>
          </p:cNvPr>
          <p:cNvSpPr>
            <a:spLocks noGrp="1"/>
          </p:cNvSpPr>
          <p:nvPr>
            <p:ph type="pic" sz="quarter" idx="184" hasCustomPrompt="1"/>
          </p:nvPr>
        </p:nvSpPr>
        <p:spPr>
          <a:xfrm>
            <a:off x="2665095"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5" name="Picture Placeholder 4">
            <a:extLst>
              <a:ext uri="{FF2B5EF4-FFF2-40B4-BE49-F238E27FC236}">
                <a16:creationId xmlns:a16="http://schemas.microsoft.com/office/drawing/2014/main" id="{EA6292C1-E8F9-44CF-9999-21E569090614}"/>
              </a:ext>
            </a:extLst>
          </p:cNvPr>
          <p:cNvSpPr>
            <a:spLocks noGrp="1"/>
          </p:cNvSpPr>
          <p:nvPr>
            <p:ph type="pic" sz="quarter" idx="185" hasCustomPrompt="1"/>
          </p:nvPr>
        </p:nvSpPr>
        <p:spPr>
          <a:xfrm>
            <a:off x="4822190"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6" name="Picture Placeholder 4">
            <a:extLst>
              <a:ext uri="{FF2B5EF4-FFF2-40B4-BE49-F238E27FC236}">
                <a16:creationId xmlns:a16="http://schemas.microsoft.com/office/drawing/2014/main" id="{370C1DF9-E66A-44C5-8EDA-B5C1F4F90D6E}"/>
              </a:ext>
            </a:extLst>
          </p:cNvPr>
          <p:cNvSpPr>
            <a:spLocks noGrp="1"/>
          </p:cNvSpPr>
          <p:nvPr>
            <p:ph type="pic" sz="quarter" idx="186" hasCustomPrompt="1"/>
          </p:nvPr>
        </p:nvSpPr>
        <p:spPr>
          <a:xfrm>
            <a:off x="6979285"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7" name="Picture Placeholder 4">
            <a:extLst>
              <a:ext uri="{FF2B5EF4-FFF2-40B4-BE49-F238E27FC236}">
                <a16:creationId xmlns:a16="http://schemas.microsoft.com/office/drawing/2014/main" id="{368F83A7-D1ED-4F44-B864-9BA2674BB14E}"/>
              </a:ext>
            </a:extLst>
          </p:cNvPr>
          <p:cNvSpPr>
            <a:spLocks noGrp="1"/>
          </p:cNvSpPr>
          <p:nvPr>
            <p:ph type="pic" sz="quarter" idx="187" hasCustomPrompt="1"/>
          </p:nvPr>
        </p:nvSpPr>
        <p:spPr>
          <a:xfrm>
            <a:off x="9136380"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8" name="Picture Placeholder 4">
            <a:extLst>
              <a:ext uri="{FF2B5EF4-FFF2-40B4-BE49-F238E27FC236}">
                <a16:creationId xmlns:a16="http://schemas.microsoft.com/office/drawing/2014/main" id="{C7EC0DEE-89A5-4B41-B7CF-2B10C24E5D6A}"/>
              </a:ext>
            </a:extLst>
          </p:cNvPr>
          <p:cNvSpPr>
            <a:spLocks noGrp="1"/>
          </p:cNvSpPr>
          <p:nvPr>
            <p:ph type="pic" sz="quarter" idx="188" hasCustomPrompt="1"/>
          </p:nvPr>
        </p:nvSpPr>
        <p:spPr>
          <a:xfrm>
            <a:off x="11293475"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Tree>
    <p:extLst>
      <p:ext uri="{BB962C8B-B14F-4D97-AF65-F5344CB8AC3E}">
        <p14:creationId xmlns:p14="http://schemas.microsoft.com/office/powerpoint/2010/main" val="3196788943"/>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ase Studies-11">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Rectangle: Top Corners Rounded 3">
            <a:extLst>
              <a:ext uri="{FF2B5EF4-FFF2-40B4-BE49-F238E27FC236}">
                <a16:creationId xmlns:a16="http://schemas.microsoft.com/office/drawing/2014/main" id="{791C6299-5EBE-4860-B915-4602FA2FBFF5}"/>
              </a:ext>
            </a:extLst>
          </p:cNvPr>
          <p:cNvSpPr/>
          <p:nvPr userDrawn="1"/>
        </p:nvSpPr>
        <p:spPr>
          <a:xfrm rot="10800000">
            <a:off x="507996"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7" name="Picture Placeholder 4">
            <a:extLst>
              <a:ext uri="{FF2B5EF4-FFF2-40B4-BE49-F238E27FC236}">
                <a16:creationId xmlns:a16="http://schemas.microsoft.com/office/drawing/2014/main" id="{7CD8D313-CDE3-4791-BAAC-E4AF31FD9007}"/>
              </a:ext>
            </a:extLst>
          </p:cNvPr>
          <p:cNvSpPr>
            <a:spLocks noGrp="1"/>
          </p:cNvSpPr>
          <p:nvPr>
            <p:ph type="pic" sz="quarter" idx="11" hasCustomPrompt="1"/>
          </p:nvPr>
        </p:nvSpPr>
        <p:spPr>
          <a:xfrm>
            <a:off x="508000"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 name="Text Placeholder 7">
            <a:extLst>
              <a:ext uri="{FF2B5EF4-FFF2-40B4-BE49-F238E27FC236}">
                <a16:creationId xmlns:a16="http://schemas.microsoft.com/office/drawing/2014/main" id="{F848B3F3-B197-468C-81ED-A9220AB3BD72}"/>
              </a:ext>
            </a:extLst>
          </p:cNvPr>
          <p:cNvSpPr>
            <a:spLocks noGrp="1"/>
          </p:cNvSpPr>
          <p:nvPr>
            <p:ph type="body" sz="quarter" idx="35" hasCustomPrompt="1"/>
          </p:nvPr>
        </p:nvSpPr>
        <p:spPr>
          <a:xfrm>
            <a:off x="580877"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 name="Text Placeholder 7">
            <a:extLst>
              <a:ext uri="{FF2B5EF4-FFF2-40B4-BE49-F238E27FC236}">
                <a16:creationId xmlns:a16="http://schemas.microsoft.com/office/drawing/2014/main" id="{C0B50D42-CABF-4000-894D-D79C8DCE895A}"/>
              </a:ext>
            </a:extLst>
          </p:cNvPr>
          <p:cNvSpPr>
            <a:spLocks noGrp="1"/>
          </p:cNvSpPr>
          <p:nvPr>
            <p:ph type="body" sz="quarter" idx="36" hasCustomPrompt="1"/>
          </p:nvPr>
        </p:nvSpPr>
        <p:spPr>
          <a:xfrm>
            <a:off x="580877"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27" name="Picture Placeholder 4">
            <a:extLst>
              <a:ext uri="{FF2B5EF4-FFF2-40B4-BE49-F238E27FC236}">
                <a16:creationId xmlns:a16="http://schemas.microsoft.com/office/drawing/2014/main" id="{F8D343D3-0DC9-4025-8E73-13B824384837}"/>
              </a:ext>
            </a:extLst>
          </p:cNvPr>
          <p:cNvSpPr>
            <a:spLocks noGrp="1"/>
          </p:cNvSpPr>
          <p:nvPr>
            <p:ph type="pic" sz="quarter" idx="37" hasCustomPrompt="1"/>
          </p:nvPr>
        </p:nvSpPr>
        <p:spPr>
          <a:xfrm>
            <a:off x="2665095"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2" name="Picture Placeholder 4">
            <a:extLst>
              <a:ext uri="{FF2B5EF4-FFF2-40B4-BE49-F238E27FC236}">
                <a16:creationId xmlns:a16="http://schemas.microsoft.com/office/drawing/2014/main" id="{183282C9-D879-4EA0-8159-EB6E5DEA563D}"/>
              </a:ext>
            </a:extLst>
          </p:cNvPr>
          <p:cNvSpPr>
            <a:spLocks noGrp="1"/>
          </p:cNvSpPr>
          <p:nvPr>
            <p:ph type="pic" sz="quarter" idx="41" hasCustomPrompt="1"/>
          </p:nvPr>
        </p:nvSpPr>
        <p:spPr>
          <a:xfrm>
            <a:off x="4822190"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7" name="Picture Placeholder 4">
            <a:extLst>
              <a:ext uri="{FF2B5EF4-FFF2-40B4-BE49-F238E27FC236}">
                <a16:creationId xmlns:a16="http://schemas.microsoft.com/office/drawing/2014/main" id="{1FB25F5B-AB60-4698-B7E8-BE2D2B8A8B82}"/>
              </a:ext>
            </a:extLst>
          </p:cNvPr>
          <p:cNvSpPr>
            <a:spLocks noGrp="1"/>
          </p:cNvSpPr>
          <p:nvPr>
            <p:ph type="pic" sz="quarter" idx="45" hasCustomPrompt="1"/>
          </p:nvPr>
        </p:nvSpPr>
        <p:spPr>
          <a:xfrm>
            <a:off x="6979285"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2" name="Picture Placeholder 4">
            <a:extLst>
              <a:ext uri="{FF2B5EF4-FFF2-40B4-BE49-F238E27FC236}">
                <a16:creationId xmlns:a16="http://schemas.microsoft.com/office/drawing/2014/main" id="{55AFD3DE-FBEB-412A-9B76-F082AE9866D1}"/>
              </a:ext>
            </a:extLst>
          </p:cNvPr>
          <p:cNvSpPr>
            <a:spLocks noGrp="1"/>
          </p:cNvSpPr>
          <p:nvPr>
            <p:ph type="pic" sz="quarter" idx="49" hasCustomPrompt="1"/>
          </p:nvPr>
        </p:nvSpPr>
        <p:spPr>
          <a:xfrm>
            <a:off x="9136380"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7" name="Picture Placeholder 4">
            <a:extLst>
              <a:ext uri="{FF2B5EF4-FFF2-40B4-BE49-F238E27FC236}">
                <a16:creationId xmlns:a16="http://schemas.microsoft.com/office/drawing/2014/main" id="{D674CE6D-57F6-4CEC-AE50-DB3CD6CF8033}"/>
              </a:ext>
            </a:extLst>
          </p:cNvPr>
          <p:cNvSpPr>
            <a:spLocks noGrp="1"/>
          </p:cNvSpPr>
          <p:nvPr>
            <p:ph type="pic" sz="quarter" idx="53" hasCustomPrompt="1"/>
          </p:nvPr>
        </p:nvSpPr>
        <p:spPr>
          <a:xfrm>
            <a:off x="11293475"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69" name="Text Placeholder 7">
            <a:extLst>
              <a:ext uri="{FF2B5EF4-FFF2-40B4-BE49-F238E27FC236}">
                <a16:creationId xmlns:a16="http://schemas.microsoft.com/office/drawing/2014/main" id="{651A8961-29BB-44B1-9465-E9F60D41F2FA}"/>
              </a:ext>
            </a:extLst>
          </p:cNvPr>
          <p:cNvSpPr>
            <a:spLocks noGrp="1"/>
          </p:cNvSpPr>
          <p:nvPr>
            <p:ph type="body" sz="quarter" idx="81" hasCustomPrompt="1"/>
          </p:nvPr>
        </p:nvSpPr>
        <p:spPr>
          <a:xfrm>
            <a:off x="580877"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70" name="Text Placeholder 7">
            <a:extLst>
              <a:ext uri="{FF2B5EF4-FFF2-40B4-BE49-F238E27FC236}">
                <a16:creationId xmlns:a16="http://schemas.microsoft.com/office/drawing/2014/main" id="{32D76551-D572-4220-913D-B33A3C73EEE4}"/>
              </a:ext>
            </a:extLst>
          </p:cNvPr>
          <p:cNvSpPr>
            <a:spLocks noGrp="1"/>
          </p:cNvSpPr>
          <p:nvPr>
            <p:ph type="body" sz="quarter" idx="82" hasCustomPrompt="1"/>
          </p:nvPr>
        </p:nvSpPr>
        <p:spPr>
          <a:xfrm>
            <a:off x="580877"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cxnSp>
        <p:nvCxnSpPr>
          <p:cNvPr id="3" name="Straight Connector 2">
            <a:extLst>
              <a:ext uri="{FF2B5EF4-FFF2-40B4-BE49-F238E27FC236}">
                <a16:creationId xmlns:a16="http://schemas.microsoft.com/office/drawing/2014/main" id="{68FD6E32-4234-4FF9-9389-DFC2AB8448FC}"/>
              </a:ext>
            </a:extLst>
          </p:cNvPr>
          <p:cNvCxnSpPr/>
          <p:nvPr userDrawn="1"/>
        </p:nvCxnSpPr>
        <p:spPr>
          <a:xfrm>
            <a:off x="580877"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0" name="Rectangle: Top Corners Rounded 129">
            <a:extLst>
              <a:ext uri="{FF2B5EF4-FFF2-40B4-BE49-F238E27FC236}">
                <a16:creationId xmlns:a16="http://schemas.microsoft.com/office/drawing/2014/main" id="{490A4FA6-9682-4FA6-80AB-486C2737F5D3}"/>
              </a:ext>
            </a:extLst>
          </p:cNvPr>
          <p:cNvSpPr/>
          <p:nvPr userDrawn="1"/>
        </p:nvSpPr>
        <p:spPr>
          <a:xfrm rot="10800000">
            <a:off x="2665095"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1" name="Text Placeholder 7">
            <a:extLst>
              <a:ext uri="{FF2B5EF4-FFF2-40B4-BE49-F238E27FC236}">
                <a16:creationId xmlns:a16="http://schemas.microsoft.com/office/drawing/2014/main" id="{F035AC26-AD10-4729-A9B1-AE54455AA045}"/>
              </a:ext>
            </a:extLst>
          </p:cNvPr>
          <p:cNvSpPr>
            <a:spLocks noGrp="1"/>
          </p:cNvSpPr>
          <p:nvPr>
            <p:ph type="body" sz="quarter" idx="133" hasCustomPrompt="1"/>
          </p:nvPr>
        </p:nvSpPr>
        <p:spPr>
          <a:xfrm>
            <a:off x="2737976"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33" name="Text Placeholder 7">
            <a:extLst>
              <a:ext uri="{FF2B5EF4-FFF2-40B4-BE49-F238E27FC236}">
                <a16:creationId xmlns:a16="http://schemas.microsoft.com/office/drawing/2014/main" id="{44349F41-DC58-49EA-AD83-3A74FC0B076A}"/>
              </a:ext>
            </a:extLst>
          </p:cNvPr>
          <p:cNvSpPr>
            <a:spLocks noGrp="1"/>
          </p:cNvSpPr>
          <p:nvPr>
            <p:ph type="body" sz="quarter" idx="134" hasCustomPrompt="1"/>
          </p:nvPr>
        </p:nvSpPr>
        <p:spPr>
          <a:xfrm>
            <a:off x="2737976"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34" name="Text Placeholder 7">
            <a:extLst>
              <a:ext uri="{FF2B5EF4-FFF2-40B4-BE49-F238E27FC236}">
                <a16:creationId xmlns:a16="http://schemas.microsoft.com/office/drawing/2014/main" id="{D8D45C32-3AEF-4D51-8BDC-CA3740B69FEE}"/>
              </a:ext>
            </a:extLst>
          </p:cNvPr>
          <p:cNvSpPr>
            <a:spLocks noGrp="1"/>
          </p:cNvSpPr>
          <p:nvPr>
            <p:ph type="body" sz="quarter" idx="135" hasCustomPrompt="1"/>
          </p:nvPr>
        </p:nvSpPr>
        <p:spPr>
          <a:xfrm>
            <a:off x="2737976"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35" name="Text Placeholder 7">
            <a:extLst>
              <a:ext uri="{FF2B5EF4-FFF2-40B4-BE49-F238E27FC236}">
                <a16:creationId xmlns:a16="http://schemas.microsoft.com/office/drawing/2014/main" id="{4925C865-21E2-4D8A-B5C7-70F9C357769A}"/>
              </a:ext>
            </a:extLst>
          </p:cNvPr>
          <p:cNvSpPr>
            <a:spLocks noGrp="1"/>
          </p:cNvSpPr>
          <p:nvPr>
            <p:ph type="body" sz="quarter" idx="136" hasCustomPrompt="1"/>
          </p:nvPr>
        </p:nvSpPr>
        <p:spPr>
          <a:xfrm>
            <a:off x="2737976"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36" name="Straight Connector 135">
            <a:extLst>
              <a:ext uri="{FF2B5EF4-FFF2-40B4-BE49-F238E27FC236}">
                <a16:creationId xmlns:a16="http://schemas.microsoft.com/office/drawing/2014/main" id="{1092F93B-F656-4301-8D19-52FC871A0874}"/>
              </a:ext>
            </a:extLst>
          </p:cNvPr>
          <p:cNvCxnSpPr/>
          <p:nvPr userDrawn="1"/>
        </p:nvCxnSpPr>
        <p:spPr>
          <a:xfrm>
            <a:off x="2737976"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8" name="Rectangle: Top Corners Rounded 137">
            <a:extLst>
              <a:ext uri="{FF2B5EF4-FFF2-40B4-BE49-F238E27FC236}">
                <a16:creationId xmlns:a16="http://schemas.microsoft.com/office/drawing/2014/main" id="{9AE4475F-FA71-4685-AE32-DE6A1DF287CA}"/>
              </a:ext>
            </a:extLst>
          </p:cNvPr>
          <p:cNvSpPr/>
          <p:nvPr userDrawn="1"/>
        </p:nvSpPr>
        <p:spPr>
          <a:xfrm rot="10800000">
            <a:off x="4822190"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9" name="Text Placeholder 7">
            <a:extLst>
              <a:ext uri="{FF2B5EF4-FFF2-40B4-BE49-F238E27FC236}">
                <a16:creationId xmlns:a16="http://schemas.microsoft.com/office/drawing/2014/main" id="{8A4D6AC8-7D58-4F83-8B06-91392C71F8A9}"/>
              </a:ext>
            </a:extLst>
          </p:cNvPr>
          <p:cNvSpPr>
            <a:spLocks noGrp="1"/>
          </p:cNvSpPr>
          <p:nvPr>
            <p:ph type="body" sz="quarter" idx="137" hasCustomPrompt="1"/>
          </p:nvPr>
        </p:nvSpPr>
        <p:spPr>
          <a:xfrm>
            <a:off x="4895071"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0" name="Text Placeholder 7">
            <a:extLst>
              <a:ext uri="{FF2B5EF4-FFF2-40B4-BE49-F238E27FC236}">
                <a16:creationId xmlns:a16="http://schemas.microsoft.com/office/drawing/2014/main" id="{EA7ED693-6DA8-41E0-8B4E-378AEE21DF2B}"/>
              </a:ext>
            </a:extLst>
          </p:cNvPr>
          <p:cNvSpPr>
            <a:spLocks noGrp="1"/>
          </p:cNvSpPr>
          <p:nvPr>
            <p:ph type="body" sz="quarter" idx="138" hasCustomPrompt="1"/>
          </p:nvPr>
        </p:nvSpPr>
        <p:spPr>
          <a:xfrm>
            <a:off x="4895071"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1" name="Text Placeholder 7">
            <a:extLst>
              <a:ext uri="{FF2B5EF4-FFF2-40B4-BE49-F238E27FC236}">
                <a16:creationId xmlns:a16="http://schemas.microsoft.com/office/drawing/2014/main" id="{7416367C-2959-4EC2-B0C7-DEE46ACE8A2E}"/>
              </a:ext>
            </a:extLst>
          </p:cNvPr>
          <p:cNvSpPr>
            <a:spLocks noGrp="1"/>
          </p:cNvSpPr>
          <p:nvPr>
            <p:ph type="body" sz="quarter" idx="139" hasCustomPrompt="1"/>
          </p:nvPr>
        </p:nvSpPr>
        <p:spPr>
          <a:xfrm>
            <a:off x="4895071"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43" name="Text Placeholder 7">
            <a:extLst>
              <a:ext uri="{FF2B5EF4-FFF2-40B4-BE49-F238E27FC236}">
                <a16:creationId xmlns:a16="http://schemas.microsoft.com/office/drawing/2014/main" id="{78BF1CBB-FAD8-44C1-8B37-C726E394ECCA}"/>
              </a:ext>
            </a:extLst>
          </p:cNvPr>
          <p:cNvSpPr>
            <a:spLocks noGrp="1"/>
          </p:cNvSpPr>
          <p:nvPr>
            <p:ph type="body" sz="quarter" idx="140" hasCustomPrompt="1"/>
          </p:nvPr>
        </p:nvSpPr>
        <p:spPr>
          <a:xfrm>
            <a:off x="4895071"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44" name="Straight Connector 143">
            <a:extLst>
              <a:ext uri="{FF2B5EF4-FFF2-40B4-BE49-F238E27FC236}">
                <a16:creationId xmlns:a16="http://schemas.microsoft.com/office/drawing/2014/main" id="{B789520C-4E57-45F7-A8B6-2A9622225B8E}"/>
              </a:ext>
            </a:extLst>
          </p:cNvPr>
          <p:cNvCxnSpPr/>
          <p:nvPr userDrawn="1"/>
        </p:nvCxnSpPr>
        <p:spPr>
          <a:xfrm>
            <a:off x="4895071"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5" name="Rectangle: Top Corners Rounded 144">
            <a:extLst>
              <a:ext uri="{FF2B5EF4-FFF2-40B4-BE49-F238E27FC236}">
                <a16:creationId xmlns:a16="http://schemas.microsoft.com/office/drawing/2014/main" id="{50D686D9-0AA2-4871-969D-DFEA34A96EB9}"/>
              </a:ext>
            </a:extLst>
          </p:cNvPr>
          <p:cNvSpPr/>
          <p:nvPr userDrawn="1"/>
        </p:nvSpPr>
        <p:spPr>
          <a:xfrm rot="10800000">
            <a:off x="6979285"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46" name="Text Placeholder 7">
            <a:extLst>
              <a:ext uri="{FF2B5EF4-FFF2-40B4-BE49-F238E27FC236}">
                <a16:creationId xmlns:a16="http://schemas.microsoft.com/office/drawing/2014/main" id="{53D07D1A-04FA-43D8-A426-FAB342D4AEA7}"/>
              </a:ext>
            </a:extLst>
          </p:cNvPr>
          <p:cNvSpPr>
            <a:spLocks noGrp="1"/>
          </p:cNvSpPr>
          <p:nvPr>
            <p:ph type="body" sz="quarter" idx="141" hasCustomPrompt="1"/>
          </p:nvPr>
        </p:nvSpPr>
        <p:spPr>
          <a:xfrm>
            <a:off x="7052166"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8" name="Text Placeholder 7">
            <a:extLst>
              <a:ext uri="{FF2B5EF4-FFF2-40B4-BE49-F238E27FC236}">
                <a16:creationId xmlns:a16="http://schemas.microsoft.com/office/drawing/2014/main" id="{488E4BF2-3DAE-42D9-96EF-883542353758}"/>
              </a:ext>
            </a:extLst>
          </p:cNvPr>
          <p:cNvSpPr>
            <a:spLocks noGrp="1"/>
          </p:cNvSpPr>
          <p:nvPr>
            <p:ph type="body" sz="quarter" idx="142" hasCustomPrompt="1"/>
          </p:nvPr>
        </p:nvSpPr>
        <p:spPr>
          <a:xfrm>
            <a:off x="7052166"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9" name="Text Placeholder 7">
            <a:extLst>
              <a:ext uri="{FF2B5EF4-FFF2-40B4-BE49-F238E27FC236}">
                <a16:creationId xmlns:a16="http://schemas.microsoft.com/office/drawing/2014/main" id="{49FECD32-C5C7-41AB-A242-BC1D8321368C}"/>
              </a:ext>
            </a:extLst>
          </p:cNvPr>
          <p:cNvSpPr>
            <a:spLocks noGrp="1"/>
          </p:cNvSpPr>
          <p:nvPr>
            <p:ph type="body" sz="quarter" idx="143" hasCustomPrompt="1"/>
          </p:nvPr>
        </p:nvSpPr>
        <p:spPr>
          <a:xfrm>
            <a:off x="7052166"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0" name="Text Placeholder 7">
            <a:extLst>
              <a:ext uri="{FF2B5EF4-FFF2-40B4-BE49-F238E27FC236}">
                <a16:creationId xmlns:a16="http://schemas.microsoft.com/office/drawing/2014/main" id="{DE056CC5-5FB0-420C-A102-6D78C883B988}"/>
              </a:ext>
            </a:extLst>
          </p:cNvPr>
          <p:cNvSpPr>
            <a:spLocks noGrp="1"/>
          </p:cNvSpPr>
          <p:nvPr>
            <p:ph type="body" sz="quarter" idx="144" hasCustomPrompt="1"/>
          </p:nvPr>
        </p:nvSpPr>
        <p:spPr>
          <a:xfrm>
            <a:off x="7052166"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1" name="Straight Connector 150">
            <a:extLst>
              <a:ext uri="{FF2B5EF4-FFF2-40B4-BE49-F238E27FC236}">
                <a16:creationId xmlns:a16="http://schemas.microsoft.com/office/drawing/2014/main" id="{74700CEE-97CD-416A-A852-C3966FFD7758}"/>
              </a:ext>
            </a:extLst>
          </p:cNvPr>
          <p:cNvCxnSpPr/>
          <p:nvPr userDrawn="1"/>
        </p:nvCxnSpPr>
        <p:spPr>
          <a:xfrm>
            <a:off x="7052166"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2" name="Rectangle: Top Corners Rounded 151">
            <a:extLst>
              <a:ext uri="{FF2B5EF4-FFF2-40B4-BE49-F238E27FC236}">
                <a16:creationId xmlns:a16="http://schemas.microsoft.com/office/drawing/2014/main" id="{FA479697-4C3C-4716-87D1-37BFD54BE19E}"/>
              </a:ext>
            </a:extLst>
          </p:cNvPr>
          <p:cNvSpPr/>
          <p:nvPr userDrawn="1"/>
        </p:nvSpPr>
        <p:spPr>
          <a:xfrm rot="10800000">
            <a:off x="9136380"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53" name="Text Placeholder 7">
            <a:extLst>
              <a:ext uri="{FF2B5EF4-FFF2-40B4-BE49-F238E27FC236}">
                <a16:creationId xmlns:a16="http://schemas.microsoft.com/office/drawing/2014/main" id="{FF3E5503-F09F-438F-8051-1ECB8EEFC8CD}"/>
              </a:ext>
            </a:extLst>
          </p:cNvPr>
          <p:cNvSpPr>
            <a:spLocks noGrp="1"/>
          </p:cNvSpPr>
          <p:nvPr>
            <p:ph type="body" sz="quarter" idx="145" hasCustomPrompt="1"/>
          </p:nvPr>
        </p:nvSpPr>
        <p:spPr>
          <a:xfrm>
            <a:off x="9209261"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4" name="Text Placeholder 7">
            <a:extLst>
              <a:ext uri="{FF2B5EF4-FFF2-40B4-BE49-F238E27FC236}">
                <a16:creationId xmlns:a16="http://schemas.microsoft.com/office/drawing/2014/main" id="{857B0E0D-95FB-449D-B006-18B4B0602A1F}"/>
              </a:ext>
            </a:extLst>
          </p:cNvPr>
          <p:cNvSpPr>
            <a:spLocks noGrp="1"/>
          </p:cNvSpPr>
          <p:nvPr>
            <p:ph type="body" sz="quarter" idx="146" hasCustomPrompt="1"/>
          </p:nvPr>
        </p:nvSpPr>
        <p:spPr>
          <a:xfrm>
            <a:off x="9209261"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55" name="Text Placeholder 7">
            <a:extLst>
              <a:ext uri="{FF2B5EF4-FFF2-40B4-BE49-F238E27FC236}">
                <a16:creationId xmlns:a16="http://schemas.microsoft.com/office/drawing/2014/main" id="{9FC691C4-8404-4C2F-9C76-AC81F543F9BC}"/>
              </a:ext>
            </a:extLst>
          </p:cNvPr>
          <p:cNvSpPr>
            <a:spLocks noGrp="1"/>
          </p:cNvSpPr>
          <p:nvPr>
            <p:ph type="body" sz="quarter" idx="147" hasCustomPrompt="1"/>
          </p:nvPr>
        </p:nvSpPr>
        <p:spPr>
          <a:xfrm>
            <a:off x="9209261"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6" name="Text Placeholder 7">
            <a:extLst>
              <a:ext uri="{FF2B5EF4-FFF2-40B4-BE49-F238E27FC236}">
                <a16:creationId xmlns:a16="http://schemas.microsoft.com/office/drawing/2014/main" id="{176BEE91-9BC6-4318-BA63-3DD606C53A5A}"/>
              </a:ext>
            </a:extLst>
          </p:cNvPr>
          <p:cNvSpPr>
            <a:spLocks noGrp="1"/>
          </p:cNvSpPr>
          <p:nvPr>
            <p:ph type="body" sz="quarter" idx="148" hasCustomPrompt="1"/>
          </p:nvPr>
        </p:nvSpPr>
        <p:spPr>
          <a:xfrm>
            <a:off x="9209261"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7" name="Straight Connector 156">
            <a:extLst>
              <a:ext uri="{FF2B5EF4-FFF2-40B4-BE49-F238E27FC236}">
                <a16:creationId xmlns:a16="http://schemas.microsoft.com/office/drawing/2014/main" id="{F0DC835E-4529-43B0-9956-BD9932FF276E}"/>
              </a:ext>
            </a:extLst>
          </p:cNvPr>
          <p:cNvCxnSpPr/>
          <p:nvPr userDrawn="1"/>
        </p:nvCxnSpPr>
        <p:spPr>
          <a:xfrm>
            <a:off x="9209261"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8" name="Rectangle: Top Corners Rounded 157">
            <a:extLst>
              <a:ext uri="{FF2B5EF4-FFF2-40B4-BE49-F238E27FC236}">
                <a16:creationId xmlns:a16="http://schemas.microsoft.com/office/drawing/2014/main" id="{66CF6D5B-8B2B-413D-85FC-3E8417DEB953}"/>
              </a:ext>
            </a:extLst>
          </p:cNvPr>
          <p:cNvSpPr/>
          <p:nvPr userDrawn="1"/>
        </p:nvSpPr>
        <p:spPr>
          <a:xfrm rot="10800000">
            <a:off x="11297920"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59" name="Text Placeholder 7">
            <a:extLst>
              <a:ext uri="{FF2B5EF4-FFF2-40B4-BE49-F238E27FC236}">
                <a16:creationId xmlns:a16="http://schemas.microsoft.com/office/drawing/2014/main" id="{3951A3A3-F16B-40A6-9958-3413B2E017A4}"/>
              </a:ext>
            </a:extLst>
          </p:cNvPr>
          <p:cNvSpPr>
            <a:spLocks noGrp="1"/>
          </p:cNvSpPr>
          <p:nvPr>
            <p:ph type="body" sz="quarter" idx="149" hasCustomPrompt="1"/>
          </p:nvPr>
        </p:nvSpPr>
        <p:spPr>
          <a:xfrm>
            <a:off x="11370801"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60" name="Text Placeholder 7">
            <a:extLst>
              <a:ext uri="{FF2B5EF4-FFF2-40B4-BE49-F238E27FC236}">
                <a16:creationId xmlns:a16="http://schemas.microsoft.com/office/drawing/2014/main" id="{5554A609-CF4E-4ABE-AFFE-452FB5F057ED}"/>
              </a:ext>
            </a:extLst>
          </p:cNvPr>
          <p:cNvSpPr>
            <a:spLocks noGrp="1"/>
          </p:cNvSpPr>
          <p:nvPr>
            <p:ph type="body" sz="quarter" idx="150" hasCustomPrompt="1"/>
          </p:nvPr>
        </p:nvSpPr>
        <p:spPr>
          <a:xfrm>
            <a:off x="11370801"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61" name="Text Placeholder 7">
            <a:extLst>
              <a:ext uri="{FF2B5EF4-FFF2-40B4-BE49-F238E27FC236}">
                <a16:creationId xmlns:a16="http://schemas.microsoft.com/office/drawing/2014/main" id="{46C7A95C-02C6-48A4-AE16-374EB894444C}"/>
              </a:ext>
            </a:extLst>
          </p:cNvPr>
          <p:cNvSpPr>
            <a:spLocks noGrp="1"/>
          </p:cNvSpPr>
          <p:nvPr>
            <p:ph type="body" sz="quarter" idx="151" hasCustomPrompt="1"/>
          </p:nvPr>
        </p:nvSpPr>
        <p:spPr>
          <a:xfrm>
            <a:off x="11370801"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62" name="Text Placeholder 7">
            <a:extLst>
              <a:ext uri="{FF2B5EF4-FFF2-40B4-BE49-F238E27FC236}">
                <a16:creationId xmlns:a16="http://schemas.microsoft.com/office/drawing/2014/main" id="{B47E2633-3E5D-472A-9281-66BE623BF09D}"/>
              </a:ext>
            </a:extLst>
          </p:cNvPr>
          <p:cNvSpPr>
            <a:spLocks noGrp="1"/>
          </p:cNvSpPr>
          <p:nvPr>
            <p:ph type="body" sz="quarter" idx="152" hasCustomPrompt="1"/>
          </p:nvPr>
        </p:nvSpPr>
        <p:spPr>
          <a:xfrm>
            <a:off x="11370801"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63" name="Straight Connector 162">
            <a:extLst>
              <a:ext uri="{FF2B5EF4-FFF2-40B4-BE49-F238E27FC236}">
                <a16:creationId xmlns:a16="http://schemas.microsoft.com/office/drawing/2014/main" id="{D2434701-73F5-4DE3-AFE3-BD8082C45188}"/>
              </a:ext>
            </a:extLst>
          </p:cNvPr>
          <p:cNvCxnSpPr/>
          <p:nvPr userDrawn="1"/>
        </p:nvCxnSpPr>
        <p:spPr>
          <a:xfrm>
            <a:off x="11370801"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1" name="Rectangle: Top Corners Rounded 210">
            <a:extLst>
              <a:ext uri="{FF2B5EF4-FFF2-40B4-BE49-F238E27FC236}">
                <a16:creationId xmlns:a16="http://schemas.microsoft.com/office/drawing/2014/main" id="{B1201D14-8469-4E44-B822-F0411D270780}"/>
              </a:ext>
            </a:extLst>
          </p:cNvPr>
          <p:cNvSpPr/>
          <p:nvPr userDrawn="1"/>
        </p:nvSpPr>
        <p:spPr>
          <a:xfrm rot="10800000">
            <a:off x="1582596"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13" name="Text Placeholder 7">
            <a:extLst>
              <a:ext uri="{FF2B5EF4-FFF2-40B4-BE49-F238E27FC236}">
                <a16:creationId xmlns:a16="http://schemas.microsoft.com/office/drawing/2014/main" id="{4A33AB2C-875A-49B7-B919-B87EC70A417F}"/>
              </a:ext>
            </a:extLst>
          </p:cNvPr>
          <p:cNvSpPr>
            <a:spLocks noGrp="1"/>
          </p:cNvSpPr>
          <p:nvPr>
            <p:ph type="body" sz="quarter" idx="154" hasCustomPrompt="1"/>
          </p:nvPr>
        </p:nvSpPr>
        <p:spPr>
          <a:xfrm>
            <a:off x="1655477"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14" name="Text Placeholder 7">
            <a:extLst>
              <a:ext uri="{FF2B5EF4-FFF2-40B4-BE49-F238E27FC236}">
                <a16:creationId xmlns:a16="http://schemas.microsoft.com/office/drawing/2014/main" id="{5ECF8E2C-B3C5-4173-BD63-0D6123CF3A81}"/>
              </a:ext>
            </a:extLst>
          </p:cNvPr>
          <p:cNvSpPr>
            <a:spLocks noGrp="1"/>
          </p:cNvSpPr>
          <p:nvPr>
            <p:ph type="body" sz="quarter" idx="155" hasCustomPrompt="1"/>
          </p:nvPr>
        </p:nvSpPr>
        <p:spPr>
          <a:xfrm>
            <a:off x="1655477"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0" name="Text Placeholder 7">
            <a:extLst>
              <a:ext uri="{FF2B5EF4-FFF2-40B4-BE49-F238E27FC236}">
                <a16:creationId xmlns:a16="http://schemas.microsoft.com/office/drawing/2014/main" id="{FE318ACF-8083-4170-9E39-E009CCEE5883}"/>
              </a:ext>
            </a:extLst>
          </p:cNvPr>
          <p:cNvSpPr>
            <a:spLocks noGrp="1"/>
          </p:cNvSpPr>
          <p:nvPr>
            <p:ph type="body" sz="quarter" idx="161" hasCustomPrompt="1"/>
          </p:nvPr>
        </p:nvSpPr>
        <p:spPr>
          <a:xfrm>
            <a:off x="1655477"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1" name="Text Placeholder 7">
            <a:extLst>
              <a:ext uri="{FF2B5EF4-FFF2-40B4-BE49-F238E27FC236}">
                <a16:creationId xmlns:a16="http://schemas.microsoft.com/office/drawing/2014/main" id="{649232D7-1A3A-497B-8E1E-83F21AD42763}"/>
              </a:ext>
            </a:extLst>
          </p:cNvPr>
          <p:cNvSpPr>
            <a:spLocks noGrp="1"/>
          </p:cNvSpPr>
          <p:nvPr>
            <p:ph type="body" sz="quarter" idx="162" hasCustomPrompt="1"/>
          </p:nvPr>
        </p:nvSpPr>
        <p:spPr>
          <a:xfrm>
            <a:off x="1655477"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2" name="Straight Connector 221">
            <a:extLst>
              <a:ext uri="{FF2B5EF4-FFF2-40B4-BE49-F238E27FC236}">
                <a16:creationId xmlns:a16="http://schemas.microsoft.com/office/drawing/2014/main" id="{1CF81A9D-3A03-4F23-A526-69B17B296AAB}"/>
              </a:ext>
            </a:extLst>
          </p:cNvPr>
          <p:cNvCxnSpPr/>
          <p:nvPr userDrawn="1"/>
        </p:nvCxnSpPr>
        <p:spPr>
          <a:xfrm>
            <a:off x="1655477"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3" name="Rectangle: Top Corners Rounded 222">
            <a:extLst>
              <a:ext uri="{FF2B5EF4-FFF2-40B4-BE49-F238E27FC236}">
                <a16:creationId xmlns:a16="http://schemas.microsoft.com/office/drawing/2014/main" id="{2C2CF056-C4C2-4B0B-A766-59821FFDDD02}"/>
              </a:ext>
            </a:extLst>
          </p:cNvPr>
          <p:cNvSpPr/>
          <p:nvPr userDrawn="1"/>
        </p:nvSpPr>
        <p:spPr>
          <a:xfrm rot="10800000">
            <a:off x="3739695"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24" name="Text Placeholder 7">
            <a:extLst>
              <a:ext uri="{FF2B5EF4-FFF2-40B4-BE49-F238E27FC236}">
                <a16:creationId xmlns:a16="http://schemas.microsoft.com/office/drawing/2014/main" id="{6931944B-0CFD-403D-9685-EAFFC6D2C002}"/>
              </a:ext>
            </a:extLst>
          </p:cNvPr>
          <p:cNvSpPr>
            <a:spLocks noGrp="1"/>
          </p:cNvSpPr>
          <p:nvPr>
            <p:ph type="body" sz="quarter" idx="163" hasCustomPrompt="1"/>
          </p:nvPr>
        </p:nvSpPr>
        <p:spPr>
          <a:xfrm>
            <a:off x="3812576"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25" name="Text Placeholder 7">
            <a:extLst>
              <a:ext uri="{FF2B5EF4-FFF2-40B4-BE49-F238E27FC236}">
                <a16:creationId xmlns:a16="http://schemas.microsoft.com/office/drawing/2014/main" id="{A031659D-DEBB-4A7E-AAE8-568AE44CC104}"/>
              </a:ext>
            </a:extLst>
          </p:cNvPr>
          <p:cNvSpPr>
            <a:spLocks noGrp="1"/>
          </p:cNvSpPr>
          <p:nvPr>
            <p:ph type="body" sz="quarter" idx="164" hasCustomPrompt="1"/>
          </p:nvPr>
        </p:nvSpPr>
        <p:spPr>
          <a:xfrm>
            <a:off x="3812576"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6" name="Text Placeholder 7">
            <a:extLst>
              <a:ext uri="{FF2B5EF4-FFF2-40B4-BE49-F238E27FC236}">
                <a16:creationId xmlns:a16="http://schemas.microsoft.com/office/drawing/2014/main" id="{9DF4EAE8-B686-40D0-8AEE-FE949F6CBC85}"/>
              </a:ext>
            </a:extLst>
          </p:cNvPr>
          <p:cNvSpPr>
            <a:spLocks noGrp="1"/>
          </p:cNvSpPr>
          <p:nvPr>
            <p:ph type="body" sz="quarter" idx="165" hasCustomPrompt="1"/>
          </p:nvPr>
        </p:nvSpPr>
        <p:spPr>
          <a:xfrm>
            <a:off x="3812576"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7" name="Text Placeholder 7">
            <a:extLst>
              <a:ext uri="{FF2B5EF4-FFF2-40B4-BE49-F238E27FC236}">
                <a16:creationId xmlns:a16="http://schemas.microsoft.com/office/drawing/2014/main" id="{A20AB882-14C5-44DF-AD1F-79D6E561B9C5}"/>
              </a:ext>
            </a:extLst>
          </p:cNvPr>
          <p:cNvSpPr>
            <a:spLocks noGrp="1"/>
          </p:cNvSpPr>
          <p:nvPr>
            <p:ph type="body" sz="quarter" idx="166" hasCustomPrompt="1"/>
          </p:nvPr>
        </p:nvSpPr>
        <p:spPr>
          <a:xfrm>
            <a:off x="3812576"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8" name="Straight Connector 227">
            <a:extLst>
              <a:ext uri="{FF2B5EF4-FFF2-40B4-BE49-F238E27FC236}">
                <a16:creationId xmlns:a16="http://schemas.microsoft.com/office/drawing/2014/main" id="{77F6AADA-E2AD-4729-9B87-548BFE5B29D0}"/>
              </a:ext>
            </a:extLst>
          </p:cNvPr>
          <p:cNvCxnSpPr/>
          <p:nvPr userDrawn="1"/>
        </p:nvCxnSpPr>
        <p:spPr>
          <a:xfrm>
            <a:off x="3812576"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9" name="Rectangle: Top Corners Rounded 228">
            <a:extLst>
              <a:ext uri="{FF2B5EF4-FFF2-40B4-BE49-F238E27FC236}">
                <a16:creationId xmlns:a16="http://schemas.microsoft.com/office/drawing/2014/main" id="{06DE9421-FDF2-4C09-A74B-82FE3C464224}"/>
              </a:ext>
            </a:extLst>
          </p:cNvPr>
          <p:cNvSpPr/>
          <p:nvPr userDrawn="1"/>
        </p:nvSpPr>
        <p:spPr>
          <a:xfrm rot="10800000">
            <a:off x="5896790"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0" name="Text Placeholder 7">
            <a:extLst>
              <a:ext uri="{FF2B5EF4-FFF2-40B4-BE49-F238E27FC236}">
                <a16:creationId xmlns:a16="http://schemas.microsoft.com/office/drawing/2014/main" id="{A6806388-61E4-45C5-B17F-633E432B1BC8}"/>
              </a:ext>
            </a:extLst>
          </p:cNvPr>
          <p:cNvSpPr>
            <a:spLocks noGrp="1"/>
          </p:cNvSpPr>
          <p:nvPr>
            <p:ph type="body" sz="quarter" idx="167" hasCustomPrompt="1"/>
          </p:nvPr>
        </p:nvSpPr>
        <p:spPr>
          <a:xfrm>
            <a:off x="5969671"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1" name="Text Placeholder 7">
            <a:extLst>
              <a:ext uri="{FF2B5EF4-FFF2-40B4-BE49-F238E27FC236}">
                <a16:creationId xmlns:a16="http://schemas.microsoft.com/office/drawing/2014/main" id="{2ABBBE0D-BBB9-44F9-8C12-0AA9772CBC48}"/>
              </a:ext>
            </a:extLst>
          </p:cNvPr>
          <p:cNvSpPr>
            <a:spLocks noGrp="1"/>
          </p:cNvSpPr>
          <p:nvPr>
            <p:ph type="body" sz="quarter" idx="168" hasCustomPrompt="1"/>
          </p:nvPr>
        </p:nvSpPr>
        <p:spPr>
          <a:xfrm>
            <a:off x="5969671"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2" name="Text Placeholder 7">
            <a:extLst>
              <a:ext uri="{FF2B5EF4-FFF2-40B4-BE49-F238E27FC236}">
                <a16:creationId xmlns:a16="http://schemas.microsoft.com/office/drawing/2014/main" id="{31F50071-A6E9-4E48-8DB7-0518C3EEF8BB}"/>
              </a:ext>
            </a:extLst>
          </p:cNvPr>
          <p:cNvSpPr>
            <a:spLocks noGrp="1"/>
          </p:cNvSpPr>
          <p:nvPr>
            <p:ph type="body" sz="quarter" idx="169" hasCustomPrompt="1"/>
          </p:nvPr>
        </p:nvSpPr>
        <p:spPr>
          <a:xfrm>
            <a:off x="5969671"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3" name="Text Placeholder 7">
            <a:extLst>
              <a:ext uri="{FF2B5EF4-FFF2-40B4-BE49-F238E27FC236}">
                <a16:creationId xmlns:a16="http://schemas.microsoft.com/office/drawing/2014/main" id="{2DA0D5AE-6BE5-4248-8F1B-3C6A4D576701}"/>
              </a:ext>
            </a:extLst>
          </p:cNvPr>
          <p:cNvSpPr>
            <a:spLocks noGrp="1"/>
          </p:cNvSpPr>
          <p:nvPr>
            <p:ph type="body" sz="quarter" idx="170" hasCustomPrompt="1"/>
          </p:nvPr>
        </p:nvSpPr>
        <p:spPr>
          <a:xfrm>
            <a:off x="5969671"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34" name="Straight Connector 233">
            <a:extLst>
              <a:ext uri="{FF2B5EF4-FFF2-40B4-BE49-F238E27FC236}">
                <a16:creationId xmlns:a16="http://schemas.microsoft.com/office/drawing/2014/main" id="{EAB9FF9A-37FF-4001-A05E-9A2FF4275C16}"/>
              </a:ext>
            </a:extLst>
          </p:cNvPr>
          <p:cNvCxnSpPr/>
          <p:nvPr userDrawn="1"/>
        </p:nvCxnSpPr>
        <p:spPr>
          <a:xfrm>
            <a:off x="5969671"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35" name="Rectangle: Top Corners Rounded 234">
            <a:extLst>
              <a:ext uri="{FF2B5EF4-FFF2-40B4-BE49-F238E27FC236}">
                <a16:creationId xmlns:a16="http://schemas.microsoft.com/office/drawing/2014/main" id="{52940CF9-CC2D-4762-8460-DC1507544C89}"/>
              </a:ext>
            </a:extLst>
          </p:cNvPr>
          <p:cNvSpPr/>
          <p:nvPr userDrawn="1"/>
        </p:nvSpPr>
        <p:spPr>
          <a:xfrm rot="10800000">
            <a:off x="8053885"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6" name="Text Placeholder 7">
            <a:extLst>
              <a:ext uri="{FF2B5EF4-FFF2-40B4-BE49-F238E27FC236}">
                <a16:creationId xmlns:a16="http://schemas.microsoft.com/office/drawing/2014/main" id="{10FDC395-CE46-4FF7-BFF3-E5A7F1665EEE}"/>
              </a:ext>
            </a:extLst>
          </p:cNvPr>
          <p:cNvSpPr>
            <a:spLocks noGrp="1"/>
          </p:cNvSpPr>
          <p:nvPr>
            <p:ph type="body" sz="quarter" idx="171" hasCustomPrompt="1"/>
          </p:nvPr>
        </p:nvSpPr>
        <p:spPr>
          <a:xfrm>
            <a:off x="8126766"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7" name="Text Placeholder 7">
            <a:extLst>
              <a:ext uri="{FF2B5EF4-FFF2-40B4-BE49-F238E27FC236}">
                <a16:creationId xmlns:a16="http://schemas.microsoft.com/office/drawing/2014/main" id="{88B8DEE2-7360-4CA5-8C23-52417A8BA2A1}"/>
              </a:ext>
            </a:extLst>
          </p:cNvPr>
          <p:cNvSpPr>
            <a:spLocks noGrp="1"/>
          </p:cNvSpPr>
          <p:nvPr>
            <p:ph type="body" sz="quarter" idx="172" hasCustomPrompt="1"/>
          </p:nvPr>
        </p:nvSpPr>
        <p:spPr>
          <a:xfrm>
            <a:off x="8126766"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8" name="Text Placeholder 7">
            <a:extLst>
              <a:ext uri="{FF2B5EF4-FFF2-40B4-BE49-F238E27FC236}">
                <a16:creationId xmlns:a16="http://schemas.microsoft.com/office/drawing/2014/main" id="{A5A63509-0A32-429A-89F5-C6F2D7D9DE77}"/>
              </a:ext>
            </a:extLst>
          </p:cNvPr>
          <p:cNvSpPr>
            <a:spLocks noGrp="1"/>
          </p:cNvSpPr>
          <p:nvPr>
            <p:ph type="body" sz="quarter" idx="173" hasCustomPrompt="1"/>
          </p:nvPr>
        </p:nvSpPr>
        <p:spPr>
          <a:xfrm>
            <a:off x="8126766"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9" name="Text Placeholder 7">
            <a:extLst>
              <a:ext uri="{FF2B5EF4-FFF2-40B4-BE49-F238E27FC236}">
                <a16:creationId xmlns:a16="http://schemas.microsoft.com/office/drawing/2014/main" id="{1D7E2C49-F83C-4C41-B73B-FA6119562F8D}"/>
              </a:ext>
            </a:extLst>
          </p:cNvPr>
          <p:cNvSpPr>
            <a:spLocks noGrp="1"/>
          </p:cNvSpPr>
          <p:nvPr>
            <p:ph type="body" sz="quarter" idx="174" hasCustomPrompt="1"/>
          </p:nvPr>
        </p:nvSpPr>
        <p:spPr>
          <a:xfrm>
            <a:off x="8126766"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40" name="Straight Connector 239">
            <a:extLst>
              <a:ext uri="{FF2B5EF4-FFF2-40B4-BE49-F238E27FC236}">
                <a16:creationId xmlns:a16="http://schemas.microsoft.com/office/drawing/2014/main" id="{8A4F88DE-0CBA-47B2-946E-9CFF6DBB4799}"/>
              </a:ext>
            </a:extLst>
          </p:cNvPr>
          <p:cNvCxnSpPr/>
          <p:nvPr userDrawn="1"/>
        </p:nvCxnSpPr>
        <p:spPr>
          <a:xfrm>
            <a:off x="8126766"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41" name="Rectangle: Top Corners Rounded 240">
            <a:extLst>
              <a:ext uri="{FF2B5EF4-FFF2-40B4-BE49-F238E27FC236}">
                <a16:creationId xmlns:a16="http://schemas.microsoft.com/office/drawing/2014/main" id="{AACBF7E7-4F25-46EE-B6ED-7BAF5023F8CF}"/>
              </a:ext>
            </a:extLst>
          </p:cNvPr>
          <p:cNvSpPr/>
          <p:nvPr userDrawn="1"/>
        </p:nvSpPr>
        <p:spPr>
          <a:xfrm rot="10800000">
            <a:off x="10210980"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42" name="Text Placeholder 7">
            <a:extLst>
              <a:ext uri="{FF2B5EF4-FFF2-40B4-BE49-F238E27FC236}">
                <a16:creationId xmlns:a16="http://schemas.microsoft.com/office/drawing/2014/main" id="{C47BDE3D-1E27-49FA-8780-C7D9040645DE}"/>
              </a:ext>
            </a:extLst>
          </p:cNvPr>
          <p:cNvSpPr>
            <a:spLocks noGrp="1"/>
          </p:cNvSpPr>
          <p:nvPr>
            <p:ph type="body" sz="quarter" idx="175" hasCustomPrompt="1"/>
          </p:nvPr>
        </p:nvSpPr>
        <p:spPr>
          <a:xfrm>
            <a:off x="10283861"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43" name="Text Placeholder 7">
            <a:extLst>
              <a:ext uri="{FF2B5EF4-FFF2-40B4-BE49-F238E27FC236}">
                <a16:creationId xmlns:a16="http://schemas.microsoft.com/office/drawing/2014/main" id="{F21B0484-7436-4C34-95D4-57F1ED24A9EF}"/>
              </a:ext>
            </a:extLst>
          </p:cNvPr>
          <p:cNvSpPr>
            <a:spLocks noGrp="1"/>
          </p:cNvSpPr>
          <p:nvPr>
            <p:ph type="body" sz="quarter" idx="176" hasCustomPrompt="1"/>
          </p:nvPr>
        </p:nvSpPr>
        <p:spPr>
          <a:xfrm>
            <a:off x="10283861"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44" name="Text Placeholder 7">
            <a:extLst>
              <a:ext uri="{FF2B5EF4-FFF2-40B4-BE49-F238E27FC236}">
                <a16:creationId xmlns:a16="http://schemas.microsoft.com/office/drawing/2014/main" id="{1D3EDF1E-F553-4B35-9525-400B5F8B4BBD}"/>
              </a:ext>
            </a:extLst>
          </p:cNvPr>
          <p:cNvSpPr>
            <a:spLocks noGrp="1"/>
          </p:cNvSpPr>
          <p:nvPr>
            <p:ph type="body" sz="quarter" idx="177" hasCustomPrompt="1"/>
          </p:nvPr>
        </p:nvSpPr>
        <p:spPr>
          <a:xfrm>
            <a:off x="10283861"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45" name="Text Placeholder 7">
            <a:extLst>
              <a:ext uri="{FF2B5EF4-FFF2-40B4-BE49-F238E27FC236}">
                <a16:creationId xmlns:a16="http://schemas.microsoft.com/office/drawing/2014/main" id="{DF7E2C35-B933-4E51-B03F-5D1D8B4E9EED}"/>
              </a:ext>
            </a:extLst>
          </p:cNvPr>
          <p:cNvSpPr>
            <a:spLocks noGrp="1"/>
          </p:cNvSpPr>
          <p:nvPr>
            <p:ph type="body" sz="quarter" idx="178" hasCustomPrompt="1"/>
          </p:nvPr>
        </p:nvSpPr>
        <p:spPr>
          <a:xfrm>
            <a:off x="10283861"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46" name="Straight Connector 245">
            <a:extLst>
              <a:ext uri="{FF2B5EF4-FFF2-40B4-BE49-F238E27FC236}">
                <a16:creationId xmlns:a16="http://schemas.microsoft.com/office/drawing/2014/main" id="{B726AC48-C846-4948-8C9F-BE82C2CC1D1C}"/>
              </a:ext>
            </a:extLst>
          </p:cNvPr>
          <p:cNvCxnSpPr/>
          <p:nvPr userDrawn="1"/>
        </p:nvCxnSpPr>
        <p:spPr>
          <a:xfrm>
            <a:off x="10283861"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53" name="Picture Placeholder 4">
            <a:extLst>
              <a:ext uri="{FF2B5EF4-FFF2-40B4-BE49-F238E27FC236}">
                <a16:creationId xmlns:a16="http://schemas.microsoft.com/office/drawing/2014/main" id="{D4AA8787-F2A7-4949-94CD-ED14C4DC8CAE}"/>
              </a:ext>
            </a:extLst>
          </p:cNvPr>
          <p:cNvSpPr>
            <a:spLocks noGrp="1"/>
          </p:cNvSpPr>
          <p:nvPr>
            <p:ph type="pic" sz="quarter" idx="183" hasCustomPrompt="1"/>
          </p:nvPr>
        </p:nvSpPr>
        <p:spPr>
          <a:xfrm>
            <a:off x="1582600"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4" name="Picture Placeholder 4">
            <a:extLst>
              <a:ext uri="{FF2B5EF4-FFF2-40B4-BE49-F238E27FC236}">
                <a16:creationId xmlns:a16="http://schemas.microsoft.com/office/drawing/2014/main" id="{B5A2AAB4-BE7F-4BC5-992F-6AE5DE259236}"/>
              </a:ext>
            </a:extLst>
          </p:cNvPr>
          <p:cNvSpPr>
            <a:spLocks noGrp="1"/>
          </p:cNvSpPr>
          <p:nvPr>
            <p:ph type="pic" sz="quarter" idx="184" hasCustomPrompt="1"/>
          </p:nvPr>
        </p:nvSpPr>
        <p:spPr>
          <a:xfrm>
            <a:off x="3739695"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5" name="Picture Placeholder 4">
            <a:extLst>
              <a:ext uri="{FF2B5EF4-FFF2-40B4-BE49-F238E27FC236}">
                <a16:creationId xmlns:a16="http://schemas.microsoft.com/office/drawing/2014/main" id="{EA6292C1-E8F9-44CF-9999-21E569090614}"/>
              </a:ext>
            </a:extLst>
          </p:cNvPr>
          <p:cNvSpPr>
            <a:spLocks noGrp="1"/>
          </p:cNvSpPr>
          <p:nvPr>
            <p:ph type="pic" sz="quarter" idx="185" hasCustomPrompt="1"/>
          </p:nvPr>
        </p:nvSpPr>
        <p:spPr>
          <a:xfrm>
            <a:off x="5896790"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6" name="Picture Placeholder 4">
            <a:extLst>
              <a:ext uri="{FF2B5EF4-FFF2-40B4-BE49-F238E27FC236}">
                <a16:creationId xmlns:a16="http://schemas.microsoft.com/office/drawing/2014/main" id="{370C1DF9-E66A-44C5-8EDA-B5C1F4F90D6E}"/>
              </a:ext>
            </a:extLst>
          </p:cNvPr>
          <p:cNvSpPr>
            <a:spLocks noGrp="1"/>
          </p:cNvSpPr>
          <p:nvPr>
            <p:ph type="pic" sz="quarter" idx="186" hasCustomPrompt="1"/>
          </p:nvPr>
        </p:nvSpPr>
        <p:spPr>
          <a:xfrm>
            <a:off x="8053885"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7" name="Picture Placeholder 4">
            <a:extLst>
              <a:ext uri="{FF2B5EF4-FFF2-40B4-BE49-F238E27FC236}">
                <a16:creationId xmlns:a16="http://schemas.microsoft.com/office/drawing/2014/main" id="{368F83A7-D1ED-4F44-B864-9BA2674BB14E}"/>
              </a:ext>
            </a:extLst>
          </p:cNvPr>
          <p:cNvSpPr>
            <a:spLocks noGrp="1"/>
          </p:cNvSpPr>
          <p:nvPr>
            <p:ph type="pic" sz="quarter" idx="187" hasCustomPrompt="1"/>
          </p:nvPr>
        </p:nvSpPr>
        <p:spPr>
          <a:xfrm>
            <a:off x="10210980"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Tree>
    <p:extLst>
      <p:ext uri="{BB962C8B-B14F-4D97-AF65-F5344CB8AC3E}">
        <p14:creationId xmlns:p14="http://schemas.microsoft.com/office/powerpoint/2010/main" val="1707802928"/>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ase Studies-10">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Rectangle: Top Corners Rounded 3">
            <a:extLst>
              <a:ext uri="{FF2B5EF4-FFF2-40B4-BE49-F238E27FC236}">
                <a16:creationId xmlns:a16="http://schemas.microsoft.com/office/drawing/2014/main" id="{791C6299-5EBE-4860-B915-4602FA2FBFF5}"/>
              </a:ext>
            </a:extLst>
          </p:cNvPr>
          <p:cNvSpPr/>
          <p:nvPr userDrawn="1"/>
        </p:nvSpPr>
        <p:spPr>
          <a:xfrm rot="10800000">
            <a:off x="1579852"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7" name="Picture Placeholder 4">
            <a:extLst>
              <a:ext uri="{FF2B5EF4-FFF2-40B4-BE49-F238E27FC236}">
                <a16:creationId xmlns:a16="http://schemas.microsoft.com/office/drawing/2014/main" id="{7CD8D313-CDE3-4791-BAAC-E4AF31FD9007}"/>
              </a:ext>
            </a:extLst>
          </p:cNvPr>
          <p:cNvSpPr>
            <a:spLocks noGrp="1"/>
          </p:cNvSpPr>
          <p:nvPr>
            <p:ph type="pic" sz="quarter" idx="11" hasCustomPrompt="1"/>
          </p:nvPr>
        </p:nvSpPr>
        <p:spPr>
          <a:xfrm>
            <a:off x="1579856"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 name="Text Placeholder 7">
            <a:extLst>
              <a:ext uri="{FF2B5EF4-FFF2-40B4-BE49-F238E27FC236}">
                <a16:creationId xmlns:a16="http://schemas.microsoft.com/office/drawing/2014/main" id="{F848B3F3-B197-468C-81ED-A9220AB3BD72}"/>
              </a:ext>
            </a:extLst>
          </p:cNvPr>
          <p:cNvSpPr>
            <a:spLocks noGrp="1"/>
          </p:cNvSpPr>
          <p:nvPr>
            <p:ph type="body" sz="quarter" idx="35" hasCustomPrompt="1"/>
          </p:nvPr>
        </p:nvSpPr>
        <p:spPr>
          <a:xfrm>
            <a:off x="1652733"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 name="Text Placeholder 7">
            <a:extLst>
              <a:ext uri="{FF2B5EF4-FFF2-40B4-BE49-F238E27FC236}">
                <a16:creationId xmlns:a16="http://schemas.microsoft.com/office/drawing/2014/main" id="{C0B50D42-CABF-4000-894D-D79C8DCE895A}"/>
              </a:ext>
            </a:extLst>
          </p:cNvPr>
          <p:cNvSpPr>
            <a:spLocks noGrp="1"/>
          </p:cNvSpPr>
          <p:nvPr>
            <p:ph type="body" sz="quarter" idx="36" hasCustomPrompt="1"/>
          </p:nvPr>
        </p:nvSpPr>
        <p:spPr>
          <a:xfrm>
            <a:off x="1652733"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27" name="Picture Placeholder 4">
            <a:extLst>
              <a:ext uri="{FF2B5EF4-FFF2-40B4-BE49-F238E27FC236}">
                <a16:creationId xmlns:a16="http://schemas.microsoft.com/office/drawing/2014/main" id="{F8D343D3-0DC9-4025-8E73-13B824384837}"/>
              </a:ext>
            </a:extLst>
          </p:cNvPr>
          <p:cNvSpPr>
            <a:spLocks noGrp="1"/>
          </p:cNvSpPr>
          <p:nvPr>
            <p:ph type="pic" sz="quarter" idx="37" hasCustomPrompt="1"/>
          </p:nvPr>
        </p:nvSpPr>
        <p:spPr>
          <a:xfrm>
            <a:off x="3736951"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2" name="Picture Placeholder 4">
            <a:extLst>
              <a:ext uri="{FF2B5EF4-FFF2-40B4-BE49-F238E27FC236}">
                <a16:creationId xmlns:a16="http://schemas.microsoft.com/office/drawing/2014/main" id="{183282C9-D879-4EA0-8159-EB6E5DEA563D}"/>
              </a:ext>
            </a:extLst>
          </p:cNvPr>
          <p:cNvSpPr>
            <a:spLocks noGrp="1"/>
          </p:cNvSpPr>
          <p:nvPr>
            <p:ph type="pic" sz="quarter" idx="41" hasCustomPrompt="1"/>
          </p:nvPr>
        </p:nvSpPr>
        <p:spPr>
          <a:xfrm>
            <a:off x="5894046"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7" name="Picture Placeholder 4">
            <a:extLst>
              <a:ext uri="{FF2B5EF4-FFF2-40B4-BE49-F238E27FC236}">
                <a16:creationId xmlns:a16="http://schemas.microsoft.com/office/drawing/2014/main" id="{1FB25F5B-AB60-4698-B7E8-BE2D2B8A8B82}"/>
              </a:ext>
            </a:extLst>
          </p:cNvPr>
          <p:cNvSpPr>
            <a:spLocks noGrp="1"/>
          </p:cNvSpPr>
          <p:nvPr>
            <p:ph type="pic" sz="quarter" idx="45" hasCustomPrompt="1"/>
          </p:nvPr>
        </p:nvSpPr>
        <p:spPr>
          <a:xfrm>
            <a:off x="8051141"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2" name="Picture Placeholder 4">
            <a:extLst>
              <a:ext uri="{FF2B5EF4-FFF2-40B4-BE49-F238E27FC236}">
                <a16:creationId xmlns:a16="http://schemas.microsoft.com/office/drawing/2014/main" id="{55AFD3DE-FBEB-412A-9B76-F082AE9866D1}"/>
              </a:ext>
            </a:extLst>
          </p:cNvPr>
          <p:cNvSpPr>
            <a:spLocks noGrp="1"/>
          </p:cNvSpPr>
          <p:nvPr>
            <p:ph type="pic" sz="quarter" idx="49" hasCustomPrompt="1"/>
          </p:nvPr>
        </p:nvSpPr>
        <p:spPr>
          <a:xfrm>
            <a:off x="10208236"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69" name="Text Placeholder 7">
            <a:extLst>
              <a:ext uri="{FF2B5EF4-FFF2-40B4-BE49-F238E27FC236}">
                <a16:creationId xmlns:a16="http://schemas.microsoft.com/office/drawing/2014/main" id="{651A8961-29BB-44B1-9465-E9F60D41F2FA}"/>
              </a:ext>
            </a:extLst>
          </p:cNvPr>
          <p:cNvSpPr>
            <a:spLocks noGrp="1"/>
          </p:cNvSpPr>
          <p:nvPr>
            <p:ph type="body" sz="quarter" idx="81" hasCustomPrompt="1"/>
          </p:nvPr>
        </p:nvSpPr>
        <p:spPr>
          <a:xfrm>
            <a:off x="1652733"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70" name="Text Placeholder 7">
            <a:extLst>
              <a:ext uri="{FF2B5EF4-FFF2-40B4-BE49-F238E27FC236}">
                <a16:creationId xmlns:a16="http://schemas.microsoft.com/office/drawing/2014/main" id="{32D76551-D572-4220-913D-B33A3C73EEE4}"/>
              </a:ext>
            </a:extLst>
          </p:cNvPr>
          <p:cNvSpPr>
            <a:spLocks noGrp="1"/>
          </p:cNvSpPr>
          <p:nvPr>
            <p:ph type="body" sz="quarter" idx="82" hasCustomPrompt="1"/>
          </p:nvPr>
        </p:nvSpPr>
        <p:spPr>
          <a:xfrm>
            <a:off x="1652733"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cxnSp>
        <p:nvCxnSpPr>
          <p:cNvPr id="3" name="Straight Connector 2">
            <a:extLst>
              <a:ext uri="{FF2B5EF4-FFF2-40B4-BE49-F238E27FC236}">
                <a16:creationId xmlns:a16="http://schemas.microsoft.com/office/drawing/2014/main" id="{68FD6E32-4234-4FF9-9389-DFC2AB8448FC}"/>
              </a:ext>
            </a:extLst>
          </p:cNvPr>
          <p:cNvCxnSpPr/>
          <p:nvPr userDrawn="1"/>
        </p:nvCxnSpPr>
        <p:spPr>
          <a:xfrm>
            <a:off x="1652733"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0" name="Rectangle: Top Corners Rounded 129">
            <a:extLst>
              <a:ext uri="{FF2B5EF4-FFF2-40B4-BE49-F238E27FC236}">
                <a16:creationId xmlns:a16="http://schemas.microsoft.com/office/drawing/2014/main" id="{490A4FA6-9682-4FA6-80AB-486C2737F5D3}"/>
              </a:ext>
            </a:extLst>
          </p:cNvPr>
          <p:cNvSpPr/>
          <p:nvPr userDrawn="1"/>
        </p:nvSpPr>
        <p:spPr>
          <a:xfrm rot="10800000">
            <a:off x="3736951"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1" name="Text Placeholder 7">
            <a:extLst>
              <a:ext uri="{FF2B5EF4-FFF2-40B4-BE49-F238E27FC236}">
                <a16:creationId xmlns:a16="http://schemas.microsoft.com/office/drawing/2014/main" id="{F035AC26-AD10-4729-A9B1-AE54455AA045}"/>
              </a:ext>
            </a:extLst>
          </p:cNvPr>
          <p:cNvSpPr>
            <a:spLocks noGrp="1"/>
          </p:cNvSpPr>
          <p:nvPr>
            <p:ph type="body" sz="quarter" idx="133" hasCustomPrompt="1"/>
          </p:nvPr>
        </p:nvSpPr>
        <p:spPr>
          <a:xfrm>
            <a:off x="3809832"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33" name="Text Placeholder 7">
            <a:extLst>
              <a:ext uri="{FF2B5EF4-FFF2-40B4-BE49-F238E27FC236}">
                <a16:creationId xmlns:a16="http://schemas.microsoft.com/office/drawing/2014/main" id="{44349F41-DC58-49EA-AD83-3A74FC0B076A}"/>
              </a:ext>
            </a:extLst>
          </p:cNvPr>
          <p:cNvSpPr>
            <a:spLocks noGrp="1"/>
          </p:cNvSpPr>
          <p:nvPr>
            <p:ph type="body" sz="quarter" idx="134" hasCustomPrompt="1"/>
          </p:nvPr>
        </p:nvSpPr>
        <p:spPr>
          <a:xfrm>
            <a:off x="3809832"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34" name="Text Placeholder 7">
            <a:extLst>
              <a:ext uri="{FF2B5EF4-FFF2-40B4-BE49-F238E27FC236}">
                <a16:creationId xmlns:a16="http://schemas.microsoft.com/office/drawing/2014/main" id="{D8D45C32-3AEF-4D51-8BDC-CA3740B69FEE}"/>
              </a:ext>
            </a:extLst>
          </p:cNvPr>
          <p:cNvSpPr>
            <a:spLocks noGrp="1"/>
          </p:cNvSpPr>
          <p:nvPr>
            <p:ph type="body" sz="quarter" idx="135" hasCustomPrompt="1"/>
          </p:nvPr>
        </p:nvSpPr>
        <p:spPr>
          <a:xfrm>
            <a:off x="3809832"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35" name="Text Placeholder 7">
            <a:extLst>
              <a:ext uri="{FF2B5EF4-FFF2-40B4-BE49-F238E27FC236}">
                <a16:creationId xmlns:a16="http://schemas.microsoft.com/office/drawing/2014/main" id="{4925C865-21E2-4D8A-B5C7-70F9C357769A}"/>
              </a:ext>
            </a:extLst>
          </p:cNvPr>
          <p:cNvSpPr>
            <a:spLocks noGrp="1"/>
          </p:cNvSpPr>
          <p:nvPr>
            <p:ph type="body" sz="quarter" idx="136" hasCustomPrompt="1"/>
          </p:nvPr>
        </p:nvSpPr>
        <p:spPr>
          <a:xfrm>
            <a:off x="3809832"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36" name="Straight Connector 135">
            <a:extLst>
              <a:ext uri="{FF2B5EF4-FFF2-40B4-BE49-F238E27FC236}">
                <a16:creationId xmlns:a16="http://schemas.microsoft.com/office/drawing/2014/main" id="{1092F93B-F656-4301-8D19-52FC871A0874}"/>
              </a:ext>
            </a:extLst>
          </p:cNvPr>
          <p:cNvCxnSpPr/>
          <p:nvPr userDrawn="1"/>
        </p:nvCxnSpPr>
        <p:spPr>
          <a:xfrm>
            <a:off x="3809832"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8" name="Rectangle: Top Corners Rounded 137">
            <a:extLst>
              <a:ext uri="{FF2B5EF4-FFF2-40B4-BE49-F238E27FC236}">
                <a16:creationId xmlns:a16="http://schemas.microsoft.com/office/drawing/2014/main" id="{9AE4475F-FA71-4685-AE32-DE6A1DF287CA}"/>
              </a:ext>
            </a:extLst>
          </p:cNvPr>
          <p:cNvSpPr/>
          <p:nvPr userDrawn="1"/>
        </p:nvSpPr>
        <p:spPr>
          <a:xfrm rot="10800000">
            <a:off x="5894046"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9" name="Text Placeholder 7">
            <a:extLst>
              <a:ext uri="{FF2B5EF4-FFF2-40B4-BE49-F238E27FC236}">
                <a16:creationId xmlns:a16="http://schemas.microsoft.com/office/drawing/2014/main" id="{8A4D6AC8-7D58-4F83-8B06-91392C71F8A9}"/>
              </a:ext>
            </a:extLst>
          </p:cNvPr>
          <p:cNvSpPr>
            <a:spLocks noGrp="1"/>
          </p:cNvSpPr>
          <p:nvPr>
            <p:ph type="body" sz="quarter" idx="137" hasCustomPrompt="1"/>
          </p:nvPr>
        </p:nvSpPr>
        <p:spPr>
          <a:xfrm>
            <a:off x="5966927"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0" name="Text Placeholder 7">
            <a:extLst>
              <a:ext uri="{FF2B5EF4-FFF2-40B4-BE49-F238E27FC236}">
                <a16:creationId xmlns:a16="http://schemas.microsoft.com/office/drawing/2014/main" id="{EA7ED693-6DA8-41E0-8B4E-378AEE21DF2B}"/>
              </a:ext>
            </a:extLst>
          </p:cNvPr>
          <p:cNvSpPr>
            <a:spLocks noGrp="1"/>
          </p:cNvSpPr>
          <p:nvPr>
            <p:ph type="body" sz="quarter" idx="138" hasCustomPrompt="1"/>
          </p:nvPr>
        </p:nvSpPr>
        <p:spPr>
          <a:xfrm>
            <a:off x="5966927"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1" name="Text Placeholder 7">
            <a:extLst>
              <a:ext uri="{FF2B5EF4-FFF2-40B4-BE49-F238E27FC236}">
                <a16:creationId xmlns:a16="http://schemas.microsoft.com/office/drawing/2014/main" id="{7416367C-2959-4EC2-B0C7-DEE46ACE8A2E}"/>
              </a:ext>
            </a:extLst>
          </p:cNvPr>
          <p:cNvSpPr>
            <a:spLocks noGrp="1"/>
          </p:cNvSpPr>
          <p:nvPr>
            <p:ph type="body" sz="quarter" idx="139" hasCustomPrompt="1"/>
          </p:nvPr>
        </p:nvSpPr>
        <p:spPr>
          <a:xfrm>
            <a:off x="5966927"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43" name="Text Placeholder 7">
            <a:extLst>
              <a:ext uri="{FF2B5EF4-FFF2-40B4-BE49-F238E27FC236}">
                <a16:creationId xmlns:a16="http://schemas.microsoft.com/office/drawing/2014/main" id="{78BF1CBB-FAD8-44C1-8B37-C726E394ECCA}"/>
              </a:ext>
            </a:extLst>
          </p:cNvPr>
          <p:cNvSpPr>
            <a:spLocks noGrp="1"/>
          </p:cNvSpPr>
          <p:nvPr>
            <p:ph type="body" sz="quarter" idx="140" hasCustomPrompt="1"/>
          </p:nvPr>
        </p:nvSpPr>
        <p:spPr>
          <a:xfrm>
            <a:off x="5966927"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44" name="Straight Connector 143">
            <a:extLst>
              <a:ext uri="{FF2B5EF4-FFF2-40B4-BE49-F238E27FC236}">
                <a16:creationId xmlns:a16="http://schemas.microsoft.com/office/drawing/2014/main" id="{B789520C-4E57-45F7-A8B6-2A9622225B8E}"/>
              </a:ext>
            </a:extLst>
          </p:cNvPr>
          <p:cNvCxnSpPr/>
          <p:nvPr userDrawn="1"/>
        </p:nvCxnSpPr>
        <p:spPr>
          <a:xfrm>
            <a:off x="5966927"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5" name="Rectangle: Top Corners Rounded 144">
            <a:extLst>
              <a:ext uri="{FF2B5EF4-FFF2-40B4-BE49-F238E27FC236}">
                <a16:creationId xmlns:a16="http://schemas.microsoft.com/office/drawing/2014/main" id="{50D686D9-0AA2-4871-969D-DFEA34A96EB9}"/>
              </a:ext>
            </a:extLst>
          </p:cNvPr>
          <p:cNvSpPr/>
          <p:nvPr userDrawn="1"/>
        </p:nvSpPr>
        <p:spPr>
          <a:xfrm rot="10800000">
            <a:off x="8051141"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46" name="Text Placeholder 7">
            <a:extLst>
              <a:ext uri="{FF2B5EF4-FFF2-40B4-BE49-F238E27FC236}">
                <a16:creationId xmlns:a16="http://schemas.microsoft.com/office/drawing/2014/main" id="{53D07D1A-04FA-43D8-A426-FAB342D4AEA7}"/>
              </a:ext>
            </a:extLst>
          </p:cNvPr>
          <p:cNvSpPr>
            <a:spLocks noGrp="1"/>
          </p:cNvSpPr>
          <p:nvPr>
            <p:ph type="body" sz="quarter" idx="141" hasCustomPrompt="1"/>
          </p:nvPr>
        </p:nvSpPr>
        <p:spPr>
          <a:xfrm>
            <a:off x="8124022"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8" name="Text Placeholder 7">
            <a:extLst>
              <a:ext uri="{FF2B5EF4-FFF2-40B4-BE49-F238E27FC236}">
                <a16:creationId xmlns:a16="http://schemas.microsoft.com/office/drawing/2014/main" id="{488E4BF2-3DAE-42D9-96EF-883542353758}"/>
              </a:ext>
            </a:extLst>
          </p:cNvPr>
          <p:cNvSpPr>
            <a:spLocks noGrp="1"/>
          </p:cNvSpPr>
          <p:nvPr>
            <p:ph type="body" sz="quarter" idx="142" hasCustomPrompt="1"/>
          </p:nvPr>
        </p:nvSpPr>
        <p:spPr>
          <a:xfrm>
            <a:off x="8124022"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9" name="Text Placeholder 7">
            <a:extLst>
              <a:ext uri="{FF2B5EF4-FFF2-40B4-BE49-F238E27FC236}">
                <a16:creationId xmlns:a16="http://schemas.microsoft.com/office/drawing/2014/main" id="{49FECD32-C5C7-41AB-A242-BC1D8321368C}"/>
              </a:ext>
            </a:extLst>
          </p:cNvPr>
          <p:cNvSpPr>
            <a:spLocks noGrp="1"/>
          </p:cNvSpPr>
          <p:nvPr>
            <p:ph type="body" sz="quarter" idx="143" hasCustomPrompt="1"/>
          </p:nvPr>
        </p:nvSpPr>
        <p:spPr>
          <a:xfrm>
            <a:off x="8124022"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0" name="Text Placeholder 7">
            <a:extLst>
              <a:ext uri="{FF2B5EF4-FFF2-40B4-BE49-F238E27FC236}">
                <a16:creationId xmlns:a16="http://schemas.microsoft.com/office/drawing/2014/main" id="{DE056CC5-5FB0-420C-A102-6D78C883B988}"/>
              </a:ext>
            </a:extLst>
          </p:cNvPr>
          <p:cNvSpPr>
            <a:spLocks noGrp="1"/>
          </p:cNvSpPr>
          <p:nvPr>
            <p:ph type="body" sz="quarter" idx="144" hasCustomPrompt="1"/>
          </p:nvPr>
        </p:nvSpPr>
        <p:spPr>
          <a:xfrm>
            <a:off x="8124022"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1" name="Straight Connector 150">
            <a:extLst>
              <a:ext uri="{FF2B5EF4-FFF2-40B4-BE49-F238E27FC236}">
                <a16:creationId xmlns:a16="http://schemas.microsoft.com/office/drawing/2014/main" id="{74700CEE-97CD-416A-A852-C3966FFD7758}"/>
              </a:ext>
            </a:extLst>
          </p:cNvPr>
          <p:cNvCxnSpPr/>
          <p:nvPr userDrawn="1"/>
        </p:nvCxnSpPr>
        <p:spPr>
          <a:xfrm>
            <a:off x="8124022"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2" name="Rectangle: Top Corners Rounded 151">
            <a:extLst>
              <a:ext uri="{FF2B5EF4-FFF2-40B4-BE49-F238E27FC236}">
                <a16:creationId xmlns:a16="http://schemas.microsoft.com/office/drawing/2014/main" id="{FA479697-4C3C-4716-87D1-37BFD54BE19E}"/>
              </a:ext>
            </a:extLst>
          </p:cNvPr>
          <p:cNvSpPr/>
          <p:nvPr userDrawn="1"/>
        </p:nvSpPr>
        <p:spPr>
          <a:xfrm rot="10800000">
            <a:off x="10208236"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53" name="Text Placeholder 7">
            <a:extLst>
              <a:ext uri="{FF2B5EF4-FFF2-40B4-BE49-F238E27FC236}">
                <a16:creationId xmlns:a16="http://schemas.microsoft.com/office/drawing/2014/main" id="{FF3E5503-F09F-438F-8051-1ECB8EEFC8CD}"/>
              </a:ext>
            </a:extLst>
          </p:cNvPr>
          <p:cNvSpPr>
            <a:spLocks noGrp="1"/>
          </p:cNvSpPr>
          <p:nvPr>
            <p:ph type="body" sz="quarter" idx="145" hasCustomPrompt="1"/>
          </p:nvPr>
        </p:nvSpPr>
        <p:spPr>
          <a:xfrm>
            <a:off x="10281117"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4" name="Text Placeholder 7">
            <a:extLst>
              <a:ext uri="{FF2B5EF4-FFF2-40B4-BE49-F238E27FC236}">
                <a16:creationId xmlns:a16="http://schemas.microsoft.com/office/drawing/2014/main" id="{857B0E0D-95FB-449D-B006-18B4B0602A1F}"/>
              </a:ext>
            </a:extLst>
          </p:cNvPr>
          <p:cNvSpPr>
            <a:spLocks noGrp="1"/>
          </p:cNvSpPr>
          <p:nvPr>
            <p:ph type="body" sz="quarter" idx="146" hasCustomPrompt="1"/>
          </p:nvPr>
        </p:nvSpPr>
        <p:spPr>
          <a:xfrm>
            <a:off x="10281117"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55" name="Text Placeholder 7">
            <a:extLst>
              <a:ext uri="{FF2B5EF4-FFF2-40B4-BE49-F238E27FC236}">
                <a16:creationId xmlns:a16="http://schemas.microsoft.com/office/drawing/2014/main" id="{9FC691C4-8404-4C2F-9C76-AC81F543F9BC}"/>
              </a:ext>
            </a:extLst>
          </p:cNvPr>
          <p:cNvSpPr>
            <a:spLocks noGrp="1"/>
          </p:cNvSpPr>
          <p:nvPr>
            <p:ph type="body" sz="quarter" idx="147" hasCustomPrompt="1"/>
          </p:nvPr>
        </p:nvSpPr>
        <p:spPr>
          <a:xfrm>
            <a:off x="10281117"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6" name="Text Placeholder 7">
            <a:extLst>
              <a:ext uri="{FF2B5EF4-FFF2-40B4-BE49-F238E27FC236}">
                <a16:creationId xmlns:a16="http://schemas.microsoft.com/office/drawing/2014/main" id="{176BEE91-9BC6-4318-BA63-3DD606C53A5A}"/>
              </a:ext>
            </a:extLst>
          </p:cNvPr>
          <p:cNvSpPr>
            <a:spLocks noGrp="1"/>
          </p:cNvSpPr>
          <p:nvPr>
            <p:ph type="body" sz="quarter" idx="148" hasCustomPrompt="1"/>
          </p:nvPr>
        </p:nvSpPr>
        <p:spPr>
          <a:xfrm>
            <a:off x="10281117"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7" name="Straight Connector 156">
            <a:extLst>
              <a:ext uri="{FF2B5EF4-FFF2-40B4-BE49-F238E27FC236}">
                <a16:creationId xmlns:a16="http://schemas.microsoft.com/office/drawing/2014/main" id="{F0DC835E-4529-43B0-9956-BD9932FF276E}"/>
              </a:ext>
            </a:extLst>
          </p:cNvPr>
          <p:cNvCxnSpPr/>
          <p:nvPr userDrawn="1"/>
        </p:nvCxnSpPr>
        <p:spPr>
          <a:xfrm>
            <a:off x="10281117"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1" name="Rectangle: Top Corners Rounded 210">
            <a:extLst>
              <a:ext uri="{FF2B5EF4-FFF2-40B4-BE49-F238E27FC236}">
                <a16:creationId xmlns:a16="http://schemas.microsoft.com/office/drawing/2014/main" id="{B1201D14-8469-4E44-B822-F0411D270780}"/>
              </a:ext>
            </a:extLst>
          </p:cNvPr>
          <p:cNvSpPr/>
          <p:nvPr userDrawn="1"/>
        </p:nvSpPr>
        <p:spPr>
          <a:xfrm rot="10800000">
            <a:off x="1579847"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13" name="Text Placeholder 7">
            <a:extLst>
              <a:ext uri="{FF2B5EF4-FFF2-40B4-BE49-F238E27FC236}">
                <a16:creationId xmlns:a16="http://schemas.microsoft.com/office/drawing/2014/main" id="{4A33AB2C-875A-49B7-B919-B87EC70A417F}"/>
              </a:ext>
            </a:extLst>
          </p:cNvPr>
          <p:cNvSpPr>
            <a:spLocks noGrp="1"/>
          </p:cNvSpPr>
          <p:nvPr>
            <p:ph type="body" sz="quarter" idx="154" hasCustomPrompt="1"/>
          </p:nvPr>
        </p:nvSpPr>
        <p:spPr>
          <a:xfrm>
            <a:off x="1652728"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14" name="Text Placeholder 7">
            <a:extLst>
              <a:ext uri="{FF2B5EF4-FFF2-40B4-BE49-F238E27FC236}">
                <a16:creationId xmlns:a16="http://schemas.microsoft.com/office/drawing/2014/main" id="{5ECF8E2C-B3C5-4173-BD63-0D6123CF3A81}"/>
              </a:ext>
            </a:extLst>
          </p:cNvPr>
          <p:cNvSpPr>
            <a:spLocks noGrp="1"/>
          </p:cNvSpPr>
          <p:nvPr>
            <p:ph type="body" sz="quarter" idx="155" hasCustomPrompt="1"/>
          </p:nvPr>
        </p:nvSpPr>
        <p:spPr>
          <a:xfrm>
            <a:off x="1652728"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0" name="Text Placeholder 7">
            <a:extLst>
              <a:ext uri="{FF2B5EF4-FFF2-40B4-BE49-F238E27FC236}">
                <a16:creationId xmlns:a16="http://schemas.microsoft.com/office/drawing/2014/main" id="{FE318ACF-8083-4170-9E39-E009CCEE5883}"/>
              </a:ext>
            </a:extLst>
          </p:cNvPr>
          <p:cNvSpPr>
            <a:spLocks noGrp="1"/>
          </p:cNvSpPr>
          <p:nvPr>
            <p:ph type="body" sz="quarter" idx="161" hasCustomPrompt="1"/>
          </p:nvPr>
        </p:nvSpPr>
        <p:spPr>
          <a:xfrm>
            <a:off x="1652728"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1" name="Text Placeholder 7">
            <a:extLst>
              <a:ext uri="{FF2B5EF4-FFF2-40B4-BE49-F238E27FC236}">
                <a16:creationId xmlns:a16="http://schemas.microsoft.com/office/drawing/2014/main" id="{649232D7-1A3A-497B-8E1E-83F21AD42763}"/>
              </a:ext>
            </a:extLst>
          </p:cNvPr>
          <p:cNvSpPr>
            <a:spLocks noGrp="1"/>
          </p:cNvSpPr>
          <p:nvPr>
            <p:ph type="body" sz="quarter" idx="162" hasCustomPrompt="1"/>
          </p:nvPr>
        </p:nvSpPr>
        <p:spPr>
          <a:xfrm>
            <a:off x="1652728"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2" name="Straight Connector 221">
            <a:extLst>
              <a:ext uri="{FF2B5EF4-FFF2-40B4-BE49-F238E27FC236}">
                <a16:creationId xmlns:a16="http://schemas.microsoft.com/office/drawing/2014/main" id="{1CF81A9D-3A03-4F23-A526-69B17B296AAB}"/>
              </a:ext>
            </a:extLst>
          </p:cNvPr>
          <p:cNvCxnSpPr/>
          <p:nvPr userDrawn="1"/>
        </p:nvCxnSpPr>
        <p:spPr>
          <a:xfrm>
            <a:off x="1652728"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3" name="Rectangle: Top Corners Rounded 222">
            <a:extLst>
              <a:ext uri="{FF2B5EF4-FFF2-40B4-BE49-F238E27FC236}">
                <a16:creationId xmlns:a16="http://schemas.microsoft.com/office/drawing/2014/main" id="{2C2CF056-C4C2-4B0B-A766-59821FFDDD02}"/>
              </a:ext>
            </a:extLst>
          </p:cNvPr>
          <p:cNvSpPr/>
          <p:nvPr userDrawn="1"/>
        </p:nvSpPr>
        <p:spPr>
          <a:xfrm rot="10800000">
            <a:off x="3736946"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24" name="Text Placeholder 7">
            <a:extLst>
              <a:ext uri="{FF2B5EF4-FFF2-40B4-BE49-F238E27FC236}">
                <a16:creationId xmlns:a16="http://schemas.microsoft.com/office/drawing/2014/main" id="{6931944B-0CFD-403D-9685-EAFFC6D2C002}"/>
              </a:ext>
            </a:extLst>
          </p:cNvPr>
          <p:cNvSpPr>
            <a:spLocks noGrp="1"/>
          </p:cNvSpPr>
          <p:nvPr>
            <p:ph type="body" sz="quarter" idx="163" hasCustomPrompt="1"/>
          </p:nvPr>
        </p:nvSpPr>
        <p:spPr>
          <a:xfrm>
            <a:off x="3809827"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25" name="Text Placeholder 7">
            <a:extLst>
              <a:ext uri="{FF2B5EF4-FFF2-40B4-BE49-F238E27FC236}">
                <a16:creationId xmlns:a16="http://schemas.microsoft.com/office/drawing/2014/main" id="{A031659D-DEBB-4A7E-AAE8-568AE44CC104}"/>
              </a:ext>
            </a:extLst>
          </p:cNvPr>
          <p:cNvSpPr>
            <a:spLocks noGrp="1"/>
          </p:cNvSpPr>
          <p:nvPr>
            <p:ph type="body" sz="quarter" idx="164" hasCustomPrompt="1"/>
          </p:nvPr>
        </p:nvSpPr>
        <p:spPr>
          <a:xfrm>
            <a:off x="3809827"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6" name="Text Placeholder 7">
            <a:extLst>
              <a:ext uri="{FF2B5EF4-FFF2-40B4-BE49-F238E27FC236}">
                <a16:creationId xmlns:a16="http://schemas.microsoft.com/office/drawing/2014/main" id="{9DF4EAE8-B686-40D0-8AEE-FE949F6CBC85}"/>
              </a:ext>
            </a:extLst>
          </p:cNvPr>
          <p:cNvSpPr>
            <a:spLocks noGrp="1"/>
          </p:cNvSpPr>
          <p:nvPr>
            <p:ph type="body" sz="quarter" idx="165" hasCustomPrompt="1"/>
          </p:nvPr>
        </p:nvSpPr>
        <p:spPr>
          <a:xfrm>
            <a:off x="3809827"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7" name="Text Placeholder 7">
            <a:extLst>
              <a:ext uri="{FF2B5EF4-FFF2-40B4-BE49-F238E27FC236}">
                <a16:creationId xmlns:a16="http://schemas.microsoft.com/office/drawing/2014/main" id="{A20AB882-14C5-44DF-AD1F-79D6E561B9C5}"/>
              </a:ext>
            </a:extLst>
          </p:cNvPr>
          <p:cNvSpPr>
            <a:spLocks noGrp="1"/>
          </p:cNvSpPr>
          <p:nvPr>
            <p:ph type="body" sz="quarter" idx="166" hasCustomPrompt="1"/>
          </p:nvPr>
        </p:nvSpPr>
        <p:spPr>
          <a:xfrm>
            <a:off x="3809827"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8" name="Straight Connector 227">
            <a:extLst>
              <a:ext uri="{FF2B5EF4-FFF2-40B4-BE49-F238E27FC236}">
                <a16:creationId xmlns:a16="http://schemas.microsoft.com/office/drawing/2014/main" id="{77F6AADA-E2AD-4729-9B87-548BFE5B29D0}"/>
              </a:ext>
            </a:extLst>
          </p:cNvPr>
          <p:cNvCxnSpPr/>
          <p:nvPr userDrawn="1"/>
        </p:nvCxnSpPr>
        <p:spPr>
          <a:xfrm>
            <a:off x="3809827"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9" name="Rectangle: Top Corners Rounded 228">
            <a:extLst>
              <a:ext uri="{FF2B5EF4-FFF2-40B4-BE49-F238E27FC236}">
                <a16:creationId xmlns:a16="http://schemas.microsoft.com/office/drawing/2014/main" id="{06DE9421-FDF2-4C09-A74B-82FE3C464224}"/>
              </a:ext>
            </a:extLst>
          </p:cNvPr>
          <p:cNvSpPr/>
          <p:nvPr userDrawn="1"/>
        </p:nvSpPr>
        <p:spPr>
          <a:xfrm rot="10800000">
            <a:off x="5894041"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0" name="Text Placeholder 7">
            <a:extLst>
              <a:ext uri="{FF2B5EF4-FFF2-40B4-BE49-F238E27FC236}">
                <a16:creationId xmlns:a16="http://schemas.microsoft.com/office/drawing/2014/main" id="{A6806388-61E4-45C5-B17F-633E432B1BC8}"/>
              </a:ext>
            </a:extLst>
          </p:cNvPr>
          <p:cNvSpPr>
            <a:spLocks noGrp="1"/>
          </p:cNvSpPr>
          <p:nvPr>
            <p:ph type="body" sz="quarter" idx="167" hasCustomPrompt="1"/>
          </p:nvPr>
        </p:nvSpPr>
        <p:spPr>
          <a:xfrm>
            <a:off x="5966922"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1" name="Text Placeholder 7">
            <a:extLst>
              <a:ext uri="{FF2B5EF4-FFF2-40B4-BE49-F238E27FC236}">
                <a16:creationId xmlns:a16="http://schemas.microsoft.com/office/drawing/2014/main" id="{2ABBBE0D-BBB9-44F9-8C12-0AA9772CBC48}"/>
              </a:ext>
            </a:extLst>
          </p:cNvPr>
          <p:cNvSpPr>
            <a:spLocks noGrp="1"/>
          </p:cNvSpPr>
          <p:nvPr>
            <p:ph type="body" sz="quarter" idx="168" hasCustomPrompt="1"/>
          </p:nvPr>
        </p:nvSpPr>
        <p:spPr>
          <a:xfrm>
            <a:off x="5966922"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2" name="Text Placeholder 7">
            <a:extLst>
              <a:ext uri="{FF2B5EF4-FFF2-40B4-BE49-F238E27FC236}">
                <a16:creationId xmlns:a16="http://schemas.microsoft.com/office/drawing/2014/main" id="{31F50071-A6E9-4E48-8DB7-0518C3EEF8BB}"/>
              </a:ext>
            </a:extLst>
          </p:cNvPr>
          <p:cNvSpPr>
            <a:spLocks noGrp="1"/>
          </p:cNvSpPr>
          <p:nvPr>
            <p:ph type="body" sz="quarter" idx="169" hasCustomPrompt="1"/>
          </p:nvPr>
        </p:nvSpPr>
        <p:spPr>
          <a:xfrm>
            <a:off x="5966922"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3" name="Text Placeholder 7">
            <a:extLst>
              <a:ext uri="{FF2B5EF4-FFF2-40B4-BE49-F238E27FC236}">
                <a16:creationId xmlns:a16="http://schemas.microsoft.com/office/drawing/2014/main" id="{2DA0D5AE-6BE5-4248-8F1B-3C6A4D576701}"/>
              </a:ext>
            </a:extLst>
          </p:cNvPr>
          <p:cNvSpPr>
            <a:spLocks noGrp="1"/>
          </p:cNvSpPr>
          <p:nvPr>
            <p:ph type="body" sz="quarter" idx="170" hasCustomPrompt="1"/>
          </p:nvPr>
        </p:nvSpPr>
        <p:spPr>
          <a:xfrm>
            <a:off x="5966922"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34" name="Straight Connector 233">
            <a:extLst>
              <a:ext uri="{FF2B5EF4-FFF2-40B4-BE49-F238E27FC236}">
                <a16:creationId xmlns:a16="http://schemas.microsoft.com/office/drawing/2014/main" id="{EAB9FF9A-37FF-4001-A05E-9A2FF4275C16}"/>
              </a:ext>
            </a:extLst>
          </p:cNvPr>
          <p:cNvCxnSpPr/>
          <p:nvPr userDrawn="1"/>
        </p:nvCxnSpPr>
        <p:spPr>
          <a:xfrm>
            <a:off x="5966922"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35" name="Rectangle: Top Corners Rounded 234">
            <a:extLst>
              <a:ext uri="{FF2B5EF4-FFF2-40B4-BE49-F238E27FC236}">
                <a16:creationId xmlns:a16="http://schemas.microsoft.com/office/drawing/2014/main" id="{52940CF9-CC2D-4762-8460-DC1507544C89}"/>
              </a:ext>
            </a:extLst>
          </p:cNvPr>
          <p:cNvSpPr/>
          <p:nvPr userDrawn="1"/>
        </p:nvSpPr>
        <p:spPr>
          <a:xfrm rot="10800000">
            <a:off x="8051136"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6" name="Text Placeholder 7">
            <a:extLst>
              <a:ext uri="{FF2B5EF4-FFF2-40B4-BE49-F238E27FC236}">
                <a16:creationId xmlns:a16="http://schemas.microsoft.com/office/drawing/2014/main" id="{10FDC395-CE46-4FF7-BFF3-E5A7F1665EEE}"/>
              </a:ext>
            </a:extLst>
          </p:cNvPr>
          <p:cNvSpPr>
            <a:spLocks noGrp="1"/>
          </p:cNvSpPr>
          <p:nvPr>
            <p:ph type="body" sz="quarter" idx="171" hasCustomPrompt="1"/>
          </p:nvPr>
        </p:nvSpPr>
        <p:spPr>
          <a:xfrm>
            <a:off x="8124017"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7" name="Text Placeholder 7">
            <a:extLst>
              <a:ext uri="{FF2B5EF4-FFF2-40B4-BE49-F238E27FC236}">
                <a16:creationId xmlns:a16="http://schemas.microsoft.com/office/drawing/2014/main" id="{88B8DEE2-7360-4CA5-8C23-52417A8BA2A1}"/>
              </a:ext>
            </a:extLst>
          </p:cNvPr>
          <p:cNvSpPr>
            <a:spLocks noGrp="1"/>
          </p:cNvSpPr>
          <p:nvPr>
            <p:ph type="body" sz="quarter" idx="172" hasCustomPrompt="1"/>
          </p:nvPr>
        </p:nvSpPr>
        <p:spPr>
          <a:xfrm>
            <a:off x="8124017"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8" name="Text Placeholder 7">
            <a:extLst>
              <a:ext uri="{FF2B5EF4-FFF2-40B4-BE49-F238E27FC236}">
                <a16:creationId xmlns:a16="http://schemas.microsoft.com/office/drawing/2014/main" id="{A5A63509-0A32-429A-89F5-C6F2D7D9DE77}"/>
              </a:ext>
            </a:extLst>
          </p:cNvPr>
          <p:cNvSpPr>
            <a:spLocks noGrp="1"/>
          </p:cNvSpPr>
          <p:nvPr>
            <p:ph type="body" sz="quarter" idx="173" hasCustomPrompt="1"/>
          </p:nvPr>
        </p:nvSpPr>
        <p:spPr>
          <a:xfrm>
            <a:off x="8124017"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9" name="Text Placeholder 7">
            <a:extLst>
              <a:ext uri="{FF2B5EF4-FFF2-40B4-BE49-F238E27FC236}">
                <a16:creationId xmlns:a16="http://schemas.microsoft.com/office/drawing/2014/main" id="{1D7E2C49-F83C-4C41-B73B-FA6119562F8D}"/>
              </a:ext>
            </a:extLst>
          </p:cNvPr>
          <p:cNvSpPr>
            <a:spLocks noGrp="1"/>
          </p:cNvSpPr>
          <p:nvPr>
            <p:ph type="body" sz="quarter" idx="174" hasCustomPrompt="1"/>
          </p:nvPr>
        </p:nvSpPr>
        <p:spPr>
          <a:xfrm>
            <a:off x="8124017"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40" name="Straight Connector 239">
            <a:extLst>
              <a:ext uri="{FF2B5EF4-FFF2-40B4-BE49-F238E27FC236}">
                <a16:creationId xmlns:a16="http://schemas.microsoft.com/office/drawing/2014/main" id="{8A4F88DE-0CBA-47B2-946E-9CFF6DBB4799}"/>
              </a:ext>
            </a:extLst>
          </p:cNvPr>
          <p:cNvCxnSpPr/>
          <p:nvPr userDrawn="1"/>
        </p:nvCxnSpPr>
        <p:spPr>
          <a:xfrm>
            <a:off x="8124017"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53" name="Picture Placeholder 4">
            <a:extLst>
              <a:ext uri="{FF2B5EF4-FFF2-40B4-BE49-F238E27FC236}">
                <a16:creationId xmlns:a16="http://schemas.microsoft.com/office/drawing/2014/main" id="{D4AA8787-F2A7-4949-94CD-ED14C4DC8CAE}"/>
              </a:ext>
            </a:extLst>
          </p:cNvPr>
          <p:cNvSpPr>
            <a:spLocks noGrp="1"/>
          </p:cNvSpPr>
          <p:nvPr>
            <p:ph type="pic" sz="quarter" idx="183" hasCustomPrompt="1"/>
          </p:nvPr>
        </p:nvSpPr>
        <p:spPr>
          <a:xfrm>
            <a:off x="1579851"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4" name="Picture Placeholder 4">
            <a:extLst>
              <a:ext uri="{FF2B5EF4-FFF2-40B4-BE49-F238E27FC236}">
                <a16:creationId xmlns:a16="http://schemas.microsoft.com/office/drawing/2014/main" id="{B5A2AAB4-BE7F-4BC5-992F-6AE5DE259236}"/>
              </a:ext>
            </a:extLst>
          </p:cNvPr>
          <p:cNvSpPr>
            <a:spLocks noGrp="1"/>
          </p:cNvSpPr>
          <p:nvPr>
            <p:ph type="pic" sz="quarter" idx="184" hasCustomPrompt="1"/>
          </p:nvPr>
        </p:nvSpPr>
        <p:spPr>
          <a:xfrm>
            <a:off x="3736946"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5" name="Picture Placeholder 4">
            <a:extLst>
              <a:ext uri="{FF2B5EF4-FFF2-40B4-BE49-F238E27FC236}">
                <a16:creationId xmlns:a16="http://schemas.microsoft.com/office/drawing/2014/main" id="{EA6292C1-E8F9-44CF-9999-21E569090614}"/>
              </a:ext>
            </a:extLst>
          </p:cNvPr>
          <p:cNvSpPr>
            <a:spLocks noGrp="1"/>
          </p:cNvSpPr>
          <p:nvPr>
            <p:ph type="pic" sz="quarter" idx="185" hasCustomPrompt="1"/>
          </p:nvPr>
        </p:nvSpPr>
        <p:spPr>
          <a:xfrm>
            <a:off x="5894041"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6" name="Picture Placeholder 4">
            <a:extLst>
              <a:ext uri="{FF2B5EF4-FFF2-40B4-BE49-F238E27FC236}">
                <a16:creationId xmlns:a16="http://schemas.microsoft.com/office/drawing/2014/main" id="{370C1DF9-E66A-44C5-8EDA-B5C1F4F90D6E}"/>
              </a:ext>
            </a:extLst>
          </p:cNvPr>
          <p:cNvSpPr>
            <a:spLocks noGrp="1"/>
          </p:cNvSpPr>
          <p:nvPr>
            <p:ph type="pic" sz="quarter" idx="186" hasCustomPrompt="1"/>
          </p:nvPr>
        </p:nvSpPr>
        <p:spPr>
          <a:xfrm>
            <a:off x="8051136"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68" name="Rectangle: Top Corners Rounded 67">
            <a:extLst>
              <a:ext uri="{FF2B5EF4-FFF2-40B4-BE49-F238E27FC236}">
                <a16:creationId xmlns:a16="http://schemas.microsoft.com/office/drawing/2014/main" id="{D20BB5E6-9860-46C1-8DC3-3E288FA145FC}"/>
              </a:ext>
            </a:extLst>
          </p:cNvPr>
          <p:cNvSpPr/>
          <p:nvPr userDrawn="1"/>
        </p:nvSpPr>
        <p:spPr>
          <a:xfrm rot="10800000">
            <a:off x="10208231"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71" name="Text Placeholder 7">
            <a:extLst>
              <a:ext uri="{FF2B5EF4-FFF2-40B4-BE49-F238E27FC236}">
                <a16:creationId xmlns:a16="http://schemas.microsoft.com/office/drawing/2014/main" id="{E1D48F2F-D1CA-4D70-ABC0-624C1092E7D5}"/>
              </a:ext>
            </a:extLst>
          </p:cNvPr>
          <p:cNvSpPr>
            <a:spLocks noGrp="1"/>
          </p:cNvSpPr>
          <p:nvPr>
            <p:ph type="body" sz="quarter" idx="187" hasCustomPrompt="1"/>
          </p:nvPr>
        </p:nvSpPr>
        <p:spPr>
          <a:xfrm>
            <a:off x="10281112"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72" name="Text Placeholder 7">
            <a:extLst>
              <a:ext uri="{FF2B5EF4-FFF2-40B4-BE49-F238E27FC236}">
                <a16:creationId xmlns:a16="http://schemas.microsoft.com/office/drawing/2014/main" id="{1C2C79DE-8E6A-42D5-B4A3-8B03305FCD7E}"/>
              </a:ext>
            </a:extLst>
          </p:cNvPr>
          <p:cNvSpPr>
            <a:spLocks noGrp="1"/>
          </p:cNvSpPr>
          <p:nvPr>
            <p:ph type="body" sz="quarter" idx="188" hasCustomPrompt="1"/>
          </p:nvPr>
        </p:nvSpPr>
        <p:spPr>
          <a:xfrm>
            <a:off x="10281112"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73" name="Text Placeholder 7">
            <a:extLst>
              <a:ext uri="{FF2B5EF4-FFF2-40B4-BE49-F238E27FC236}">
                <a16:creationId xmlns:a16="http://schemas.microsoft.com/office/drawing/2014/main" id="{5FD2481B-8F85-4EFC-B653-6089CAA82506}"/>
              </a:ext>
            </a:extLst>
          </p:cNvPr>
          <p:cNvSpPr>
            <a:spLocks noGrp="1"/>
          </p:cNvSpPr>
          <p:nvPr>
            <p:ph type="body" sz="quarter" idx="189" hasCustomPrompt="1"/>
          </p:nvPr>
        </p:nvSpPr>
        <p:spPr>
          <a:xfrm>
            <a:off x="10281112"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74" name="Text Placeholder 7">
            <a:extLst>
              <a:ext uri="{FF2B5EF4-FFF2-40B4-BE49-F238E27FC236}">
                <a16:creationId xmlns:a16="http://schemas.microsoft.com/office/drawing/2014/main" id="{DABCE3DC-3D8D-4377-8129-9FDC3A420EF4}"/>
              </a:ext>
            </a:extLst>
          </p:cNvPr>
          <p:cNvSpPr>
            <a:spLocks noGrp="1"/>
          </p:cNvSpPr>
          <p:nvPr>
            <p:ph type="body" sz="quarter" idx="190" hasCustomPrompt="1"/>
          </p:nvPr>
        </p:nvSpPr>
        <p:spPr>
          <a:xfrm>
            <a:off x="10281112"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75" name="Straight Connector 74">
            <a:extLst>
              <a:ext uri="{FF2B5EF4-FFF2-40B4-BE49-F238E27FC236}">
                <a16:creationId xmlns:a16="http://schemas.microsoft.com/office/drawing/2014/main" id="{5EEF7ACF-AEE1-4654-83D0-6192162AE08E}"/>
              </a:ext>
            </a:extLst>
          </p:cNvPr>
          <p:cNvCxnSpPr/>
          <p:nvPr userDrawn="1"/>
        </p:nvCxnSpPr>
        <p:spPr>
          <a:xfrm>
            <a:off x="10281112"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76" name="Picture Placeholder 4">
            <a:extLst>
              <a:ext uri="{FF2B5EF4-FFF2-40B4-BE49-F238E27FC236}">
                <a16:creationId xmlns:a16="http://schemas.microsoft.com/office/drawing/2014/main" id="{848A5AB3-676A-4604-B896-52B561266450}"/>
              </a:ext>
            </a:extLst>
          </p:cNvPr>
          <p:cNvSpPr>
            <a:spLocks noGrp="1"/>
          </p:cNvSpPr>
          <p:nvPr>
            <p:ph type="pic" sz="quarter" idx="191" hasCustomPrompt="1"/>
          </p:nvPr>
        </p:nvSpPr>
        <p:spPr>
          <a:xfrm>
            <a:off x="10208231"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Tree>
    <p:extLst>
      <p:ext uri="{BB962C8B-B14F-4D97-AF65-F5344CB8AC3E}">
        <p14:creationId xmlns:p14="http://schemas.microsoft.com/office/powerpoint/2010/main" val="2641199884"/>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F1A545-8B8C-4F85-867E-F34A8703FB24}"/>
              </a:ext>
            </a:extLst>
          </p:cNvPr>
          <p:cNvSpPr/>
          <p:nvPr userDrawn="1"/>
        </p:nvSpPr>
        <p:spPr>
          <a:xfrm>
            <a:off x="4470401" y="0"/>
            <a:ext cx="9347200"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D41EECE-AD8A-4A9E-9226-053CF1CE33C4}"/>
              </a:ext>
            </a:extLst>
          </p:cNvPr>
          <p:cNvSpPr txBox="1"/>
          <p:nvPr userDrawn="1"/>
        </p:nvSpPr>
        <p:spPr>
          <a:xfrm>
            <a:off x="6020783" y="819150"/>
            <a:ext cx="5798382" cy="683795"/>
          </a:xfrm>
          <a:prstGeom prst="rect">
            <a:avLst/>
          </a:prstGeom>
          <a:noFill/>
          <a:effectLst/>
        </p:spPr>
        <p:txBody>
          <a:bodyPr wrap="none" rtlCol="0" anchor="ctr">
            <a:noAutofit/>
          </a:bodyPr>
          <a:lstStyle/>
          <a:p>
            <a:pPr marL="0" lvl="2" algn="l">
              <a:lnSpc>
                <a:spcPct val="100000"/>
              </a:lnSpc>
            </a:pPr>
            <a:r>
              <a:rPr lang="en-US" sz="4400" b="0" dirty="0">
                <a:solidFill>
                  <a:schemeClr val="tx1"/>
                </a:solidFill>
                <a:latin typeface="+mj-lt"/>
              </a:rPr>
              <a:t>AGENDA</a:t>
            </a:r>
          </a:p>
        </p:txBody>
      </p:sp>
      <p:cxnSp>
        <p:nvCxnSpPr>
          <p:cNvPr id="8" name="Straight Connector 7">
            <a:extLst>
              <a:ext uri="{FF2B5EF4-FFF2-40B4-BE49-F238E27FC236}">
                <a16:creationId xmlns:a16="http://schemas.microsoft.com/office/drawing/2014/main" id="{F0C9EB0D-9950-4C30-A678-1FD50BD52558}"/>
              </a:ext>
            </a:extLst>
          </p:cNvPr>
          <p:cNvCxnSpPr/>
          <p:nvPr userDrawn="1"/>
        </p:nvCxnSpPr>
        <p:spPr>
          <a:xfrm flipV="1">
            <a:off x="6020783" y="1628775"/>
            <a:ext cx="0" cy="614362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29A547-5BF7-4B40-946A-1A017A872DAA}"/>
              </a:ext>
            </a:extLst>
          </p:cNvPr>
          <p:cNvCxnSpPr>
            <a:cxnSpLocks/>
          </p:cNvCxnSpPr>
          <p:nvPr userDrawn="1"/>
        </p:nvCxnSpPr>
        <p:spPr>
          <a:xfrm>
            <a:off x="6020783" y="1628775"/>
            <a:ext cx="679351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255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ase Studies-9">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Rectangle: Top Corners Rounded 3">
            <a:extLst>
              <a:ext uri="{FF2B5EF4-FFF2-40B4-BE49-F238E27FC236}">
                <a16:creationId xmlns:a16="http://schemas.microsoft.com/office/drawing/2014/main" id="{791C6299-5EBE-4860-B915-4602FA2FBFF5}"/>
              </a:ext>
            </a:extLst>
          </p:cNvPr>
          <p:cNvSpPr/>
          <p:nvPr userDrawn="1"/>
        </p:nvSpPr>
        <p:spPr>
          <a:xfrm rot="10800000">
            <a:off x="1579852"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7" name="Picture Placeholder 4">
            <a:extLst>
              <a:ext uri="{FF2B5EF4-FFF2-40B4-BE49-F238E27FC236}">
                <a16:creationId xmlns:a16="http://schemas.microsoft.com/office/drawing/2014/main" id="{7CD8D313-CDE3-4791-BAAC-E4AF31FD9007}"/>
              </a:ext>
            </a:extLst>
          </p:cNvPr>
          <p:cNvSpPr>
            <a:spLocks noGrp="1"/>
          </p:cNvSpPr>
          <p:nvPr>
            <p:ph type="pic" sz="quarter" idx="11" hasCustomPrompt="1"/>
          </p:nvPr>
        </p:nvSpPr>
        <p:spPr>
          <a:xfrm>
            <a:off x="1579856"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 name="Text Placeholder 7">
            <a:extLst>
              <a:ext uri="{FF2B5EF4-FFF2-40B4-BE49-F238E27FC236}">
                <a16:creationId xmlns:a16="http://schemas.microsoft.com/office/drawing/2014/main" id="{F848B3F3-B197-468C-81ED-A9220AB3BD72}"/>
              </a:ext>
            </a:extLst>
          </p:cNvPr>
          <p:cNvSpPr>
            <a:spLocks noGrp="1"/>
          </p:cNvSpPr>
          <p:nvPr>
            <p:ph type="body" sz="quarter" idx="35" hasCustomPrompt="1"/>
          </p:nvPr>
        </p:nvSpPr>
        <p:spPr>
          <a:xfrm>
            <a:off x="1652733"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 name="Text Placeholder 7">
            <a:extLst>
              <a:ext uri="{FF2B5EF4-FFF2-40B4-BE49-F238E27FC236}">
                <a16:creationId xmlns:a16="http://schemas.microsoft.com/office/drawing/2014/main" id="{C0B50D42-CABF-4000-894D-D79C8DCE895A}"/>
              </a:ext>
            </a:extLst>
          </p:cNvPr>
          <p:cNvSpPr>
            <a:spLocks noGrp="1"/>
          </p:cNvSpPr>
          <p:nvPr>
            <p:ph type="body" sz="quarter" idx="36" hasCustomPrompt="1"/>
          </p:nvPr>
        </p:nvSpPr>
        <p:spPr>
          <a:xfrm>
            <a:off x="1652733"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27" name="Picture Placeholder 4">
            <a:extLst>
              <a:ext uri="{FF2B5EF4-FFF2-40B4-BE49-F238E27FC236}">
                <a16:creationId xmlns:a16="http://schemas.microsoft.com/office/drawing/2014/main" id="{F8D343D3-0DC9-4025-8E73-13B824384837}"/>
              </a:ext>
            </a:extLst>
          </p:cNvPr>
          <p:cNvSpPr>
            <a:spLocks noGrp="1"/>
          </p:cNvSpPr>
          <p:nvPr>
            <p:ph type="pic" sz="quarter" idx="37" hasCustomPrompt="1"/>
          </p:nvPr>
        </p:nvSpPr>
        <p:spPr>
          <a:xfrm>
            <a:off x="3736951"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2" name="Picture Placeholder 4">
            <a:extLst>
              <a:ext uri="{FF2B5EF4-FFF2-40B4-BE49-F238E27FC236}">
                <a16:creationId xmlns:a16="http://schemas.microsoft.com/office/drawing/2014/main" id="{183282C9-D879-4EA0-8159-EB6E5DEA563D}"/>
              </a:ext>
            </a:extLst>
          </p:cNvPr>
          <p:cNvSpPr>
            <a:spLocks noGrp="1"/>
          </p:cNvSpPr>
          <p:nvPr>
            <p:ph type="pic" sz="quarter" idx="41" hasCustomPrompt="1"/>
          </p:nvPr>
        </p:nvSpPr>
        <p:spPr>
          <a:xfrm>
            <a:off x="5894046"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37" name="Picture Placeholder 4">
            <a:extLst>
              <a:ext uri="{FF2B5EF4-FFF2-40B4-BE49-F238E27FC236}">
                <a16:creationId xmlns:a16="http://schemas.microsoft.com/office/drawing/2014/main" id="{1FB25F5B-AB60-4698-B7E8-BE2D2B8A8B82}"/>
              </a:ext>
            </a:extLst>
          </p:cNvPr>
          <p:cNvSpPr>
            <a:spLocks noGrp="1"/>
          </p:cNvSpPr>
          <p:nvPr>
            <p:ph type="pic" sz="quarter" idx="45" hasCustomPrompt="1"/>
          </p:nvPr>
        </p:nvSpPr>
        <p:spPr>
          <a:xfrm>
            <a:off x="8051141"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2" name="Picture Placeholder 4">
            <a:extLst>
              <a:ext uri="{FF2B5EF4-FFF2-40B4-BE49-F238E27FC236}">
                <a16:creationId xmlns:a16="http://schemas.microsoft.com/office/drawing/2014/main" id="{55AFD3DE-FBEB-412A-9B76-F082AE9866D1}"/>
              </a:ext>
            </a:extLst>
          </p:cNvPr>
          <p:cNvSpPr>
            <a:spLocks noGrp="1"/>
          </p:cNvSpPr>
          <p:nvPr>
            <p:ph type="pic" sz="quarter" idx="49" hasCustomPrompt="1"/>
          </p:nvPr>
        </p:nvSpPr>
        <p:spPr>
          <a:xfrm>
            <a:off x="10208236" y="114300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69" name="Text Placeholder 7">
            <a:extLst>
              <a:ext uri="{FF2B5EF4-FFF2-40B4-BE49-F238E27FC236}">
                <a16:creationId xmlns:a16="http://schemas.microsoft.com/office/drawing/2014/main" id="{651A8961-29BB-44B1-9465-E9F60D41F2FA}"/>
              </a:ext>
            </a:extLst>
          </p:cNvPr>
          <p:cNvSpPr>
            <a:spLocks noGrp="1"/>
          </p:cNvSpPr>
          <p:nvPr>
            <p:ph type="body" sz="quarter" idx="81" hasCustomPrompt="1"/>
          </p:nvPr>
        </p:nvSpPr>
        <p:spPr>
          <a:xfrm>
            <a:off x="1652733"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70" name="Text Placeholder 7">
            <a:extLst>
              <a:ext uri="{FF2B5EF4-FFF2-40B4-BE49-F238E27FC236}">
                <a16:creationId xmlns:a16="http://schemas.microsoft.com/office/drawing/2014/main" id="{32D76551-D572-4220-913D-B33A3C73EEE4}"/>
              </a:ext>
            </a:extLst>
          </p:cNvPr>
          <p:cNvSpPr>
            <a:spLocks noGrp="1"/>
          </p:cNvSpPr>
          <p:nvPr>
            <p:ph type="body" sz="quarter" idx="82" hasCustomPrompt="1"/>
          </p:nvPr>
        </p:nvSpPr>
        <p:spPr>
          <a:xfrm>
            <a:off x="1652733"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cxnSp>
        <p:nvCxnSpPr>
          <p:cNvPr id="3" name="Straight Connector 2">
            <a:extLst>
              <a:ext uri="{FF2B5EF4-FFF2-40B4-BE49-F238E27FC236}">
                <a16:creationId xmlns:a16="http://schemas.microsoft.com/office/drawing/2014/main" id="{68FD6E32-4234-4FF9-9389-DFC2AB8448FC}"/>
              </a:ext>
            </a:extLst>
          </p:cNvPr>
          <p:cNvCxnSpPr/>
          <p:nvPr userDrawn="1"/>
        </p:nvCxnSpPr>
        <p:spPr>
          <a:xfrm>
            <a:off x="1652733"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0" name="Rectangle: Top Corners Rounded 129">
            <a:extLst>
              <a:ext uri="{FF2B5EF4-FFF2-40B4-BE49-F238E27FC236}">
                <a16:creationId xmlns:a16="http://schemas.microsoft.com/office/drawing/2014/main" id="{490A4FA6-9682-4FA6-80AB-486C2737F5D3}"/>
              </a:ext>
            </a:extLst>
          </p:cNvPr>
          <p:cNvSpPr/>
          <p:nvPr userDrawn="1"/>
        </p:nvSpPr>
        <p:spPr>
          <a:xfrm rot="10800000">
            <a:off x="3736951"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1" name="Text Placeholder 7">
            <a:extLst>
              <a:ext uri="{FF2B5EF4-FFF2-40B4-BE49-F238E27FC236}">
                <a16:creationId xmlns:a16="http://schemas.microsoft.com/office/drawing/2014/main" id="{F035AC26-AD10-4729-A9B1-AE54455AA045}"/>
              </a:ext>
            </a:extLst>
          </p:cNvPr>
          <p:cNvSpPr>
            <a:spLocks noGrp="1"/>
          </p:cNvSpPr>
          <p:nvPr>
            <p:ph type="body" sz="quarter" idx="133" hasCustomPrompt="1"/>
          </p:nvPr>
        </p:nvSpPr>
        <p:spPr>
          <a:xfrm>
            <a:off x="3809832"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33" name="Text Placeholder 7">
            <a:extLst>
              <a:ext uri="{FF2B5EF4-FFF2-40B4-BE49-F238E27FC236}">
                <a16:creationId xmlns:a16="http://schemas.microsoft.com/office/drawing/2014/main" id="{44349F41-DC58-49EA-AD83-3A74FC0B076A}"/>
              </a:ext>
            </a:extLst>
          </p:cNvPr>
          <p:cNvSpPr>
            <a:spLocks noGrp="1"/>
          </p:cNvSpPr>
          <p:nvPr>
            <p:ph type="body" sz="quarter" idx="134" hasCustomPrompt="1"/>
          </p:nvPr>
        </p:nvSpPr>
        <p:spPr>
          <a:xfrm>
            <a:off x="3809832"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34" name="Text Placeholder 7">
            <a:extLst>
              <a:ext uri="{FF2B5EF4-FFF2-40B4-BE49-F238E27FC236}">
                <a16:creationId xmlns:a16="http://schemas.microsoft.com/office/drawing/2014/main" id="{D8D45C32-3AEF-4D51-8BDC-CA3740B69FEE}"/>
              </a:ext>
            </a:extLst>
          </p:cNvPr>
          <p:cNvSpPr>
            <a:spLocks noGrp="1"/>
          </p:cNvSpPr>
          <p:nvPr>
            <p:ph type="body" sz="quarter" idx="135" hasCustomPrompt="1"/>
          </p:nvPr>
        </p:nvSpPr>
        <p:spPr>
          <a:xfrm>
            <a:off x="3809832"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35" name="Text Placeholder 7">
            <a:extLst>
              <a:ext uri="{FF2B5EF4-FFF2-40B4-BE49-F238E27FC236}">
                <a16:creationId xmlns:a16="http://schemas.microsoft.com/office/drawing/2014/main" id="{4925C865-21E2-4D8A-B5C7-70F9C357769A}"/>
              </a:ext>
            </a:extLst>
          </p:cNvPr>
          <p:cNvSpPr>
            <a:spLocks noGrp="1"/>
          </p:cNvSpPr>
          <p:nvPr>
            <p:ph type="body" sz="quarter" idx="136" hasCustomPrompt="1"/>
          </p:nvPr>
        </p:nvSpPr>
        <p:spPr>
          <a:xfrm>
            <a:off x="3809832"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36" name="Straight Connector 135">
            <a:extLst>
              <a:ext uri="{FF2B5EF4-FFF2-40B4-BE49-F238E27FC236}">
                <a16:creationId xmlns:a16="http://schemas.microsoft.com/office/drawing/2014/main" id="{1092F93B-F656-4301-8D19-52FC871A0874}"/>
              </a:ext>
            </a:extLst>
          </p:cNvPr>
          <p:cNvCxnSpPr/>
          <p:nvPr userDrawn="1"/>
        </p:nvCxnSpPr>
        <p:spPr>
          <a:xfrm>
            <a:off x="3809832"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8" name="Rectangle: Top Corners Rounded 137">
            <a:extLst>
              <a:ext uri="{FF2B5EF4-FFF2-40B4-BE49-F238E27FC236}">
                <a16:creationId xmlns:a16="http://schemas.microsoft.com/office/drawing/2014/main" id="{9AE4475F-FA71-4685-AE32-DE6A1DF287CA}"/>
              </a:ext>
            </a:extLst>
          </p:cNvPr>
          <p:cNvSpPr/>
          <p:nvPr userDrawn="1"/>
        </p:nvSpPr>
        <p:spPr>
          <a:xfrm rot="10800000">
            <a:off x="5894046"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39" name="Text Placeholder 7">
            <a:extLst>
              <a:ext uri="{FF2B5EF4-FFF2-40B4-BE49-F238E27FC236}">
                <a16:creationId xmlns:a16="http://schemas.microsoft.com/office/drawing/2014/main" id="{8A4D6AC8-7D58-4F83-8B06-91392C71F8A9}"/>
              </a:ext>
            </a:extLst>
          </p:cNvPr>
          <p:cNvSpPr>
            <a:spLocks noGrp="1"/>
          </p:cNvSpPr>
          <p:nvPr>
            <p:ph type="body" sz="quarter" idx="137" hasCustomPrompt="1"/>
          </p:nvPr>
        </p:nvSpPr>
        <p:spPr>
          <a:xfrm>
            <a:off x="5966927"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0" name="Text Placeholder 7">
            <a:extLst>
              <a:ext uri="{FF2B5EF4-FFF2-40B4-BE49-F238E27FC236}">
                <a16:creationId xmlns:a16="http://schemas.microsoft.com/office/drawing/2014/main" id="{EA7ED693-6DA8-41E0-8B4E-378AEE21DF2B}"/>
              </a:ext>
            </a:extLst>
          </p:cNvPr>
          <p:cNvSpPr>
            <a:spLocks noGrp="1"/>
          </p:cNvSpPr>
          <p:nvPr>
            <p:ph type="body" sz="quarter" idx="138" hasCustomPrompt="1"/>
          </p:nvPr>
        </p:nvSpPr>
        <p:spPr>
          <a:xfrm>
            <a:off x="5966927"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1" name="Text Placeholder 7">
            <a:extLst>
              <a:ext uri="{FF2B5EF4-FFF2-40B4-BE49-F238E27FC236}">
                <a16:creationId xmlns:a16="http://schemas.microsoft.com/office/drawing/2014/main" id="{7416367C-2959-4EC2-B0C7-DEE46ACE8A2E}"/>
              </a:ext>
            </a:extLst>
          </p:cNvPr>
          <p:cNvSpPr>
            <a:spLocks noGrp="1"/>
          </p:cNvSpPr>
          <p:nvPr>
            <p:ph type="body" sz="quarter" idx="139" hasCustomPrompt="1"/>
          </p:nvPr>
        </p:nvSpPr>
        <p:spPr>
          <a:xfrm>
            <a:off x="5966927"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43" name="Text Placeholder 7">
            <a:extLst>
              <a:ext uri="{FF2B5EF4-FFF2-40B4-BE49-F238E27FC236}">
                <a16:creationId xmlns:a16="http://schemas.microsoft.com/office/drawing/2014/main" id="{78BF1CBB-FAD8-44C1-8B37-C726E394ECCA}"/>
              </a:ext>
            </a:extLst>
          </p:cNvPr>
          <p:cNvSpPr>
            <a:spLocks noGrp="1"/>
          </p:cNvSpPr>
          <p:nvPr>
            <p:ph type="body" sz="quarter" idx="140" hasCustomPrompt="1"/>
          </p:nvPr>
        </p:nvSpPr>
        <p:spPr>
          <a:xfrm>
            <a:off x="5966927"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44" name="Straight Connector 143">
            <a:extLst>
              <a:ext uri="{FF2B5EF4-FFF2-40B4-BE49-F238E27FC236}">
                <a16:creationId xmlns:a16="http://schemas.microsoft.com/office/drawing/2014/main" id="{B789520C-4E57-45F7-A8B6-2A9622225B8E}"/>
              </a:ext>
            </a:extLst>
          </p:cNvPr>
          <p:cNvCxnSpPr/>
          <p:nvPr userDrawn="1"/>
        </p:nvCxnSpPr>
        <p:spPr>
          <a:xfrm>
            <a:off x="5966927"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5" name="Rectangle: Top Corners Rounded 144">
            <a:extLst>
              <a:ext uri="{FF2B5EF4-FFF2-40B4-BE49-F238E27FC236}">
                <a16:creationId xmlns:a16="http://schemas.microsoft.com/office/drawing/2014/main" id="{50D686D9-0AA2-4871-969D-DFEA34A96EB9}"/>
              </a:ext>
            </a:extLst>
          </p:cNvPr>
          <p:cNvSpPr/>
          <p:nvPr userDrawn="1"/>
        </p:nvSpPr>
        <p:spPr>
          <a:xfrm rot="10800000">
            <a:off x="8051141"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46" name="Text Placeholder 7">
            <a:extLst>
              <a:ext uri="{FF2B5EF4-FFF2-40B4-BE49-F238E27FC236}">
                <a16:creationId xmlns:a16="http://schemas.microsoft.com/office/drawing/2014/main" id="{53D07D1A-04FA-43D8-A426-FAB342D4AEA7}"/>
              </a:ext>
            </a:extLst>
          </p:cNvPr>
          <p:cNvSpPr>
            <a:spLocks noGrp="1"/>
          </p:cNvSpPr>
          <p:nvPr>
            <p:ph type="body" sz="quarter" idx="141" hasCustomPrompt="1"/>
          </p:nvPr>
        </p:nvSpPr>
        <p:spPr>
          <a:xfrm>
            <a:off x="8124022"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48" name="Text Placeholder 7">
            <a:extLst>
              <a:ext uri="{FF2B5EF4-FFF2-40B4-BE49-F238E27FC236}">
                <a16:creationId xmlns:a16="http://schemas.microsoft.com/office/drawing/2014/main" id="{488E4BF2-3DAE-42D9-96EF-883542353758}"/>
              </a:ext>
            </a:extLst>
          </p:cNvPr>
          <p:cNvSpPr>
            <a:spLocks noGrp="1"/>
          </p:cNvSpPr>
          <p:nvPr>
            <p:ph type="body" sz="quarter" idx="142" hasCustomPrompt="1"/>
          </p:nvPr>
        </p:nvSpPr>
        <p:spPr>
          <a:xfrm>
            <a:off x="8124022"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49" name="Text Placeholder 7">
            <a:extLst>
              <a:ext uri="{FF2B5EF4-FFF2-40B4-BE49-F238E27FC236}">
                <a16:creationId xmlns:a16="http://schemas.microsoft.com/office/drawing/2014/main" id="{49FECD32-C5C7-41AB-A242-BC1D8321368C}"/>
              </a:ext>
            </a:extLst>
          </p:cNvPr>
          <p:cNvSpPr>
            <a:spLocks noGrp="1"/>
          </p:cNvSpPr>
          <p:nvPr>
            <p:ph type="body" sz="quarter" idx="143" hasCustomPrompt="1"/>
          </p:nvPr>
        </p:nvSpPr>
        <p:spPr>
          <a:xfrm>
            <a:off x="8124022"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0" name="Text Placeholder 7">
            <a:extLst>
              <a:ext uri="{FF2B5EF4-FFF2-40B4-BE49-F238E27FC236}">
                <a16:creationId xmlns:a16="http://schemas.microsoft.com/office/drawing/2014/main" id="{DE056CC5-5FB0-420C-A102-6D78C883B988}"/>
              </a:ext>
            </a:extLst>
          </p:cNvPr>
          <p:cNvSpPr>
            <a:spLocks noGrp="1"/>
          </p:cNvSpPr>
          <p:nvPr>
            <p:ph type="body" sz="quarter" idx="144" hasCustomPrompt="1"/>
          </p:nvPr>
        </p:nvSpPr>
        <p:spPr>
          <a:xfrm>
            <a:off x="8124022"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1" name="Straight Connector 150">
            <a:extLst>
              <a:ext uri="{FF2B5EF4-FFF2-40B4-BE49-F238E27FC236}">
                <a16:creationId xmlns:a16="http://schemas.microsoft.com/office/drawing/2014/main" id="{74700CEE-97CD-416A-A852-C3966FFD7758}"/>
              </a:ext>
            </a:extLst>
          </p:cNvPr>
          <p:cNvCxnSpPr/>
          <p:nvPr userDrawn="1"/>
        </p:nvCxnSpPr>
        <p:spPr>
          <a:xfrm>
            <a:off x="8124022"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2" name="Rectangle: Top Corners Rounded 151">
            <a:extLst>
              <a:ext uri="{FF2B5EF4-FFF2-40B4-BE49-F238E27FC236}">
                <a16:creationId xmlns:a16="http://schemas.microsoft.com/office/drawing/2014/main" id="{FA479697-4C3C-4716-87D1-37BFD54BE19E}"/>
              </a:ext>
            </a:extLst>
          </p:cNvPr>
          <p:cNvSpPr/>
          <p:nvPr userDrawn="1"/>
        </p:nvSpPr>
        <p:spPr>
          <a:xfrm rot="10800000">
            <a:off x="10208236" y="3001503"/>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153" name="Text Placeholder 7">
            <a:extLst>
              <a:ext uri="{FF2B5EF4-FFF2-40B4-BE49-F238E27FC236}">
                <a16:creationId xmlns:a16="http://schemas.microsoft.com/office/drawing/2014/main" id="{FF3E5503-F09F-438F-8051-1ECB8EEFC8CD}"/>
              </a:ext>
            </a:extLst>
          </p:cNvPr>
          <p:cNvSpPr>
            <a:spLocks noGrp="1"/>
          </p:cNvSpPr>
          <p:nvPr>
            <p:ph type="body" sz="quarter" idx="145" hasCustomPrompt="1"/>
          </p:nvPr>
        </p:nvSpPr>
        <p:spPr>
          <a:xfrm>
            <a:off x="10281117" y="3517264"/>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4" name="Text Placeholder 7">
            <a:extLst>
              <a:ext uri="{FF2B5EF4-FFF2-40B4-BE49-F238E27FC236}">
                <a16:creationId xmlns:a16="http://schemas.microsoft.com/office/drawing/2014/main" id="{857B0E0D-95FB-449D-B006-18B4B0602A1F}"/>
              </a:ext>
            </a:extLst>
          </p:cNvPr>
          <p:cNvSpPr>
            <a:spLocks noGrp="1"/>
          </p:cNvSpPr>
          <p:nvPr>
            <p:ph type="body" sz="quarter" idx="146" hasCustomPrompt="1"/>
          </p:nvPr>
        </p:nvSpPr>
        <p:spPr>
          <a:xfrm>
            <a:off x="10281117" y="3723516"/>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155" name="Text Placeholder 7">
            <a:extLst>
              <a:ext uri="{FF2B5EF4-FFF2-40B4-BE49-F238E27FC236}">
                <a16:creationId xmlns:a16="http://schemas.microsoft.com/office/drawing/2014/main" id="{9FC691C4-8404-4C2F-9C76-AC81F543F9BC}"/>
              </a:ext>
            </a:extLst>
          </p:cNvPr>
          <p:cNvSpPr>
            <a:spLocks noGrp="1"/>
          </p:cNvSpPr>
          <p:nvPr>
            <p:ph type="body" sz="quarter" idx="147" hasCustomPrompt="1"/>
          </p:nvPr>
        </p:nvSpPr>
        <p:spPr>
          <a:xfrm>
            <a:off x="10281117" y="3043683"/>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156" name="Text Placeholder 7">
            <a:extLst>
              <a:ext uri="{FF2B5EF4-FFF2-40B4-BE49-F238E27FC236}">
                <a16:creationId xmlns:a16="http://schemas.microsoft.com/office/drawing/2014/main" id="{176BEE91-9BC6-4318-BA63-3DD606C53A5A}"/>
              </a:ext>
            </a:extLst>
          </p:cNvPr>
          <p:cNvSpPr>
            <a:spLocks noGrp="1"/>
          </p:cNvSpPr>
          <p:nvPr>
            <p:ph type="body" sz="quarter" idx="148" hasCustomPrompt="1"/>
          </p:nvPr>
        </p:nvSpPr>
        <p:spPr>
          <a:xfrm>
            <a:off x="10281117" y="331101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157" name="Straight Connector 156">
            <a:extLst>
              <a:ext uri="{FF2B5EF4-FFF2-40B4-BE49-F238E27FC236}">
                <a16:creationId xmlns:a16="http://schemas.microsoft.com/office/drawing/2014/main" id="{F0DC835E-4529-43B0-9956-BD9932FF276E}"/>
              </a:ext>
            </a:extLst>
          </p:cNvPr>
          <p:cNvCxnSpPr/>
          <p:nvPr userDrawn="1"/>
        </p:nvCxnSpPr>
        <p:spPr>
          <a:xfrm>
            <a:off x="10281117" y="3257907"/>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1" name="Rectangle: Top Corners Rounded 210">
            <a:extLst>
              <a:ext uri="{FF2B5EF4-FFF2-40B4-BE49-F238E27FC236}">
                <a16:creationId xmlns:a16="http://schemas.microsoft.com/office/drawing/2014/main" id="{B1201D14-8469-4E44-B822-F0411D270780}"/>
              </a:ext>
            </a:extLst>
          </p:cNvPr>
          <p:cNvSpPr/>
          <p:nvPr userDrawn="1"/>
        </p:nvSpPr>
        <p:spPr>
          <a:xfrm rot="10800000">
            <a:off x="2651712"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13" name="Text Placeholder 7">
            <a:extLst>
              <a:ext uri="{FF2B5EF4-FFF2-40B4-BE49-F238E27FC236}">
                <a16:creationId xmlns:a16="http://schemas.microsoft.com/office/drawing/2014/main" id="{4A33AB2C-875A-49B7-B919-B87EC70A417F}"/>
              </a:ext>
            </a:extLst>
          </p:cNvPr>
          <p:cNvSpPr>
            <a:spLocks noGrp="1"/>
          </p:cNvSpPr>
          <p:nvPr>
            <p:ph type="body" sz="quarter" idx="154" hasCustomPrompt="1"/>
          </p:nvPr>
        </p:nvSpPr>
        <p:spPr>
          <a:xfrm>
            <a:off x="2724593"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14" name="Text Placeholder 7">
            <a:extLst>
              <a:ext uri="{FF2B5EF4-FFF2-40B4-BE49-F238E27FC236}">
                <a16:creationId xmlns:a16="http://schemas.microsoft.com/office/drawing/2014/main" id="{5ECF8E2C-B3C5-4173-BD63-0D6123CF3A81}"/>
              </a:ext>
            </a:extLst>
          </p:cNvPr>
          <p:cNvSpPr>
            <a:spLocks noGrp="1"/>
          </p:cNvSpPr>
          <p:nvPr>
            <p:ph type="body" sz="quarter" idx="155" hasCustomPrompt="1"/>
          </p:nvPr>
        </p:nvSpPr>
        <p:spPr>
          <a:xfrm>
            <a:off x="2724593"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0" name="Text Placeholder 7">
            <a:extLst>
              <a:ext uri="{FF2B5EF4-FFF2-40B4-BE49-F238E27FC236}">
                <a16:creationId xmlns:a16="http://schemas.microsoft.com/office/drawing/2014/main" id="{FE318ACF-8083-4170-9E39-E009CCEE5883}"/>
              </a:ext>
            </a:extLst>
          </p:cNvPr>
          <p:cNvSpPr>
            <a:spLocks noGrp="1"/>
          </p:cNvSpPr>
          <p:nvPr>
            <p:ph type="body" sz="quarter" idx="161" hasCustomPrompt="1"/>
          </p:nvPr>
        </p:nvSpPr>
        <p:spPr>
          <a:xfrm>
            <a:off x="2724593"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1" name="Text Placeholder 7">
            <a:extLst>
              <a:ext uri="{FF2B5EF4-FFF2-40B4-BE49-F238E27FC236}">
                <a16:creationId xmlns:a16="http://schemas.microsoft.com/office/drawing/2014/main" id="{649232D7-1A3A-497B-8E1E-83F21AD42763}"/>
              </a:ext>
            </a:extLst>
          </p:cNvPr>
          <p:cNvSpPr>
            <a:spLocks noGrp="1"/>
          </p:cNvSpPr>
          <p:nvPr>
            <p:ph type="body" sz="quarter" idx="162" hasCustomPrompt="1"/>
          </p:nvPr>
        </p:nvSpPr>
        <p:spPr>
          <a:xfrm>
            <a:off x="2724593"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2" name="Straight Connector 221">
            <a:extLst>
              <a:ext uri="{FF2B5EF4-FFF2-40B4-BE49-F238E27FC236}">
                <a16:creationId xmlns:a16="http://schemas.microsoft.com/office/drawing/2014/main" id="{1CF81A9D-3A03-4F23-A526-69B17B296AAB}"/>
              </a:ext>
            </a:extLst>
          </p:cNvPr>
          <p:cNvCxnSpPr/>
          <p:nvPr userDrawn="1"/>
        </p:nvCxnSpPr>
        <p:spPr>
          <a:xfrm>
            <a:off x="2724593"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3" name="Rectangle: Top Corners Rounded 222">
            <a:extLst>
              <a:ext uri="{FF2B5EF4-FFF2-40B4-BE49-F238E27FC236}">
                <a16:creationId xmlns:a16="http://schemas.microsoft.com/office/drawing/2014/main" id="{2C2CF056-C4C2-4B0B-A766-59821FFDDD02}"/>
              </a:ext>
            </a:extLst>
          </p:cNvPr>
          <p:cNvSpPr/>
          <p:nvPr userDrawn="1"/>
        </p:nvSpPr>
        <p:spPr>
          <a:xfrm rot="10800000">
            <a:off x="4808811"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24" name="Text Placeholder 7">
            <a:extLst>
              <a:ext uri="{FF2B5EF4-FFF2-40B4-BE49-F238E27FC236}">
                <a16:creationId xmlns:a16="http://schemas.microsoft.com/office/drawing/2014/main" id="{6931944B-0CFD-403D-9685-EAFFC6D2C002}"/>
              </a:ext>
            </a:extLst>
          </p:cNvPr>
          <p:cNvSpPr>
            <a:spLocks noGrp="1"/>
          </p:cNvSpPr>
          <p:nvPr>
            <p:ph type="body" sz="quarter" idx="163" hasCustomPrompt="1"/>
          </p:nvPr>
        </p:nvSpPr>
        <p:spPr>
          <a:xfrm>
            <a:off x="4881692"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25" name="Text Placeholder 7">
            <a:extLst>
              <a:ext uri="{FF2B5EF4-FFF2-40B4-BE49-F238E27FC236}">
                <a16:creationId xmlns:a16="http://schemas.microsoft.com/office/drawing/2014/main" id="{A031659D-DEBB-4A7E-AAE8-568AE44CC104}"/>
              </a:ext>
            </a:extLst>
          </p:cNvPr>
          <p:cNvSpPr>
            <a:spLocks noGrp="1"/>
          </p:cNvSpPr>
          <p:nvPr>
            <p:ph type="body" sz="quarter" idx="164" hasCustomPrompt="1"/>
          </p:nvPr>
        </p:nvSpPr>
        <p:spPr>
          <a:xfrm>
            <a:off x="4881692"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26" name="Text Placeholder 7">
            <a:extLst>
              <a:ext uri="{FF2B5EF4-FFF2-40B4-BE49-F238E27FC236}">
                <a16:creationId xmlns:a16="http://schemas.microsoft.com/office/drawing/2014/main" id="{9DF4EAE8-B686-40D0-8AEE-FE949F6CBC85}"/>
              </a:ext>
            </a:extLst>
          </p:cNvPr>
          <p:cNvSpPr>
            <a:spLocks noGrp="1"/>
          </p:cNvSpPr>
          <p:nvPr>
            <p:ph type="body" sz="quarter" idx="165" hasCustomPrompt="1"/>
          </p:nvPr>
        </p:nvSpPr>
        <p:spPr>
          <a:xfrm>
            <a:off x="4881692"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27" name="Text Placeholder 7">
            <a:extLst>
              <a:ext uri="{FF2B5EF4-FFF2-40B4-BE49-F238E27FC236}">
                <a16:creationId xmlns:a16="http://schemas.microsoft.com/office/drawing/2014/main" id="{A20AB882-14C5-44DF-AD1F-79D6E561B9C5}"/>
              </a:ext>
            </a:extLst>
          </p:cNvPr>
          <p:cNvSpPr>
            <a:spLocks noGrp="1"/>
          </p:cNvSpPr>
          <p:nvPr>
            <p:ph type="body" sz="quarter" idx="166" hasCustomPrompt="1"/>
          </p:nvPr>
        </p:nvSpPr>
        <p:spPr>
          <a:xfrm>
            <a:off x="4881692"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28" name="Straight Connector 227">
            <a:extLst>
              <a:ext uri="{FF2B5EF4-FFF2-40B4-BE49-F238E27FC236}">
                <a16:creationId xmlns:a16="http://schemas.microsoft.com/office/drawing/2014/main" id="{77F6AADA-E2AD-4729-9B87-548BFE5B29D0}"/>
              </a:ext>
            </a:extLst>
          </p:cNvPr>
          <p:cNvCxnSpPr/>
          <p:nvPr userDrawn="1"/>
        </p:nvCxnSpPr>
        <p:spPr>
          <a:xfrm>
            <a:off x="4881692"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9" name="Rectangle: Top Corners Rounded 228">
            <a:extLst>
              <a:ext uri="{FF2B5EF4-FFF2-40B4-BE49-F238E27FC236}">
                <a16:creationId xmlns:a16="http://schemas.microsoft.com/office/drawing/2014/main" id="{06DE9421-FDF2-4C09-A74B-82FE3C464224}"/>
              </a:ext>
            </a:extLst>
          </p:cNvPr>
          <p:cNvSpPr/>
          <p:nvPr userDrawn="1"/>
        </p:nvSpPr>
        <p:spPr>
          <a:xfrm rot="10800000">
            <a:off x="6965906"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0" name="Text Placeholder 7">
            <a:extLst>
              <a:ext uri="{FF2B5EF4-FFF2-40B4-BE49-F238E27FC236}">
                <a16:creationId xmlns:a16="http://schemas.microsoft.com/office/drawing/2014/main" id="{A6806388-61E4-45C5-B17F-633E432B1BC8}"/>
              </a:ext>
            </a:extLst>
          </p:cNvPr>
          <p:cNvSpPr>
            <a:spLocks noGrp="1"/>
          </p:cNvSpPr>
          <p:nvPr>
            <p:ph type="body" sz="quarter" idx="167" hasCustomPrompt="1"/>
          </p:nvPr>
        </p:nvSpPr>
        <p:spPr>
          <a:xfrm>
            <a:off x="7038787"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1" name="Text Placeholder 7">
            <a:extLst>
              <a:ext uri="{FF2B5EF4-FFF2-40B4-BE49-F238E27FC236}">
                <a16:creationId xmlns:a16="http://schemas.microsoft.com/office/drawing/2014/main" id="{2ABBBE0D-BBB9-44F9-8C12-0AA9772CBC48}"/>
              </a:ext>
            </a:extLst>
          </p:cNvPr>
          <p:cNvSpPr>
            <a:spLocks noGrp="1"/>
          </p:cNvSpPr>
          <p:nvPr>
            <p:ph type="body" sz="quarter" idx="168" hasCustomPrompt="1"/>
          </p:nvPr>
        </p:nvSpPr>
        <p:spPr>
          <a:xfrm>
            <a:off x="7038787"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2" name="Text Placeholder 7">
            <a:extLst>
              <a:ext uri="{FF2B5EF4-FFF2-40B4-BE49-F238E27FC236}">
                <a16:creationId xmlns:a16="http://schemas.microsoft.com/office/drawing/2014/main" id="{31F50071-A6E9-4E48-8DB7-0518C3EEF8BB}"/>
              </a:ext>
            </a:extLst>
          </p:cNvPr>
          <p:cNvSpPr>
            <a:spLocks noGrp="1"/>
          </p:cNvSpPr>
          <p:nvPr>
            <p:ph type="body" sz="quarter" idx="169" hasCustomPrompt="1"/>
          </p:nvPr>
        </p:nvSpPr>
        <p:spPr>
          <a:xfrm>
            <a:off x="7038787"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3" name="Text Placeholder 7">
            <a:extLst>
              <a:ext uri="{FF2B5EF4-FFF2-40B4-BE49-F238E27FC236}">
                <a16:creationId xmlns:a16="http://schemas.microsoft.com/office/drawing/2014/main" id="{2DA0D5AE-6BE5-4248-8F1B-3C6A4D576701}"/>
              </a:ext>
            </a:extLst>
          </p:cNvPr>
          <p:cNvSpPr>
            <a:spLocks noGrp="1"/>
          </p:cNvSpPr>
          <p:nvPr>
            <p:ph type="body" sz="quarter" idx="170" hasCustomPrompt="1"/>
          </p:nvPr>
        </p:nvSpPr>
        <p:spPr>
          <a:xfrm>
            <a:off x="7038787"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34" name="Straight Connector 233">
            <a:extLst>
              <a:ext uri="{FF2B5EF4-FFF2-40B4-BE49-F238E27FC236}">
                <a16:creationId xmlns:a16="http://schemas.microsoft.com/office/drawing/2014/main" id="{EAB9FF9A-37FF-4001-A05E-9A2FF4275C16}"/>
              </a:ext>
            </a:extLst>
          </p:cNvPr>
          <p:cNvCxnSpPr/>
          <p:nvPr userDrawn="1"/>
        </p:nvCxnSpPr>
        <p:spPr>
          <a:xfrm>
            <a:off x="7038787"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35" name="Rectangle: Top Corners Rounded 234">
            <a:extLst>
              <a:ext uri="{FF2B5EF4-FFF2-40B4-BE49-F238E27FC236}">
                <a16:creationId xmlns:a16="http://schemas.microsoft.com/office/drawing/2014/main" id="{52940CF9-CC2D-4762-8460-DC1507544C89}"/>
              </a:ext>
            </a:extLst>
          </p:cNvPr>
          <p:cNvSpPr/>
          <p:nvPr userDrawn="1"/>
        </p:nvSpPr>
        <p:spPr>
          <a:xfrm rot="10800000">
            <a:off x="9123001" y="5985429"/>
            <a:ext cx="2016125"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36" name="Text Placeholder 7">
            <a:extLst>
              <a:ext uri="{FF2B5EF4-FFF2-40B4-BE49-F238E27FC236}">
                <a16:creationId xmlns:a16="http://schemas.microsoft.com/office/drawing/2014/main" id="{10FDC395-CE46-4FF7-BFF3-E5A7F1665EEE}"/>
              </a:ext>
            </a:extLst>
          </p:cNvPr>
          <p:cNvSpPr>
            <a:spLocks noGrp="1"/>
          </p:cNvSpPr>
          <p:nvPr>
            <p:ph type="body" sz="quarter" idx="171" hasCustomPrompt="1"/>
          </p:nvPr>
        </p:nvSpPr>
        <p:spPr>
          <a:xfrm>
            <a:off x="9195882" y="6501190"/>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37" name="Text Placeholder 7">
            <a:extLst>
              <a:ext uri="{FF2B5EF4-FFF2-40B4-BE49-F238E27FC236}">
                <a16:creationId xmlns:a16="http://schemas.microsoft.com/office/drawing/2014/main" id="{88B8DEE2-7360-4CA5-8C23-52417A8BA2A1}"/>
              </a:ext>
            </a:extLst>
          </p:cNvPr>
          <p:cNvSpPr>
            <a:spLocks noGrp="1"/>
          </p:cNvSpPr>
          <p:nvPr>
            <p:ph type="body" sz="quarter" idx="172" hasCustomPrompt="1"/>
          </p:nvPr>
        </p:nvSpPr>
        <p:spPr>
          <a:xfrm>
            <a:off x="9195882" y="6707442"/>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38" name="Text Placeholder 7">
            <a:extLst>
              <a:ext uri="{FF2B5EF4-FFF2-40B4-BE49-F238E27FC236}">
                <a16:creationId xmlns:a16="http://schemas.microsoft.com/office/drawing/2014/main" id="{A5A63509-0A32-429A-89F5-C6F2D7D9DE77}"/>
              </a:ext>
            </a:extLst>
          </p:cNvPr>
          <p:cNvSpPr>
            <a:spLocks noGrp="1"/>
          </p:cNvSpPr>
          <p:nvPr>
            <p:ph type="body" sz="quarter" idx="173" hasCustomPrompt="1"/>
          </p:nvPr>
        </p:nvSpPr>
        <p:spPr>
          <a:xfrm>
            <a:off x="9195882" y="6027609"/>
            <a:ext cx="1859075"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39" name="Text Placeholder 7">
            <a:extLst>
              <a:ext uri="{FF2B5EF4-FFF2-40B4-BE49-F238E27FC236}">
                <a16:creationId xmlns:a16="http://schemas.microsoft.com/office/drawing/2014/main" id="{1D7E2C49-F83C-4C41-B73B-FA6119562F8D}"/>
              </a:ext>
            </a:extLst>
          </p:cNvPr>
          <p:cNvSpPr>
            <a:spLocks noGrp="1"/>
          </p:cNvSpPr>
          <p:nvPr>
            <p:ph type="body" sz="quarter" idx="174" hasCustomPrompt="1"/>
          </p:nvPr>
        </p:nvSpPr>
        <p:spPr>
          <a:xfrm>
            <a:off x="9195882" y="6294938"/>
            <a:ext cx="1859075" cy="184382"/>
          </a:xfrm>
        </p:spPr>
        <p:txBody>
          <a:bodyPr lIns="0" tIns="0" rIns="0" bIns="0" anchor="ctr">
            <a:noAutofit/>
          </a:bodyPr>
          <a:lstStyle>
            <a:lvl1pPr marL="0" indent="0" algn="ctr">
              <a:lnSpc>
                <a:spcPct val="100000"/>
              </a:lnSpc>
              <a:spcBef>
                <a:spcPts val="340"/>
              </a:spcBef>
              <a:buNone/>
              <a:defRPr sz="1133"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40" name="Straight Connector 239">
            <a:extLst>
              <a:ext uri="{FF2B5EF4-FFF2-40B4-BE49-F238E27FC236}">
                <a16:creationId xmlns:a16="http://schemas.microsoft.com/office/drawing/2014/main" id="{8A4F88DE-0CBA-47B2-946E-9CFF6DBB4799}"/>
              </a:ext>
            </a:extLst>
          </p:cNvPr>
          <p:cNvCxnSpPr/>
          <p:nvPr userDrawn="1"/>
        </p:nvCxnSpPr>
        <p:spPr>
          <a:xfrm>
            <a:off x="9195882" y="6241833"/>
            <a:ext cx="18590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53" name="Picture Placeholder 4">
            <a:extLst>
              <a:ext uri="{FF2B5EF4-FFF2-40B4-BE49-F238E27FC236}">
                <a16:creationId xmlns:a16="http://schemas.microsoft.com/office/drawing/2014/main" id="{D4AA8787-F2A7-4949-94CD-ED14C4DC8CAE}"/>
              </a:ext>
            </a:extLst>
          </p:cNvPr>
          <p:cNvSpPr>
            <a:spLocks noGrp="1"/>
          </p:cNvSpPr>
          <p:nvPr>
            <p:ph type="pic" sz="quarter" idx="183" hasCustomPrompt="1"/>
          </p:nvPr>
        </p:nvSpPr>
        <p:spPr>
          <a:xfrm>
            <a:off x="2651716"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4" name="Picture Placeholder 4">
            <a:extLst>
              <a:ext uri="{FF2B5EF4-FFF2-40B4-BE49-F238E27FC236}">
                <a16:creationId xmlns:a16="http://schemas.microsoft.com/office/drawing/2014/main" id="{B5A2AAB4-BE7F-4BC5-992F-6AE5DE259236}"/>
              </a:ext>
            </a:extLst>
          </p:cNvPr>
          <p:cNvSpPr>
            <a:spLocks noGrp="1"/>
          </p:cNvSpPr>
          <p:nvPr>
            <p:ph type="pic" sz="quarter" idx="184" hasCustomPrompt="1"/>
          </p:nvPr>
        </p:nvSpPr>
        <p:spPr>
          <a:xfrm>
            <a:off x="4808811"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5" name="Picture Placeholder 4">
            <a:extLst>
              <a:ext uri="{FF2B5EF4-FFF2-40B4-BE49-F238E27FC236}">
                <a16:creationId xmlns:a16="http://schemas.microsoft.com/office/drawing/2014/main" id="{EA6292C1-E8F9-44CF-9999-21E569090614}"/>
              </a:ext>
            </a:extLst>
          </p:cNvPr>
          <p:cNvSpPr>
            <a:spLocks noGrp="1"/>
          </p:cNvSpPr>
          <p:nvPr>
            <p:ph type="pic" sz="quarter" idx="185" hasCustomPrompt="1"/>
          </p:nvPr>
        </p:nvSpPr>
        <p:spPr>
          <a:xfrm>
            <a:off x="6965906"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56" name="Picture Placeholder 4">
            <a:extLst>
              <a:ext uri="{FF2B5EF4-FFF2-40B4-BE49-F238E27FC236}">
                <a16:creationId xmlns:a16="http://schemas.microsoft.com/office/drawing/2014/main" id="{370C1DF9-E66A-44C5-8EDA-B5C1F4F90D6E}"/>
              </a:ext>
            </a:extLst>
          </p:cNvPr>
          <p:cNvSpPr>
            <a:spLocks noGrp="1"/>
          </p:cNvSpPr>
          <p:nvPr>
            <p:ph type="pic" sz="quarter" idx="186" hasCustomPrompt="1"/>
          </p:nvPr>
        </p:nvSpPr>
        <p:spPr>
          <a:xfrm>
            <a:off x="9123001" y="4133130"/>
            <a:ext cx="2016125"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Tree>
    <p:extLst>
      <p:ext uri="{BB962C8B-B14F-4D97-AF65-F5344CB8AC3E}">
        <p14:creationId xmlns:p14="http://schemas.microsoft.com/office/powerpoint/2010/main" val="2106034351"/>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ase Studies- 4 Up">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Picture Placeholder 20">
            <a:extLst>
              <a:ext uri="{FF2B5EF4-FFF2-40B4-BE49-F238E27FC236}">
                <a16:creationId xmlns:a16="http://schemas.microsoft.com/office/drawing/2014/main" id="{BD3FEDEF-CA4A-4304-AC1F-FF7E6992B76F}"/>
              </a:ext>
            </a:extLst>
          </p:cNvPr>
          <p:cNvSpPr>
            <a:spLocks noGrp="1"/>
          </p:cNvSpPr>
          <p:nvPr>
            <p:ph type="pic" sz="quarter" idx="18" hasCustomPrompt="1"/>
          </p:nvPr>
        </p:nvSpPr>
        <p:spPr>
          <a:xfrm>
            <a:off x="2349499" y="1143001"/>
            <a:ext cx="2605273" cy="1460500"/>
          </a:xfrm>
          <a:prstGeom prst="roundRect">
            <a:avLst>
              <a:gd name="adj" fmla="val 5769"/>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pic>
        <p:nvPicPr>
          <p:cNvPr id="67" name="Picture 66" descr="Shape&#10;&#10;Description automatically generated with medium confidence">
            <a:extLst>
              <a:ext uri="{FF2B5EF4-FFF2-40B4-BE49-F238E27FC236}">
                <a16:creationId xmlns:a16="http://schemas.microsoft.com/office/drawing/2014/main" id="{763366FB-107B-40B4-995A-D78C8D1F9FE2}"/>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93" name="Picture Placeholder 20">
            <a:extLst>
              <a:ext uri="{FF2B5EF4-FFF2-40B4-BE49-F238E27FC236}">
                <a16:creationId xmlns:a16="http://schemas.microsoft.com/office/drawing/2014/main" id="{E646239F-B914-404E-846D-61E10C885038}"/>
              </a:ext>
            </a:extLst>
          </p:cNvPr>
          <p:cNvSpPr>
            <a:spLocks noGrp="1"/>
          </p:cNvSpPr>
          <p:nvPr>
            <p:ph type="pic" sz="quarter" idx="29" hasCustomPrompt="1"/>
          </p:nvPr>
        </p:nvSpPr>
        <p:spPr>
          <a:xfrm>
            <a:off x="2349499" y="2717800"/>
            <a:ext cx="2605273" cy="540539"/>
          </a:xfrm>
          <a:prstGeom prst="roundRect">
            <a:avLst>
              <a:gd name="adj" fmla="val 5769"/>
            </a:avLst>
          </a:prstGeom>
          <a:no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Logo</a:t>
            </a:r>
          </a:p>
        </p:txBody>
      </p:sp>
      <p:sp>
        <p:nvSpPr>
          <p:cNvPr id="6" name="Picture Placeholder 20">
            <a:extLst>
              <a:ext uri="{FF2B5EF4-FFF2-40B4-BE49-F238E27FC236}">
                <a16:creationId xmlns:a16="http://schemas.microsoft.com/office/drawing/2014/main" id="{0A96018F-C5C1-4EE3-955E-603669AB4ED8}"/>
              </a:ext>
            </a:extLst>
          </p:cNvPr>
          <p:cNvSpPr>
            <a:spLocks noGrp="1"/>
          </p:cNvSpPr>
          <p:nvPr>
            <p:ph type="pic" sz="quarter" idx="30" hasCustomPrompt="1"/>
          </p:nvPr>
        </p:nvSpPr>
        <p:spPr>
          <a:xfrm>
            <a:off x="5118099" y="1143001"/>
            <a:ext cx="2605273" cy="1460500"/>
          </a:xfrm>
          <a:prstGeom prst="roundRect">
            <a:avLst>
              <a:gd name="adj" fmla="val 5769"/>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7" name="Picture Placeholder 20">
            <a:extLst>
              <a:ext uri="{FF2B5EF4-FFF2-40B4-BE49-F238E27FC236}">
                <a16:creationId xmlns:a16="http://schemas.microsoft.com/office/drawing/2014/main" id="{2AB8C215-B47C-4754-A2F9-025D3BC524EA}"/>
              </a:ext>
            </a:extLst>
          </p:cNvPr>
          <p:cNvSpPr>
            <a:spLocks noGrp="1"/>
          </p:cNvSpPr>
          <p:nvPr>
            <p:ph type="pic" sz="quarter" idx="31" hasCustomPrompt="1"/>
          </p:nvPr>
        </p:nvSpPr>
        <p:spPr>
          <a:xfrm>
            <a:off x="5118099" y="2717800"/>
            <a:ext cx="2605273" cy="540539"/>
          </a:xfrm>
          <a:prstGeom prst="roundRect">
            <a:avLst>
              <a:gd name="adj" fmla="val 5769"/>
            </a:avLst>
          </a:prstGeom>
          <a:no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Logo</a:t>
            </a:r>
          </a:p>
        </p:txBody>
      </p:sp>
      <p:sp>
        <p:nvSpPr>
          <p:cNvPr id="8" name="Picture Placeholder 20">
            <a:extLst>
              <a:ext uri="{FF2B5EF4-FFF2-40B4-BE49-F238E27FC236}">
                <a16:creationId xmlns:a16="http://schemas.microsoft.com/office/drawing/2014/main" id="{D5F1EA4A-9A45-40DD-85BF-990C103CE4AB}"/>
              </a:ext>
            </a:extLst>
          </p:cNvPr>
          <p:cNvSpPr>
            <a:spLocks noGrp="1"/>
          </p:cNvSpPr>
          <p:nvPr>
            <p:ph type="pic" sz="quarter" idx="32" hasCustomPrompt="1"/>
          </p:nvPr>
        </p:nvSpPr>
        <p:spPr>
          <a:xfrm>
            <a:off x="7935727" y="1143001"/>
            <a:ext cx="2605273" cy="1460500"/>
          </a:xfrm>
          <a:prstGeom prst="roundRect">
            <a:avLst>
              <a:gd name="adj" fmla="val 5769"/>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9" name="Picture Placeholder 20">
            <a:extLst>
              <a:ext uri="{FF2B5EF4-FFF2-40B4-BE49-F238E27FC236}">
                <a16:creationId xmlns:a16="http://schemas.microsoft.com/office/drawing/2014/main" id="{E7FEEE0A-7223-4308-94AA-5CCBE2A2D3BD}"/>
              </a:ext>
            </a:extLst>
          </p:cNvPr>
          <p:cNvSpPr>
            <a:spLocks noGrp="1"/>
          </p:cNvSpPr>
          <p:nvPr>
            <p:ph type="pic" sz="quarter" idx="33" hasCustomPrompt="1"/>
          </p:nvPr>
        </p:nvSpPr>
        <p:spPr>
          <a:xfrm>
            <a:off x="7911213" y="2717800"/>
            <a:ext cx="2605273" cy="540539"/>
          </a:xfrm>
          <a:prstGeom prst="roundRect">
            <a:avLst>
              <a:gd name="adj" fmla="val 5769"/>
            </a:avLst>
          </a:prstGeom>
          <a:no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Logo</a:t>
            </a:r>
          </a:p>
        </p:txBody>
      </p:sp>
      <p:sp>
        <p:nvSpPr>
          <p:cNvPr id="12" name="Picture Placeholder 20">
            <a:extLst>
              <a:ext uri="{FF2B5EF4-FFF2-40B4-BE49-F238E27FC236}">
                <a16:creationId xmlns:a16="http://schemas.microsoft.com/office/drawing/2014/main" id="{12B85CE2-1CB0-4B48-83CB-C42521C62880}"/>
              </a:ext>
            </a:extLst>
          </p:cNvPr>
          <p:cNvSpPr>
            <a:spLocks noGrp="1"/>
          </p:cNvSpPr>
          <p:nvPr>
            <p:ph type="pic" sz="quarter" idx="34" hasCustomPrompt="1"/>
          </p:nvPr>
        </p:nvSpPr>
        <p:spPr>
          <a:xfrm>
            <a:off x="10704327" y="1143001"/>
            <a:ext cx="2605273" cy="1460500"/>
          </a:xfrm>
          <a:prstGeom prst="roundRect">
            <a:avLst>
              <a:gd name="adj" fmla="val 5769"/>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13" name="Picture Placeholder 20">
            <a:extLst>
              <a:ext uri="{FF2B5EF4-FFF2-40B4-BE49-F238E27FC236}">
                <a16:creationId xmlns:a16="http://schemas.microsoft.com/office/drawing/2014/main" id="{BA8AFEA2-D8A8-4E17-A7E8-2E3F6E151E78}"/>
              </a:ext>
            </a:extLst>
          </p:cNvPr>
          <p:cNvSpPr>
            <a:spLocks noGrp="1"/>
          </p:cNvSpPr>
          <p:nvPr>
            <p:ph type="pic" sz="quarter" idx="35" hasCustomPrompt="1"/>
          </p:nvPr>
        </p:nvSpPr>
        <p:spPr>
          <a:xfrm>
            <a:off x="10704327" y="2717800"/>
            <a:ext cx="2605273" cy="540539"/>
          </a:xfrm>
          <a:prstGeom prst="roundRect">
            <a:avLst>
              <a:gd name="adj" fmla="val 5769"/>
            </a:avLst>
          </a:prstGeom>
          <a:no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Logo</a:t>
            </a:r>
          </a:p>
        </p:txBody>
      </p:sp>
    </p:spTree>
    <p:extLst>
      <p:ext uri="{BB962C8B-B14F-4D97-AF65-F5344CB8AC3E}">
        <p14:creationId xmlns:p14="http://schemas.microsoft.com/office/powerpoint/2010/main" val="2638112393"/>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ase Studies-12">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4F8D916-53C9-4891-B5FA-395C1028FE40}"/>
              </a:ext>
            </a:extLst>
          </p:cNvPr>
          <p:cNvSpPr/>
          <p:nvPr userDrawn="1"/>
        </p:nvSpPr>
        <p:spPr>
          <a:xfrm>
            <a:off x="508000" y="1143000"/>
            <a:ext cx="6301217" cy="1933575"/>
          </a:xfrm>
          <a:prstGeom prst="roundRect">
            <a:avLst>
              <a:gd name="adj" fmla="val 14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Portfolio Management Case Studies</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
        <p:nvSpPr>
          <p:cNvPr id="8" name="Picture Placeholder 7">
            <a:extLst>
              <a:ext uri="{FF2B5EF4-FFF2-40B4-BE49-F238E27FC236}">
                <a16:creationId xmlns:a16="http://schemas.microsoft.com/office/drawing/2014/main" id="{B2EFA62D-066B-4859-BB20-84BF2874E261}"/>
              </a:ext>
            </a:extLst>
          </p:cNvPr>
          <p:cNvSpPr>
            <a:spLocks noGrp="1"/>
          </p:cNvSpPr>
          <p:nvPr>
            <p:ph type="pic" sz="quarter" idx="11" hasCustomPrompt="1"/>
          </p:nvPr>
        </p:nvSpPr>
        <p:spPr>
          <a:xfrm>
            <a:off x="663681" y="1782146"/>
            <a:ext cx="1320622" cy="541953"/>
          </a:xfrm>
        </p:spPr>
        <p:txBody>
          <a:bodyPr/>
          <a:lstStyle>
            <a:lvl1pPr marL="0" indent="0" algn="ctr">
              <a:buNone/>
              <a:defRPr/>
            </a:lvl1pPr>
          </a:lstStyle>
          <a:p>
            <a:r>
              <a:rPr lang="en-US" dirty="0"/>
              <a:t>Logo</a:t>
            </a:r>
          </a:p>
        </p:txBody>
      </p:sp>
      <p:cxnSp>
        <p:nvCxnSpPr>
          <p:cNvPr id="10" name="Straight Connector 9">
            <a:extLst>
              <a:ext uri="{FF2B5EF4-FFF2-40B4-BE49-F238E27FC236}">
                <a16:creationId xmlns:a16="http://schemas.microsoft.com/office/drawing/2014/main" id="{63E6004C-D122-4395-8EB9-0D5EF4CA8FFE}"/>
              </a:ext>
            </a:extLst>
          </p:cNvPr>
          <p:cNvCxnSpPr/>
          <p:nvPr userDrawn="1"/>
        </p:nvCxnSpPr>
        <p:spPr>
          <a:xfrm>
            <a:off x="2237599" y="1314450"/>
            <a:ext cx="0" cy="1504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81C8A3A-9444-4177-B3AA-B6D141EBCED4}"/>
              </a:ext>
            </a:extLst>
          </p:cNvPr>
          <p:cNvSpPr txBox="1"/>
          <p:nvPr userDrawn="1"/>
        </p:nvSpPr>
        <p:spPr>
          <a:xfrm>
            <a:off x="2703033" y="1314450"/>
            <a:ext cx="1376362" cy="215444"/>
          </a:xfrm>
          <a:prstGeom prst="rect">
            <a:avLst/>
          </a:prstGeom>
          <a:noFill/>
        </p:spPr>
        <p:txBody>
          <a:bodyPr wrap="square" lIns="0" tIns="0" rIns="0" bIns="0" rtlCol="0">
            <a:spAutoFit/>
          </a:bodyPr>
          <a:lstStyle/>
          <a:p>
            <a:r>
              <a:rPr lang="en-US" sz="1400" b="1" dirty="0">
                <a:solidFill>
                  <a:schemeClr val="tx2"/>
                </a:solidFill>
              </a:rPr>
              <a:t>Portfolio Size</a:t>
            </a:r>
          </a:p>
        </p:txBody>
      </p:sp>
      <p:pic>
        <p:nvPicPr>
          <p:cNvPr id="16" name="Graphic 15" descr="Magnifying glass with solid fill">
            <a:extLst>
              <a:ext uri="{FF2B5EF4-FFF2-40B4-BE49-F238E27FC236}">
                <a16:creationId xmlns:a16="http://schemas.microsoft.com/office/drawing/2014/main" id="{E2EF1271-6AE7-4BDA-82A1-93EB20AD0C9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31565" y="1314450"/>
            <a:ext cx="215444" cy="215444"/>
          </a:xfrm>
          <a:prstGeom prst="rect">
            <a:avLst/>
          </a:prstGeom>
        </p:spPr>
      </p:pic>
      <p:sp>
        <p:nvSpPr>
          <p:cNvPr id="18" name="Text Placeholder 17">
            <a:extLst>
              <a:ext uri="{FF2B5EF4-FFF2-40B4-BE49-F238E27FC236}">
                <a16:creationId xmlns:a16="http://schemas.microsoft.com/office/drawing/2014/main" id="{0E974FD3-1C29-4743-B22E-4ABA10275272}"/>
              </a:ext>
            </a:extLst>
          </p:cNvPr>
          <p:cNvSpPr>
            <a:spLocks noGrp="1"/>
          </p:cNvSpPr>
          <p:nvPr>
            <p:ph type="body" sz="quarter" idx="12" hasCustomPrompt="1"/>
          </p:nvPr>
        </p:nvSpPr>
        <p:spPr>
          <a:xfrm>
            <a:off x="2485545" y="1654175"/>
            <a:ext cx="1929624"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01" name="Text Placeholder 17">
            <a:extLst>
              <a:ext uri="{FF2B5EF4-FFF2-40B4-BE49-F238E27FC236}">
                <a16:creationId xmlns:a16="http://schemas.microsoft.com/office/drawing/2014/main" id="{E57B3996-7BAA-4F28-9ED2-8BFBB9CDF1FD}"/>
              </a:ext>
            </a:extLst>
          </p:cNvPr>
          <p:cNvSpPr>
            <a:spLocks noGrp="1"/>
          </p:cNvSpPr>
          <p:nvPr>
            <p:ph type="body" sz="quarter" idx="13" hasCustomPrompt="1"/>
          </p:nvPr>
        </p:nvSpPr>
        <p:spPr>
          <a:xfrm>
            <a:off x="4549915" y="1654175"/>
            <a:ext cx="2065337"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02" name="TextBox 101">
            <a:extLst>
              <a:ext uri="{FF2B5EF4-FFF2-40B4-BE49-F238E27FC236}">
                <a16:creationId xmlns:a16="http://schemas.microsoft.com/office/drawing/2014/main" id="{41FB0595-9188-4A39-B006-E053F89F0152}"/>
              </a:ext>
            </a:extLst>
          </p:cNvPr>
          <p:cNvSpPr txBox="1"/>
          <p:nvPr userDrawn="1"/>
        </p:nvSpPr>
        <p:spPr>
          <a:xfrm>
            <a:off x="4821383" y="1314450"/>
            <a:ext cx="1376362" cy="215444"/>
          </a:xfrm>
          <a:prstGeom prst="rect">
            <a:avLst/>
          </a:prstGeom>
          <a:noFill/>
        </p:spPr>
        <p:txBody>
          <a:bodyPr wrap="square" lIns="0" tIns="0" rIns="0" bIns="0" rtlCol="0">
            <a:spAutoFit/>
          </a:bodyPr>
          <a:lstStyle/>
          <a:p>
            <a:r>
              <a:rPr lang="en-US" sz="1400" b="1" dirty="0">
                <a:solidFill>
                  <a:schemeClr val="tx2"/>
                </a:solidFill>
              </a:rPr>
              <a:t>Services</a:t>
            </a:r>
          </a:p>
        </p:txBody>
      </p:sp>
      <p:pic>
        <p:nvPicPr>
          <p:cNvPr id="103" name="Graphic 102" descr="Settings with solid fill">
            <a:extLst>
              <a:ext uri="{FF2B5EF4-FFF2-40B4-BE49-F238E27FC236}">
                <a16:creationId xmlns:a16="http://schemas.microsoft.com/office/drawing/2014/main" id="{5AD9FFD2-1EC0-41E1-B77E-56ECBB9D6F9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549915" y="1314450"/>
            <a:ext cx="215444" cy="215444"/>
          </a:xfrm>
          <a:prstGeom prst="rect">
            <a:avLst/>
          </a:prstGeom>
        </p:spPr>
      </p:pic>
      <p:sp>
        <p:nvSpPr>
          <p:cNvPr id="104" name="Rectangle: Rounded Corners 103">
            <a:extLst>
              <a:ext uri="{FF2B5EF4-FFF2-40B4-BE49-F238E27FC236}">
                <a16:creationId xmlns:a16="http://schemas.microsoft.com/office/drawing/2014/main" id="{6E05D886-9F91-4A56-9E59-D3C47CCD6DFF}"/>
              </a:ext>
            </a:extLst>
          </p:cNvPr>
          <p:cNvSpPr/>
          <p:nvPr userDrawn="1"/>
        </p:nvSpPr>
        <p:spPr>
          <a:xfrm>
            <a:off x="7003182" y="1143000"/>
            <a:ext cx="6301217" cy="1933575"/>
          </a:xfrm>
          <a:prstGeom prst="roundRect">
            <a:avLst>
              <a:gd name="adj" fmla="val 14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Picture Placeholder 7">
            <a:extLst>
              <a:ext uri="{FF2B5EF4-FFF2-40B4-BE49-F238E27FC236}">
                <a16:creationId xmlns:a16="http://schemas.microsoft.com/office/drawing/2014/main" id="{B078EBE7-8135-4879-886D-16DAE9B56DA8}"/>
              </a:ext>
            </a:extLst>
          </p:cNvPr>
          <p:cNvSpPr>
            <a:spLocks noGrp="1"/>
          </p:cNvSpPr>
          <p:nvPr>
            <p:ph type="pic" sz="quarter" idx="14" hasCustomPrompt="1"/>
          </p:nvPr>
        </p:nvSpPr>
        <p:spPr>
          <a:xfrm>
            <a:off x="7158863" y="1782146"/>
            <a:ext cx="1320622" cy="541953"/>
          </a:xfrm>
        </p:spPr>
        <p:txBody>
          <a:bodyPr/>
          <a:lstStyle>
            <a:lvl1pPr marL="0" indent="0" algn="ctr">
              <a:buNone/>
              <a:defRPr/>
            </a:lvl1pPr>
          </a:lstStyle>
          <a:p>
            <a:r>
              <a:rPr lang="en-US" dirty="0"/>
              <a:t>Logo</a:t>
            </a:r>
          </a:p>
        </p:txBody>
      </p:sp>
      <p:cxnSp>
        <p:nvCxnSpPr>
          <p:cNvPr id="106" name="Straight Connector 105">
            <a:extLst>
              <a:ext uri="{FF2B5EF4-FFF2-40B4-BE49-F238E27FC236}">
                <a16:creationId xmlns:a16="http://schemas.microsoft.com/office/drawing/2014/main" id="{49E3E88E-9588-4641-919D-D9101EE35235}"/>
              </a:ext>
            </a:extLst>
          </p:cNvPr>
          <p:cNvCxnSpPr/>
          <p:nvPr userDrawn="1"/>
        </p:nvCxnSpPr>
        <p:spPr>
          <a:xfrm>
            <a:off x="8732781" y="1314450"/>
            <a:ext cx="0" cy="1504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65B772EF-4A96-4699-87A6-4B1ED1FDDCAB}"/>
              </a:ext>
            </a:extLst>
          </p:cNvPr>
          <p:cNvSpPr txBox="1"/>
          <p:nvPr userDrawn="1"/>
        </p:nvSpPr>
        <p:spPr>
          <a:xfrm>
            <a:off x="9198215" y="1314450"/>
            <a:ext cx="1376362" cy="215444"/>
          </a:xfrm>
          <a:prstGeom prst="rect">
            <a:avLst/>
          </a:prstGeom>
          <a:noFill/>
        </p:spPr>
        <p:txBody>
          <a:bodyPr wrap="square" lIns="0" tIns="0" rIns="0" bIns="0" rtlCol="0">
            <a:spAutoFit/>
          </a:bodyPr>
          <a:lstStyle/>
          <a:p>
            <a:r>
              <a:rPr lang="en-US" sz="1400" b="1" dirty="0">
                <a:solidFill>
                  <a:schemeClr val="tx2"/>
                </a:solidFill>
              </a:rPr>
              <a:t>Portfolio Size</a:t>
            </a:r>
          </a:p>
        </p:txBody>
      </p:sp>
      <p:pic>
        <p:nvPicPr>
          <p:cNvPr id="108" name="Graphic 107" descr="Magnifying glass with solid fill">
            <a:extLst>
              <a:ext uri="{FF2B5EF4-FFF2-40B4-BE49-F238E27FC236}">
                <a16:creationId xmlns:a16="http://schemas.microsoft.com/office/drawing/2014/main" id="{4959179D-5213-4723-9763-D2F223983C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26747" y="1314450"/>
            <a:ext cx="215444" cy="215444"/>
          </a:xfrm>
          <a:prstGeom prst="rect">
            <a:avLst/>
          </a:prstGeom>
        </p:spPr>
      </p:pic>
      <p:sp>
        <p:nvSpPr>
          <p:cNvPr id="109" name="Text Placeholder 17">
            <a:extLst>
              <a:ext uri="{FF2B5EF4-FFF2-40B4-BE49-F238E27FC236}">
                <a16:creationId xmlns:a16="http://schemas.microsoft.com/office/drawing/2014/main" id="{FFCDCC83-5B80-4A9D-B1B8-A8E864F1170F}"/>
              </a:ext>
            </a:extLst>
          </p:cNvPr>
          <p:cNvSpPr>
            <a:spLocks noGrp="1"/>
          </p:cNvSpPr>
          <p:nvPr>
            <p:ph type="body" sz="quarter" idx="15" hasCustomPrompt="1"/>
          </p:nvPr>
        </p:nvSpPr>
        <p:spPr>
          <a:xfrm>
            <a:off x="8980727" y="1654175"/>
            <a:ext cx="1929624"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10" name="Text Placeholder 17">
            <a:extLst>
              <a:ext uri="{FF2B5EF4-FFF2-40B4-BE49-F238E27FC236}">
                <a16:creationId xmlns:a16="http://schemas.microsoft.com/office/drawing/2014/main" id="{4A2998C3-71E7-4112-A58D-D58E9EF37155}"/>
              </a:ext>
            </a:extLst>
          </p:cNvPr>
          <p:cNvSpPr>
            <a:spLocks noGrp="1"/>
          </p:cNvSpPr>
          <p:nvPr>
            <p:ph type="body" sz="quarter" idx="16" hasCustomPrompt="1"/>
          </p:nvPr>
        </p:nvSpPr>
        <p:spPr>
          <a:xfrm>
            <a:off x="11045097" y="1654175"/>
            <a:ext cx="2065337"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11" name="TextBox 110">
            <a:extLst>
              <a:ext uri="{FF2B5EF4-FFF2-40B4-BE49-F238E27FC236}">
                <a16:creationId xmlns:a16="http://schemas.microsoft.com/office/drawing/2014/main" id="{E0DD00B5-B221-44E6-80CA-95C1BAA36444}"/>
              </a:ext>
            </a:extLst>
          </p:cNvPr>
          <p:cNvSpPr txBox="1"/>
          <p:nvPr userDrawn="1"/>
        </p:nvSpPr>
        <p:spPr>
          <a:xfrm>
            <a:off x="11316565" y="1314450"/>
            <a:ext cx="1376362" cy="215444"/>
          </a:xfrm>
          <a:prstGeom prst="rect">
            <a:avLst/>
          </a:prstGeom>
          <a:noFill/>
        </p:spPr>
        <p:txBody>
          <a:bodyPr wrap="square" lIns="0" tIns="0" rIns="0" bIns="0" rtlCol="0">
            <a:spAutoFit/>
          </a:bodyPr>
          <a:lstStyle/>
          <a:p>
            <a:r>
              <a:rPr lang="en-US" sz="1400" b="1" dirty="0">
                <a:solidFill>
                  <a:schemeClr val="tx2"/>
                </a:solidFill>
              </a:rPr>
              <a:t>Services</a:t>
            </a:r>
          </a:p>
        </p:txBody>
      </p:sp>
      <p:pic>
        <p:nvPicPr>
          <p:cNvPr id="112" name="Graphic 111" descr="Settings with solid fill">
            <a:extLst>
              <a:ext uri="{FF2B5EF4-FFF2-40B4-BE49-F238E27FC236}">
                <a16:creationId xmlns:a16="http://schemas.microsoft.com/office/drawing/2014/main" id="{1495DC66-EC51-490A-9B1A-77E0846E8A9E}"/>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045097" y="1314450"/>
            <a:ext cx="215444" cy="215444"/>
          </a:xfrm>
          <a:prstGeom prst="rect">
            <a:avLst/>
          </a:prstGeom>
        </p:spPr>
      </p:pic>
      <p:sp>
        <p:nvSpPr>
          <p:cNvPr id="113" name="Rectangle: Rounded Corners 112">
            <a:extLst>
              <a:ext uri="{FF2B5EF4-FFF2-40B4-BE49-F238E27FC236}">
                <a16:creationId xmlns:a16="http://schemas.microsoft.com/office/drawing/2014/main" id="{321A86C0-20DC-42A1-BE44-C98D502719DF}"/>
              </a:ext>
            </a:extLst>
          </p:cNvPr>
          <p:cNvSpPr/>
          <p:nvPr userDrawn="1"/>
        </p:nvSpPr>
        <p:spPr>
          <a:xfrm>
            <a:off x="508000" y="3170913"/>
            <a:ext cx="6301217" cy="1933575"/>
          </a:xfrm>
          <a:prstGeom prst="roundRect">
            <a:avLst>
              <a:gd name="adj" fmla="val 14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Picture Placeholder 7">
            <a:extLst>
              <a:ext uri="{FF2B5EF4-FFF2-40B4-BE49-F238E27FC236}">
                <a16:creationId xmlns:a16="http://schemas.microsoft.com/office/drawing/2014/main" id="{7C6FB229-5E68-472F-8EE0-F57A026AC7DB}"/>
              </a:ext>
            </a:extLst>
          </p:cNvPr>
          <p:cNvSpPr>
            <a:spLocks noGrp="1"/>
          </p:cNvSpPr>
          <p:nvPr>
            <p:ph type="pic" sz="quarter" idx="17" hasCustomPrompt="1"/>
          </p:nvPr>
        </p:nvSpPr>
        <p:spPr>
          <a:xfrm>
            <a:off x="663681" y="3810059"/>
            <a:ext cx="1320622" cy="541953"/>
          </a:xfrm>
        </p:spPr>
        <p:txBody>
          <a:bodyPr/>
          <a:lstStyle>
            <a:lvl1pPr marL="0" indent="0" algn="ctr">
              <a:buNone/>
              <a:defRPr/>
            </a:lvl1pPr>
          </a:lstStyle>
          <a:p>
            <a:r>
              <a:rPr lang="en-US" dirty="0"/>
              <a:t>Logo</a:t>
            </a:r>
          </a:p>
        </p:txBody>
      </p:sp>
      <p:cxnSp>
        <p:nvCxnSpPr>
          <p:cNvPr id="115" name="Straight Connector 114">
            <a:extLst>
              <a:ext uri="{FF2B5EF4-FFF2-40B4-BE49-F238E27FC236}">
                <a16:creationId xmlns:a16="http://schemas.microsoft.com/office/drawing/2014/main" id="{520E1DDA-8002-4F6F-B3BE-B20A197731A8}"/>
              </a:ext>
            </a:extLst>
          </p:cNvPr>
          <p:cNvCxnSpPr/>
          <p:nvPr userDrawn="1"/>
        </p:nvCxnSpPr>
        <p:spPr>
          <a:xfrm>
            <a:off x="2237599" y="3342363"/>
            <a:ext cx="0" cy="1504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4798866D-644B-4BD1-B06E-DFFF4921FE2F}"/>
              </a:ext>
            </a:extLst>
          </p:cNvPr>
          <p:cNvSpPr txBox="1"/>
          <p:nvPr userDrawn="1"/>
        </p:nvSpPr>
        <p:spPr>
          <a:xfrm>
            <a:off x="2703033" y="3342363"/>
            <a:ext cx="1376362" cy="215444"/>
          </a:xfrm>
          <a:prstGeom prst="rect">
            <a:avLst/>
          </a:prstGeom>
          <a:noFill/>
        </p:spPr>
        <p:txBody>
          <a:bodyPr wrap="square" lIns="0" tIns="0" rIns="0" bIns="0" rtlCol="0">
            <a:spAutoFit/>
          </a:bodyPr>
          <a:lstStyle/>
          <a:p>
            <a:r>
              <a:rPr lang="en-US" sz="1400" b="1" dirty="0">
                <a:solidFill>
                  <a:schemeClr val="tx2"/>
                </a:solidFill>
              </a:rPr>
              <a:t>Portfolio Size</a:t>
            </a:r>
          </a:p>
        </p:txBody>
      </p:sp>
      <p:pic>
        <p:nvPicPr>
          <p:cNvPr id="117" name="Graphic 116" descr="Magnifying glass with solid fill">
            <a:extLst>
              <a:ext uri="{FF2B5EF4-FFF2-40B4-BE49-F238E27FC236}">
                <a16:creationId xmlns:a16="http://schemas.microsoft.com/office/drawing/2014/main" id="{D26FF48C-17E4-41A1-A9F1-3D3B2EC34D2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31565" y="3342363"/>
            <a:ext cx="215444" cy="215444"/>
          </a:xfrm>
          <a:prstGeom prst="rect">
            <a:avLst/>
          </a:prstGeom>
        </p:spPr>
      </p:pic>
      <p:sp>
        <p:nvSpPr>
          <p:cNvPr id="118" name="Text Placeholder 17">
            <a:extLst>
              <a:ext uri="{FF2B5EF4-FFF2-40B4-BE49-F238E27FC236}">
                <a16:creationId xmlns:a16="http://schemas.microsoft.com/office/drawing/2014/main" id="{21B46CFF-5821-4CF0-9584-878C7E4FF89A}"/>
              </a:ext>
            </a:extLst>
          </p:cNvPr>
          <p:cNvSpPr>
            <a:spLocks noGrp="1"/>
          </p:cNvSpPr>
          <p:nvPr>
            <p:ph type="body" sz="quarter" idx="18" hasCustomPrompt="1"/>
          </p:nvPr>
        </p:nvSpPr>
        <p:spPr>
          <a:xfrm>
            <a:off x="2485545" y="3682088"/>
            <a:ext cx="1929624"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19" name="Text Placeholder 17">
            <a:extLst>
              <a:ext uri="{FF2B5EF4-FFF2-40B4-BE49-F238E27FC236}">
                <a16:creationId xmlns:a16="http://schemas.microsoft.com/office/drawing/2014/main" id="{AE1EED70-C1A2-47D5-B1A3-837E78CF86D2}"/>
              </a:ext>
            </a:extLst>
          </p:cNvPr>
          <p:cNvSpPr>
            <a:spLocks noGrp="1"/>
          </p:cNvSpPr>
          <p:nvPr>
            <p:ph type="body" sz="quarter" idx="19" hasCustomPrompt="1"/>
          </p:nvPr>
        </p:nvSpPr>
        <p:spPr>
          <a:xfrm>
            <a:off x="4549915" y="3682088"/>
            <a:ext cx="2065337"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20" name="TextBox 119">
            <a:extLst>
              <a:ext uri="{FF2B5EF4-FFF2-40B4-BE49-F238E27FC236}">
                <a16:creationId xmlns:a16="http://schemas.microsoft.com/office/drawing/2014/main" id="{1D4C89E6-09E4-4F49-B9C6-B50A77D69562}"/>
              </a:ext>
            </a:extLst>
          </p:cNvPr>
          <p:cNvSpPr txBox="1"/>
          <p:nvPr userDrawn="1"/>
        </p:nvSpPr>
        <p:spPr>
          <a:xfrm>
            <a:off x="4821383" y="3342363"/>
            <a:ext cx="1376362" cy="215444"/>
          </a:xfrm>
          <a:prstGeom prst="rect">
            <a:avLst/>
          </a:prstGeom>
          <a:noFill/>
        </p:spPr>
        <p:txBody>
          <a:bodyPr wrap="square" lIns="0" tIns="0" rIns="0" bIns="0" rtlCol="0">
            <a:spAutoFit/>
          </a:bodyPr>
          <a:lstStyle/>
          <a:p>
            <a:r>
              <a:rPr lang="en-US" sz="1400" b="1" dirty="0">
                <a:solidFill>
                  <a:schemeClr val="tx2"/>
                </a:solidFill>
              </a:rPr>
              <a:t>Services</a:t>
            </a:r>
          </a:p>
        </p:txBody>
      </p:sp>
      <p:pic>
        <p:nvPicPr>
          <p:cNvPr id="121" name="Graphic 120" descr="Settings with solid fill">
            <a:extLst>
              <a:ext uri="{FF2B5EF4-FFF2-40B4-BE49-F238E27FC236}">
                <a16:creationId xmlns:a16="http://schemas.microsoft.com/office/drawing/2014/main" id="{BE29995D-228D-4FF9-9B8F-5B16E4B5C032}"/>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549915" y="3342363"/>
            <a:ext cx="215444" cy="215444"/>
          </a:xfrm>
          <a:prstGeom prst="rect">
            <a:avLst/>
          </a:prstGeom>
        </p:spPr>
      </p:pic>
      <p:sp>
        <p:nvSpPr>
          <p:cNvPr id="122" name="Rectangle: Rounded Corners 121">
            <a:extLst>
              <a:ext uri="{FF2B5EF4-FFF2-40B4-BE49-F238E27FC236}">
                <a16:creationId xmlns:a16="http://schemas.microsoft.com/office/drawing/2014/main" id="{DE36C854-4829-47E2-8EF8-E8EFD34BC40F}"/>
              </a:ext>
            </a:extLst>
          </p:cNvPr>
          <p:cNvSpPr/>
          <p:nvPr userDrawn="1"/>
        </p:nvSpPr>
        <p:spPr>
          <a:xfrm>
            <a:off x="7003182" y="3170913"/>
            <a:ext cx="6301217" cy="1933575"/>
          </a:xfrm>
          <a:prstGeom prst="roundRect">
            <a:avLst>
              <a:gd name="adj" fmla="val 14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Picture Placeholder 7">
            <a:extLst>
              <a:ext uri="{FF2B5EF4-FFF2-40B4-BE49-F238E27FC236}">
                <a16:creationId xmlns:a16="http://schemas.microsoft.com/office/drawing/2014/main" id="{D6883069-CDC5-4367-A5CA-255EFFF69C25}"/>
              </a:ext>
            </a:extLst>
          </p:cNvPr>
          <p:cNvSpPr>
            <a:spLocks noGrp="1"/>
          </p:cNvSpPr>
          <p:nvPr>
            <p:ph type="pic" sz="quarter" idx="20" hasCustomPrompt="1"/>
          </p:nvPr>
        </p:nvSpPr>
        <p:spPr>
          <a:xfrm>
            <a:off x="7158863" y="3810059"/>
            <a:ext cx="1320622" cy="541953"/>
          </a:xfrm>
        </p:spPr>
        <p:txBody>
          <a:bodyPr/>
          <a:lstStyle>
            <a:lvl1pPr marL="0" indent="0" algn="ctr">
              <a:buNone/>
              <a:defRPr/>
            </a:lvl1pPr>
          </a:lstStyle>
          <a:p>
            <a:r>
              <a:rPr lang="en-US" dirty="0"/>
              <a:t>Logo</a:t>
            </a:r>
          </a:p>
        </p:txBody>
      </p:sp>
      <p:cxnSp>
        <p:nvCxnSpPr>
          <p:cNvPr id="124" name="Straight Connector 123">
            <a:extLst>
              <a:ext uri="{FF2B5EF4-FFF2-40B4-BE49-F238E27FC236}">
                <a16:creationId xmlns:a16="http://schemas.microsoft.com/office/drawing/2014/main" id="{1A08156A-4D4E-49D2-9DE5-9938E8B7D7BA}"/>
              </a:ext>
            </a:extLst>
          </p:cNvPr>
          <p:cNvCxnSpPr/>
          <p:nvPr userDrawn="1"/>
        </p:nvCxnSpPr>
        <p:spPr>
          <a:xfrm>
            <a:off x="8732781" y="3342363"/>
            <a:ext cx="0" cy="1504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37651147-76AE-43F7-8F69-0AAE8BB88DA3}"/>
              </a:ext>
            </a:extLst>
          </p:cNvPr>
          <p:cNvSpPr txBox="1"/>
          <p:nvPr userDrawn="1"/>
        </p:nvSpPr>
        <p:spPr>
          <a:xfrm>
            <a:off x="9198215" y="3342363"/>
            <a:ext cx="1376362" cy="215444"/>
          </a:xfrm>
          <a:prstGeom prst="rect">
            <a:avLst/>
          </a:prstGeom>
          <a:noFill/>
        </p:spPr>
        <p:txBody>
          <a:bodyPr wrap="square" lIns="0" tIns="0" rIns="0" bIns="0" rtlCol="0">
            <a:spAutoFit/>
          </a:bodyPr>
          <a:lstStyle/>
          <a:p>
            <a:r>
              <a:rPr lang="en-US" sz="1400" b="1" dirty="0">
                <a:solidFill>
                  <a:schemeClr val="tx2"/>
                </a:solidFill>
              </a:rPr>
              <a:t>Portfolio Size</a:t>
            </a:r>
          </a:p>
        </p:txBody>
      </p:sp>
      <p:pic>
        <p:nvPicPr>
          <p:cNvPr id="129" name="Graphic 128" descr="Magnifying glass with solid fill">
            <a:extLst>
              <a:ext uri="{FF2B5EF4-FFF2-40B4-BE49-F238E27FC236}">
                <a16:creationId xmlns:a16="http://schemas.microsoft.com/office/drawing/2014/main" id="{75335264-7FDA-4542-BFA4-B00E6CF441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26747" y="3342363"/>
            <a:ext cx="215444" cy="215444"/>
          </a:xfrm>
          <a:prstGeom prst="rect">
            <a:avLst/>
          </a:prstGeom>
        </p:spPr>
      </p:pic>
      <p:sp>
        <p:nvSpPr>
          <p:cNvPr id="164" name="Text Placeholder 17">
            <a:extLst>
              <a:ext uri="{FF2B5EF4-FFF2-40B4-BE49-F238E27FC236}">
                <a16:creationId xmlns:a16="http://schemas.microsoft.com/office/drawing/2014/main" id="{44411FC2-CE25-46C1-9AB8-486E7AD7754A}"/>
              </a:ext>
            </a:extLst>
          </p:cNvPr>
          <p:cNvSpPr>
            <a:spLocks noGrp="1"/>
          </p:cNvSpPr>
          <p:nvPr>
            <p:ph type="body" sz="quarter" idx="21" hasCustomPrompt="1"/>
          </p:nvPr>
        </p:nvSpPr>
        <p:spPr>
          <a:xfrm>
            <a:off x="8980727" y="3682088"/>
            <a:ext cx="1929624"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65" name="Text Placeholder 17">
            <a:extLst>
              <a:ext uri="{FF2B5EF4-FFF2-40B4-BE49-F238E27FC236}">
                <a16:creationId xmlns:a16="http://schemas.microsoft.com/office/drawing/2014/main" id="{0FD7BCAF-5520-49C4-89C6-5924BE9328C2}"/>
              </a:ext>
            </a:extLst>
          </p:cNvPr>
          <p:cNvSpPr>
            <a:spLocks noGrp="1"/>
          </p:cNvSpPr>
          <p:nvPr>
            <p:ph type="body" sz="quarter" idx="22" hasCustomPrompt="1"/>
          </p:nvPr>
        </p:nvSpPr>
        <p:spPr>
          <a:xfrm>
            <a:off x="11045097" y="3682088"/>
            <a:ext cx="2065337"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66" name="TextBox 165">
            <a:extLst>
              <a:ext uri="{FF2B5EF4-FFF2-40B4-BE49-F238E27FC236}">
                <a16:creationId xmlns:a16="http://schemas.microsoft.com/office/drawing/2014/main" id="{687A5451-DF1A-4F47-B1F9-A14CAE322C4A}"/>
              </a:ext>
            </a:extLst>
          </p:cNvPr>
          <p:cNvSpPr txBox="1"/>
          <p:nvPr userDrawn="1"/>
        </p:nvSpPr>
        <p:spPr>
          <a:xfrm>
            <a:off x="11316565" y="3342363"/>
            <a:ext cx="1376362" cy="215444"/>
          </a:xfrm>
          <a:prstGeom prst="rect">
            <a:avLst/>
          </a:prstGeom>
          <a:noFill/>
        </p:spPr>
        <p:txBody>
          <a:bodyPr wrap="square" lIns="0" tIns="0" rIns="0" bIns="0" rtlCol="0">
            <a:spAutoFit/>
          </a:bodyPr>
          <a:lstStyle/>
          <a:p>
            <a:r>
              <a:rPr lang="en-US" sz="1400" b="1" dirty="0">
                <a:solidFill>
                  <a:schemeClr val="tx2"/>
                </a:solidFill>
              </a:rPr>
              <a:t>Services</a:t>
            </a:r>
          </a:p>
        </p:txBody>
      </p:sp>
      <p:pic>
        <p:nvPicPr>
          <p:cNvPr id="167" name="Graphic 166" descr="Settings with solid fill">
            <a:extLst>
              <a:ext uri="{FF2B5EF4-FFF2-40B4-BE49-F238E27FC236}">
                <a16:creationId xmlns:a16="http://schemas.microsoft.com/office/drawing/2014/main" id="{A746AED1-D738-4C8E-869B-C1FEC867E402}"/>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045097" y="3342363"/>
            <a:ext cx="215444" cy="215444"/>
          </a:xfrm>
          <a:prstGeom prst="rect">
            <a:avLst/>
          </a:prstGeom>
        </p:spPr>
      </p:pic>
      <p:sp>
        <p:nvSpPr>
          <p:cNvPr id="168" name="Rectangle: Rounded Corners 167">
            <a:extLst>
              <a:ext uri="{FF2B5EF4-FFF2-40B4-BE49-F238E27FC236}">
                <a16:creationId xmlns:a16="http://schemas.microsoft.com/office/drawing/2014/main" id="{B0A047EA-7AAD-4872-9AA8-D4360A2B0A34}"/>
              </a:ext>
            </a:extLst>
          </p:cNvPr>
          <p:cNvSpPr/>
          <p:nvPr userDrawn="1"/>
        </p:nvSpPr>
        <p:spPr>
          <a:xfrm>
            <a:off x="508000" y="5229225"/>
            <a:ext cx="6301217" cy="1933575"/>
          </a:xfrm>
          <a:prstGeom prst="roundRect">
            <a:avLst>
              <a:gd name="adj" fmla="val 14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Picture Placeholder 7">
            <a:extLst>
              <a:ext uri="{FF2B5EF4-FFF2-40B4-BE49-F238E27FC236}">
                <a16:creationId xmlns:a16="http://schemas.microsoft.com/office/drawing/2014/main" id="{FDDD2950-EA97-4B35-B763-388E65DF78D2}"/>
              </a:ext>
            </a:extLst>
          </p:cNvPr>
          <p:cNvSpPr>
            <a:spLocks noGrp="1"/>
          </p:cNvSpPr>
          <p:nvPr>
            <p:ph type="pic" sz="quarter" idx="23" hasCustomPrompt="1"/>
          </p:nvPr>
        </p:nvSpPr>
        <p:spPr>
          <a:xfrm>
            <a:off x="663681" y="5868371"/>
            <a:ext cx="1320622" cy="541953"/>
          </a:xfrm>
        </p:spPr>
        <p:txBody>
          <a:bodyPr/>
          <a:lstStyle>
            <a:lvl1pPr marL="0" indent="0" algn="ctr">
              <a:buNone/>
              <a:defRPr/>
            </a:lvl1pPr>
          </a:lstStyle>
          <a:p>
            <a:r>
              <a:rPr lang="en-US" dirty="0"/>
              <a:t>Logo</a:t>
            </a:r>
          </a:p>
        </p:txBody>
      </p:sp>
      <p:cxnSp>
        <p:nvCxnSpPr>
          <p:cNvPr id="170" name="Straight Connector 169">
            <a:extLst>
              <a:ext uri="{FF2B5EF4-FFF2-40B4-BE49-F238E27FC236}">
                <a16:creationId xmlns:a16="http://schemas.microsoft.com/office/drawing/2014/main" id="{0186526E-3900-4CC3-9753-74062F78A67E}"/>
              </a:ext>
            </a:extLst>
          </p:cNvPr>
          <p:cNvCxnSpPr/>
          <p:nvPr userDrawn="1"/>
        </p:nvCxnSpPr>
        <p:spPr>
          <a:xfrm>
            <a:off x="2237599" y="5400675"/>
            <a:ext cx="0" cy="1504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71" name="TextBox 170">
            <a:extLst>
              <a:ext uri="{FF2B5EF4-FFF2-40B4-BE49-F238E27FC236}">
                <a16:creationId xmlns:a16="http://schemas.microsoft.com/office/drawing/2014/main" id="{A26F5722-2CA4-436F-93F9-697B952CA3D1}"/>
              </a:ext>
            </a:extLst>
          </p:cNvPr>
          <p:cNvSpPr txBox="1"/>
          <p:nvPr userDrawn="1"/>
        </p:nvSpPr>
        <p:spPr>
          <a:xfrm>
            <a:off x="2703033" y="5400675"/>
            <a:ext cx="1376362" cy="215444"/>
          </a:xfrm>
          <a:prstGeom prst="rect">
            <a:avLst/>
          </a:prstGeom>
          <a:noFill/>
        </p:spPr>
        <p:txBody>
          <a:bodyPr wrap="square" lIns="0" tIns="0" rIns="0" bIns="0" rtlCol="0">
            <a:spAutoFit/>
          </a:bodyPr>
          <a:lstStyle/>
          <a:p>
            <a:r>
              <a:rPr lang="en-US" sz="1400" b="1" dirty="0">
                <a:solidFill>
                  <a:schemeClr val="tx2"/>
                </a:solidFill>
              </a:rPr>
              <a:t>Portfolio Size</a:t>
            </a:r>
          </a:p>
        </p:txBody>
      </p:sp>
      <p:pic>
        <p:nvPicPr>
          <p:cNvPr id="172" name="Graphic 171" descr="Magnifying glass with solid fill">
            <a:extLst>
              <a:ext uri="{FF2B5EF4-FFF2-40B4-BE49-F238E27FC236}">
                <a16:creationId xmlns:a16="http://schemas.microsoft.com/office/drawing/2014/main" id="{D474C825-34A6-4215-940F-A485DAAB194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31565" y="5400675"/>
            <a:ext cx="215444" cy="215444"/>
          </a:xfrm>
          <a:prstGeom prst="rect">
            <a:avLst/>
          </a:prstGeom>
        </p:spPr>
      </p:pic>
      <p:sp>
        <p:nvSpPr>
          <p:cNvPr id="173" name="Text Placeholder 17">
            <a:extLst>
              <a:ext uri="{FF2B5EF4-FFF2-40B4-BE49-F238E27FC236}">
                <a16:creationId xmlns:a16="http://schemas.microsoft.com/office/drawing/2014/main" id="{DF6451C0-C4AF-41B1-90C8-BF579835754F}"/>
              </a:ext>
            </a:extLst>
          </p:cNvPr>
          <p:cNvSpPr>
            <a:spLocks noGrp="1"/>
          </p:cNvSpPr>
          <p:nvPr>
            <p:ph type="body" sz="quarter" idx="24" hasCustomPrompt="1"/>
          </p:nvPr>
        </p:nvSpPr>
        <p:spPr>
          <a:xfrm>
            <a:off x="2485545" y="5740400"/>
            <a:ext cx="1929624"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74" name="Text Placeholder 17">
            <a:extLst>
              <a:ext uri="{FF2B5EF4-FFF2-40B4-BE49-F238E27FC236}">
                <a16:creationId xmlns:a16="http://schemas.microsoft.com/office/drawing/2014/main" id="{8F19101E-DF1D-458E-86FF-BC9BAFA7B454}"/>
              </a:ext>
            </a:extLst>
          </p:cNvPr>
          <p:cNvSpPr>
            <a:spLocks noGrp="1"/>
          </p:cNvSpPr>
          <p:nvPr>
            <p:ph type="body" sz="quarter" idx="25" hasCustomPrompt="1"/>
          </p:nvPr>
        </p:nvSpPr>
        <p:spPr>
          <a:xfrm>
            <a:off x="4549915" y="5740400"/>
            <a:ext cx="2065337"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75" name="TextBox 174">
            <a:extLst>
              <a:ext uri="{FF2B5EF4-FFF2-40B4-BE49-F238E27FC236}">
                <a16:creationId xmlns:a16="http://schemas.microsoft.com/office/drawing/2014/main" id="{48E4F369-5E17-4752-AE28-9F4276E568B9}"/>
              </a:ext>
            </a:extLst>
          </p:cNvPr>
          <p:cNvSpPr txBox="1"/>
          <p:nvPr userDrawn="1"/>
        </p:nvSpPr>
        <p:spPr>
          <a:xfrm>
            <a:off x="4821383" y="5400675"/>
            <a:ext cx="1376362" cy="215444"/>
          </a:xfrm>
          <a:prstGeom prst="rect">
            <a:avLst/>
          </a:prstGeom>
          <a:noFill/>
        </p:spPr>
        <p:txBody>
          <a:bodyPr wrap="square" lIns="0" tIns="0" rIns="0" bIns="0" rtlCol="0">
            <a:spAutoFit/>
          </a:bodyPr>
          <a:lstStyle/>
          <a:p>
            <a:r>
              <a:rPr lang="en-US" sz="1400" b="1" dirty="0">
                <a:solidFill>
                  <a:schemeClr val="tx2"/>
                </a:solidFill>
              </a:rPr>
              <a:t>Services</a:t>
            </a:r>
          </a:p>
        </p:txBody>
      </p:sp>
      <p:pic>
        <p:nvPicPr>
          <p:cNvPr id="176" name="Graphic 175" descr="Settings with solid fill">
            <a:extLst>
              <a:ext uri="{FF2B5EF4-FFF2-40B4-BE49-F238E27FC236}">
                <a16:creationId xmlns:a16="http://schemas.microsoft.com/office/drawing/2014/main" id="{004CF4B2-E051-4541-9EA7-555FB86A9DD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549915" y="5400675"/>
            <a:ext cx="215444" cy="215444"/>
          </a:xfrm>
          <a:prstGeom prst="rect">
            <a:avLst/>
          </a:prstGeom>
        </p:spPr>
      </p:pic>
      <p:sp>
        <p:nvSpPr>
          <p:cNvPr id="177" name="Rectangle: Rounded Corners 176">
            <a:extLst>
              <a:ext uri="{FF2B5EF4-FFF2-40B4-BE49-F238E27FC236}">
                <a16:creationId xmlns:a16="http://schemas.microsoft.com/office/drawing/2014/main" id="{E00D2961-C539-48DA-8469-228BA1C5FB0D}"/>
              </a:ext>
            </a:extLst>
          </p:cNvPr>
          <p:cNvSpPr/>
          <p:nvPr userDrawn="1"/>
        </p:nvSpPr>
        <p:spPr>
          <a:xfrm>
            <a:off x="7003182" y="5229225"/>
            <a:ext cx="6301217" cy="1933575"/>
          </a:xfrm>
          <a:prstGeom prst="roundRect">
            <a:avLst>
              <a:gd name="adj" fmla="val 14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Picture Placeholder 7">
            <a:extLst>
              <a:ext uri="{FF2B5EF4-FFF2-40B4-BE49-F238E27FC236}">
                <a16:creationId xmlns:a16="http://schemas.microsoft.com/office/drawing/2014/main" id="{7FB03FAA-0752-40F2-8F1B-2AE1CF60ABEE}"/>
              </a:ext>
            </a:extLst>
          </p:cNvPr>
          <p:cNvSpPr>
            <a:spLocks noGrp="1"/>
          </p:cNvSpPr>
          <p:nvPr>
            <p:ph type="pic" sz="quarter" idx="26" hasCustomPrompt="1"/>
          </p:nvPr>
        </p:nvSpPr>
        <p:spPr>
          <a:xfrm>
            <a:off x="7158863" y="5868371"/>
            <a:ext cx="1320622" cy="541953"/>
          </a:xfrm>
        </p:spPr>
        <p:txBody>
          <a:bodyPr/>
          <a:lstStyle>
            <a:lvl1pPr marL="0" indent="0" algn="ctr">
              <a:buNone/>
              <a:defRPr/>
            </a:lvl1pPr>
          </a:lstStyle>
          <a:p>
            <a:r>
              <a:rPr lang="en-US" dirty="0"/>
              <a:t>Logo</a:t>
            </a:r>
          </a:p>
        </p:txBody>
      </p:sp>
      <p:cxnSp>
        <p:nvCxnSpPr>
          <p:cNvPr id="179" name="Straight Connector 178">
            <a:extLst>
              <a:ext uri="{FF2B5EF4-FFF2-40B4-BE49-F238E27FC236}">
                <a16:creationId xmlns:a16="http://schemas.microsoft.com/office/drawing/2014/main" id="{EA42FD83-D14E-496A-97E8-436F3B6B43C6}"/>
              </a:ext>
            </a:extLst>
          </p:cNvPr>
          <p:cNvCxnSpPr/>
          <p:nvPr userDrawn="1"/>
        </p:nvCxnSpPr>
        <p:spPr>
          <a:xfrm>
            <a:off x="8732781" y="5400675"/>
            <a:ext cx="0" cy="15049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E096F29D-55C7-4811-8DFC-11DDF0ECADC9}"/>
              </a:ext>
            </a:extLst>
          </p:cNvPr>
          <p:cNvSpPr txBox="1"/>
          <p:nvPr userDrawn="1"/>
        </p:nvSpPr>
        <p:spPr>
          <a:xfrm>
            <a:off x="9198215" y="5400675"/>
            <a:ext cx="1376362" cy="215444"/>
          </a:xfrm>
          <a:prstGeom prst="rect">
            <a:avLst/>
          </a:prstGeom>
          <a:noFill/>
        </p:spPr>
        <p:txBody>
          <a:bodyPr wrap="square" lIns="0" tIns="0" rIns="0" bIns="0" rtlCol="0">
            <a:spAutoFit/>
          </a:bodyPr>
          <a:lstStyle/>
          <a:p>
            <a:r>
              <a:rPr lang="en-US" sz="1400" b="1" dirty="0">
                <a:solidFill>
                  <a:schemeClr val="tx2"/>
                </a:solidFill>
              </a:rPr>
              <a:t>Portfolio Size</a:t>
            </a:r>
          </a:p>
        </p:txBody>
      </p:sp>
      <p:pic>
        <p:nvPicPr>
          <p:cNvPr id="181" name="Graphic 180" descr="Magnifying glass with solid fill">
            <a:extLst>
              <a:ext uri="{FF2B5EF4-FFF2-40B4-BE49-F238E27FC236}">
                <a16:creationId xmlns:a16="http://schemas.microsoft.com/office/drawing/2014/main" id="{905D6B6C-2AA6-4007-88FE-B65F4A1C3CE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26747" y="5400675"/>
            <a:ext cx="215444" cy="215444"/>
          </a:xfrm>
          <a:prstGeom prst="rect">
            <a:avLst/>
          </a:prstGeom>
        </p:spPr>
      </p:pic>
      <p:sp>
        <p:nvSpPr>
          <p:cNvPr id="182" name="Text Placeholder 17">
            <a:extLst>
              <a:ext uri="{FF2B5EF4-FFF2-40B4-BE49-F238E27FC236}">
                <a16:creationId xmlns:a16="http://schemas.microsoft.com/office/drawing/2014/main" id="{A483639B-A990-44AE-8460-4F92B2294CB0}"/>
              </a:ext>
            </a:extLst>
          </p:cNvPr>
          <p:cNvSpPr>
            <a:spLocks noGrp="1"/>
          </p:cNvSpPr>
          <p:nvPr>
            <p:ph type="body" sz="quarter" idx="27" hasCustomPrompt="1"/>
          </p:nvPr>
        </p:nvSpPr>
        <p:spPr>
          <a:xfrm>
            <a:off x="8980727" y="5740400"/>
            <a:ext cx="1929624"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83" name="Text Placeholder 17">
            <a:extLst>
              <a:ext uri="{FF2B5EF4-FFF2-40B4-BE49-F238E27FC236}">
                <a16:creationId xmlns:a16="http://schemas.microsoft.com/office/drawing/2014/main" id="{5E84C106-EF6F-42EA-8769-B6F8A68A01D6}"/>
              </a:ext>
            </a:extLst>
          </p:cNvPr>
          <p:cNvSpPr>
            <a:spLocks noGrp="1"/>
          </p:cNvSpPr>
          <p:nvPr>
            <p:ph type="body" sz="quarter" idx="28" hasCustomPrompt="1"/>
          </p:nvPr>
        </p:nvSpPr>
        <p:spPr>
          <a:xfrm>
            <a:off x="11045097" y="5740400"/>
            <a:ext cx="2065337" cy="1233488"/>
          </a:xfrm>
        </p:spPr>
        <p:txBody>
          <a:bodyPr lIns="0" tIns="0" rIns="0" bIns="0">
            <a:noAutofit/>
          </a:bodyPr>
          <a:lstStyle>
            <a:lvl1pPr marL="171450" indent="-171450">
              <a:lnSpc>
                <a:spcPct val="100000"/>
              </a:lnSpc>
              <a:spcBef>
                <a:spcPts val="600"/>
              </a:spcBef>
              <a:buFont typeface="Arial" panose="020B0604020202020204" pitchFamily="34" charset="0"/>
              <a:buChar char="•"/>
              <a:defRPr sz="1200">
                <a:solidFill>
                  <a:schemeClr val="tx2"/>
                </a:solidFill>
              </a:defRPr>
            </a:lvl1pPr>
            <a:lvl2pPr>
              <a:defRPr sz="1100"/>
            </a:lvl2pPr>
            <a:lvl3pPr>
              <a:defRPr sz="1050"/>
            </a:lvl3pPr>
            <a:lvl4pPr>
              <a:defRPr sz="1000"/>
            </a:lvl4pPr>
            <a:lvl5pPr>
              <a:defRPr sz="1000"/>
            </a:lvl5pPr>
          </a:lstStyle>
          <a:p>
            <a:pPr lvl="0"/>
            <a:r>
              <a:rPr lang="en-US"/>
              <a:t>Detail 1</a:t>
            </a:r>
          </a:p>
          <a:p>
            <a:pPr lvl="0"/>
            <a:r>
              <a:rPr lang="en-US"/>
              <a:t>Detail 2</a:t>
            </a:r>
          </a:p>
          <a:p>
            <a:pPr lvl="0"/>
            <a:r>
              <a:rPr lang="en-US"/>
              <a:t>Detail 3</a:t>
            </a:r>
          </a:p>
          <a:p>
            <a:pPr lvl="0"/>
            <a:r>
              <a:rPr lang="en-US"/>
              <a:t>Detail 4</a:t>
            </a:r>
          </a:p>
        </p:txBody>
      </p:sp>
      <p:sp>
        <p:nvSpPr>
          <p:cNvPr id="184" name="TextBox 183">
            <a:extLst>
              <a:ext uri="{FF2B5EF4-FFF2-40B4-BE49-F238E27FC236}">
                <a16:creationId xmlns:a16="http://schemas.microsoft.com/office/drawing/2014/main" id="{BCD6E119-88C8-42A1-88FF-A41CE3D84AD9}"/>
              </a:ext>
            </a:extLst>
          </p:cNvPr>
          <p:cNvSpPr txBox="1"/>
          <p:nvPr userDrawn="1"/>
        </p:nvSpPr>
        <p:spPr>
          <a:xfrm>
            <a:off x="11316565" y="5400675"/>
            <a:ext cx="1376362" cy="215444"/>
          </a:xfrm>
          <a:prstGeom prst="rect">
            <a:avLst/>
          </a:prstGeom>
          <a:noFill/>
        </p:spPr>
        <p:txBody>
          <a:bodyPr wrap="square" lIns="0" tIns="0" rIns="0" bIns="0" rtlCol="0">
            <a:spAutoFit/>
          </a:bodyPr>
          <a:lstStyle/>
          <a:p>
            <a:r>
              <a:rPr lang="en-US" sz="1400" b="1" dirty="0">
                <a:solidFill>
                  <a:schemeClr val="tx2"/>
                </a:solidFill>
              </a:rPr>
              <a:t>Services</a:t>
            </a:r>
          </a:p>
        </p:txBody>
      </p:sp>
      <p:pic>
        <p:nvPicPr>
          <p:cNvPr id="185" name="Graphic 184" descr="Settings with solid fill">
            <a:extLst>
              <a:ext uri="{FF2B5EF4-FFF2-40B4-BE49-F238E27FC236}">
                <a16:creationId xmlns:a16="http://schemas.microsoft.com/office/drawing/2014/main" id="{F9893A82-9105-4185-A85B-DA8CCBF6722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045097" y="5400675"/>
            <a:ext cx="215444" cy="215444"/>
          </a:xfrm>
          <a:prstGeom prst="rect">
            <a:avLst/>
          </a:prstGeom>
        </p:spPr>
      </p:pic>
    </p:spTree>
    <p:extLst>
      <p:ext uri="{BB962C8B-B14F-4D97-AF65-F5344CB8AC3E}">
        <p14:creationId xmlns:p14="http://schemas.microsoft.com/office/powerpoint/2010/main" val="28060569"/>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ase Studies- 4 Up">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Picture Placeholder 20">
            <a:extLst>
              <a:ext uri="{FF2B5EF4-FFF2-40B4-BE49-F238E27FC236}">
                <a16:creationId xmlns:a16="http://schemas.microsoft.com/office/drawing/2014/main" id="{BD3FEDEF-CA4A-4304-AC1F-FF7E6992B76F}"/>
              </a:ext>
            </a:extLst>
          </p:cNvPr>
          <p:cNvSpPr>
            <a:spLocks noGrp="1"/>
          </p:cNvSpPr>
          <p:nvPr>
            <p:ph type="pic" sz="quarter" idx="18" hasCustomPrompt="1"/>
          </p:nvPr>
        </p:nvSpPr>
        <p:spPr>
          <a:xfrm>
            <a:off x="508000" y="1283555"/>
            <a:ext cx="2863587" cy="2438077"/>
          </a:xfrm>
          <a:prstGeom prst="rect">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7" name="Text Placeholder 16">
            <a:extLst>
              <a:ext uri="{FF2B5EF4-FFF2-40B4-BE49-F238E27FC236}">
                <a16:creationId xmlns:a16="http://schemas.microsoft.com/office/drawing/2014/main" id="{F4FA53AF-20D4-4E8D-99EA-71CFD036DEA0}"/>
              </a:ext>
            </a:extLst>
          </p:cNvPr>
          <p:cNvSpPr>
            <a:spLocks noGrp="1"/>
          </p:cNvSpPr>
          <p:nvPr>
            <p:ph type="body" sz="quarter" idx="14" hasCustomPrompt="1"/>
          </p:nvPr>
        </p:nvSpPr>
        <p:spPr>
          <a:xfrm>
            <a:off x="1622992" y="5643476"/>
            <a:ext cx="1748593" cy="347040"/>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 ############</a:t>
            </a:r>
          </a:p>
        </p:txBody>
      </p:sp>
      <p:sp>
        <p:nvSpPr>
          <p:cNvPr id="8" name="Rectangle 7">
            <a:extLst>
              <a:ext uri="{FF2B5EF4-FFF2-40B4-BE49-F238E27FC236}">
                <a16:creationId xmlns:a16="http://schemas.microsoft.com/office/drawing/2014/main" id="{11354D4C-C237-4A6F-940F-6AC3E4D36474}"/>
              </a:ext>
            </a:extLst>
          </p:cNvPr>
          <p:cNvSpPr/>
          <p:nvPr userDrawn="1"/>
        </p:nvSpPr>
        <p:spPr>
          <a:xfrm>
            <a:off x="453091" y="5643476"/>
            <a:ext cx="1113134" cy="347040"/>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 OF WORKSTATIONS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 name="Text Placeholder 16">
            <a:extLst>
              <a:ext uri="{FF2B5EF4-FFF2-40B4-BE49-F238E27FC236}">
                <a16:creationId xmlns:a16="http://schemas.microsoft.com/office/drawing/2014/main" id="{58666D62-8C3E-437F-B9E2-CFF118A86A0C}"/>
              </a:ext>
            </a:extLst>
          </p:cNvPr>
          <p:cNvSpPr>
            <a:spLocks noGrp="1"/>
          </p:cNvSpPr>
          <p:nvPr>
            <p:ph type="body" sz="quarter" idx="24" hasCustomPrompt="1"/>
          </p:nvPr>
        </p:nvSpPr>
        <p:spPr>
          <a:xfrm>
            <a:off x="1623006" y="6115066"/>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0" name="Rectangle 9">
            <a:extLst>
              <a:ext uri="{FF2B5EF4-FFF2-40B4-BE49-F238E27FC236}">
                <a16:creationId xmlns:a16="http://schemas.microsoft.com/office/drawing/2014/main" id="{67479CD2-FAB0-449B-B0C5-719EF3588E25}"/>
              </a:ext>
            </a:extLst>
          </p:cNvPr>
          <p:cNvSpPr/>
          <p:nvPr userDrawn="1"/>
        </p:nvSpPr>
        <p:spPr>
          <a:xfrm>
            <a:off x="508000" y="611506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CONSTRUCTION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1" name="Text Placeholder 16">
            <a:extLst>
              <a:ext uri="{FF2B5EF4-FFF2-40B4-BE49-F238E27FC236}">
                <a16:creationId xmlns:a16="http://schemas.microsoft.com/office/drawing/2014/main" id="{377C8CFC-A890-4E40-B91C-F0558FCF7784}"/>
              </a:ext>
            </a:extLst>
          </p:cNvPr>
          <p:cNvSpPr>
            <a:spLocks noGrp="1"/>
          </p:cNvSpPr>
          <p:nvPr>
            <p:ph type="body" sz="quarter" idx="25" hasCustomPrompt="1"/>
          </p:nvPr>
        </p:nvSpPr>
        <p:spPr>
          <a:xfrm>
            <a:off x="1623006" y="5209288"/>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2" name="Rectangle 11">
            <a:extLst>
              <a:ext uri="{FF2B5EF4-FFF2-40B4-BE49-F238E27FC236}">
                <a16:creationId xmlns:a16="http://schemas.microsoft.com/office/drawing/2014/main" id="{516DE6D9-FD22-4819-81E8-F4D1713312CC}"/>
              </a:ext>
            </a:extLst>
          </p:cNvPr>
          <p:cNvSpPr/>
          <p:nvPr userDrawn="1"/>
        </p:nvSpPr>
        <p:spPr>
          <a:xfrm>
            <a:off x="508000" y="520669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SQUARE FEET</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3" name="Text Placeholder 16">
            <a:extLst>
              <a:ext uri="{FF2B5EF4-FFF2-40B4-BE49-F238E27FC236}">
                <a16:creationId xmlns:a16="http://schemas.microsoft.com/office/drawing/2014/main" id="{9710E905-F2AD-4664-96C4-503EB4F064E1}"/>
              </a:ext>
            </a:extLst>
          </p:cNvPr>
          <p:cNvSpPr>
            <a:spLocks noGrp="1"/>
          </p:cNvSpPr>
          <p:nvPr>
            <p:ph type="body" sz="quarter" idx="26" hasCustomPrompt="1"/>
          </p:nvPr>
        </p:nvSpPr>
        <p:spPr>
          <a:xfrm>
            <a:off x="1626426" y="4802945"/>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4" name="Rectangle 13">
            <a:extLst>
              <a:ext uri="{FF2B5EF4-FFF2-40B4-BE49-F238E27FC236}">
                <a16:creationId xmlns:a16="http://schemas.microsoft.com/office/drawing/2014/main" id="{6AA03233-7F79-4D0D-A4AE-0DC139C596D9}"/>
              </a:ext>
            </a:extLst>
          </p:cNvPr>
          <p:cNvSpPr/>
          <p:nvPr userDrawn="1"/>
        </p:nvSpPr>
        <p:spPr>
          <a:xfrm>
            <a:off x="508000" y="4802945"/>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PROJECT TYPE</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5" name="Text Placeholder 16">
            <a:extLst>
              <a:ext uri="{FF2B5EF4-FFF2-40B4-BE49-F238E27FC236}">
                <a16:creationId xmlns:a16="http://schemas.microsoft.com/office/drawing/2014/main" id="{18466580-3DE9-4C46-81F1-BAD1FBB7593C}"/>
              </a:ext>
            </a:extLst>
          </p:cNvPr>
          <p:cNvSpPr>
            <a:spLocks noGrp="1"/>
          </p:cNvSpPr>
          <p:nvPr>
            <p:ph type="body" sz="quarter" idx="27" hasCustomPrompt="1"/>
          </p:nvPr>
        </p:nvSpPr>
        <p:spPr>
          <a:xfrm>
            <a:off x="1623006" y="440875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6" name="Rectangle 15">
            <a:extLst>
              <a:ext uri="{FF2B5EF4-FFF2-40B4-BE49-F238E27FC236}">
                <a16:creationId xmlns:a16="http://schemas.microsoft.com/office/drawing/2014/main" id="{3390346E-FAF1-465F-BACC-173131AA802D}"/>
              </a:ext>
            </a:extLst>
          </p:cNvPr>
          <p:cNvSpPr/>
          <p:nvPr userDrawn="1"/>
        </p:nvSpPr>
        <p:spPr>
          <a:xfrm>
            <a:off x="508000" y="440875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LOCATION:</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7" name="Text Placeholder 16">
            <a:extLst>
              <a:ext uri="{FF2B5EF4-FFF2-40B4-BE49-F238E27FC236}">
                <a16:creationId xmlns:a16="http://schemas.microsoft.com/office/drawing/2014/main" id="{3D9BFC58-2D0B-4F30-8A41-D22A049D3A94}"/>
              </a:ext>
            </a:extLst>
          </p:cNvPr>
          <p:cNvSpPr>
            <a:spLocks noGrp="1"/>
          </p:cNvSpPr>
          <p:nvPr>
            <p:ph type="body" sz="quarter" idx="28" hasCustomPrompt="1"/>
          </p:nvPr>
        </p:nvSpPr>
        <p:spPr>
          <a:xfrm>
            <a:off x="1622992" y="401456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8" name="Rectangle 17">
            <a:extLst>
              <a:ext uri="{FF2B5EF4-FFF2-40B4-BE49-F238E27FC236}">
                <a16:creationId xmlns:a16="http://schemas.microsoft.com/office/drawing/2014/main" id="{5EA0AAA5-2029-4F19-A6B3-27946B428543}"/>
              </a:ext>
            </a:extLst>
          </p:cNvPr>
          <p:cNvSpPr/>
          <p:nvPr userDrawn="1"/>
        </p:nvSpPr>
        <p:spPr>
          <a:xfrm>
            <a:off x="508000" y="401456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COMPANY</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cxnSp>
        <p:nvCxnSpPr>
          <p:cNvPr id="22" name="Straight Connector 21">
            <a:extLst>
              <a:ext uri="{FF2B5EF4-FFF2-40B4-BE49-F238E27FC236}">
                <a16:creationId xmlns:a16="http://schemas.microsoft.com/office/drawing/2014/main" id="{EE124300-616C-4685-8F66-48E51561CCBB}"/>
              </a:ext>
            </a:extLst>
          </p:cNvPr>
          <p:cNvCxnSpPr>
            <a:cxnSpLocks/>
          </p:cNvCxnSpPr>
          <p:nvPr userDrawn="1"/>
        </p:nvCxnSpPr>
        <p:spPr>
          <a:xfrm>
            <a:off x="3553926" y="1283564"/>
            <a:ext cx="0" cy="583213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9655C2-510A-4377-8418-73AA04D574A8}"/>
              </a:ext>
            </a:extLst>
          </p:cNvPr>
          <p:cNvCxnSpPr>
            <a:cxnSpLocks/>
          </p:cNvCxnSpPr>
          <p:nvPr userDrawn="1"/>
        </p:nvCxnSpPr>
        <p:spPr>
          <a:xfrm>
            <a:off x="6903647" y="1283564"/>
            <a:ext cx="0" cy="583213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9625C2A-319E-4AA7-BB28-5A9265F673E5}"/>
              </a:ext>
            </a:extLst>
          </p:cNvPr>
          <p:cNvCxnSpPr>
            <a:cxnSpLocks/>
          </p:cNvCxnSpPr>
          <p:nvPr userDrawn="1"/>
        </p:nvCxnSpPr>
        <p:spPr>
          <a:xfrm>
            <a:off x="10248231" y="1283564"/>
            <a:ext cx="0" cy="583213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Text Placeholder 16">
            <a:extLst>
              <a:ext uri="{FF2B5EF4-FFF2-40B4-BE49-F238E27FC236}">
                <a16:creationId xmlns:a16="http://schemas.microsoft.com/office/drawing/2014/main" id="{D11B7308-CF01-4FC2-972D-3C908DBECFEE}"/>
              </a:ext>
            </a:extLst>
          </p:cNvPr>
          <p:cNvSpPr>
            <a:spLocks noGrp="1"/>
          </p:cNvSpPr>
          <p:nvPr>
            <p:ph type="body" sz="quarter" idx="50" hasCustomPrompt="1"/>
          </p:nvPr>
        </p:nvSpPr>
        <p:spPr>
          <a:xfrm>
            <a:off x="1623006" y="6549254"/>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26" name="Rectangle 25">
            <a:extLst>
              <a:ext uri="{FF2B5EF4-FFF2-40B4-BE49-F238E27FC236}">
                <a16:creationId xmlns:a16="http://schemas.microsoft.com/office/drawing/2014/main" id="{BFE6AC00-89E1-4CA2-A127-F0C78BA9EB72}"/>
              </a:ext>
            </a:extLst>
          </p:cNvPr>
          <p:cNvSpPr/>
          <p:nvPr userDrawn="1"/>
        </p:nvSpPr>
        <p:spPr>
          <a:xfrm>
            <a:off x="508000" y="6549253"/>
            <a:ext cx="1057050" cy="309638"/>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FURNITURE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69" name="Picture Placeholder 20">
            <a:extLst>
              <a:ext uri="{FF2B5EF4-FFF2-40B4-BE49-F238E27FC236}">
                <a16:creationId xmlns:a16="http://schemas.microsoft.com/office/drawing/2014/main" id="{40A64F93-FAA5-434D-BCD3-234AF8BE8B5E}"/>
              </a:ext>
            </a:extLst>
          </p:cNvPr>
          <p:cNvSpPr>
            <a:spLocks noGrp="1"/>
          </p:cNvSpPr>
          <p:nvPr>
            <p:ph type="pic" sz="quarter" idx="51" hasCustomPrompt="1"/>
          </p:nvPr>
        </p:nvSpPr>
        <p:spPr>
          <a:xfrm>
            <a:off x="3861140" y="1283555"/>
            <a:ext cx="2863587" cy="2438077"/>
          </a:xfrm>
          <a:prstGeom prst="rect">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70" name="Text Placeholder 16">
            <a:extLst>
              <a:ext uri="{FF2B5EF4-FFF2-40B4-BE49-F238E27FC236}">
                <a16:creationId xmlns:a16="http://schemas.microsoft.com/office/drawing/2014/main" id="{4E83A9BB-89BD-422F-8AAA-83FC6C4D6C36}"/>
              </a:ext>
            </a:extLst>
          </p:cNvPr>
          <p:cNvSpPr>
            <a:spLocks noGrp="1"/>
          </p:cNvSpPr>
          <p:nvPr>
            <p:ph type="body" sz="quarter" idx="52" hasCustomPrompt="1"/>
          </p:nvPr>
        </p:nvSpPr>
        <p:spPr>
          <a:xfrm>
            <a:off x="4976132" y="5643476"/>
            <a:ext cx="1748593" cy="347040"/>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 ############</a:t>
            </a:r>
          </a:p>
        </p:txBody>
      </p:sp>
      <p:sp>
        <p:nvSpPr>
          <p:cNvPr id="71" name="Rectangle 70">
            <a:extLst>
              <a:ext uri="{FF2B5EF4-FFF2-40B4-BE49-F238E27FC236}">
                <a16:creationId xmlns:a16="http://schemas.microsoft.com/office/drawing/2014/main" id="{2E692BB2-2362-4853-ACAF-23B9746CAA65}"/>
              </a:ext>
            </a:extLst>
          </p:cNvPr>
          <p:cNvSpPr/>
          <p:nvPr userDrawn="1"/>
        </p:nvSpPr>
        <p:spPr>
          <a:xfrm>
            <a:off x="3806231" y="5643476"/>
            <a:ext cx="1113134" cy="347040"/>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 OF WORKSTATIONS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72" name="Text Placeholder 16">
            <a:extLst>
              <a:ext uri="{FF2B5EF4-FFF2-40B4-BE49-F238E27FC236}">
                <a16:creationId xmlns:a16="http://schemas.microsoft.com/office/drawing/2014/main" id="{67CD8FD4-15CD-41F9-B16F-C02F1DC454DA}"/>
              </a:ext>
            </a:extLst>
          </p:cNvPr>
          <p:cNvSpPr>
            <a:spLocks noGrp="1"/>
          </p:cNvSpPr>
          <p:nvPr>
            <p:ph type="body" sz="quarter" idx="53" hasCustomPrompt="1"/>
          </p:nvPr>
        </p:nvSpPr>
        <p:spPr>
          <a:xfrm>
            <a:off x="4976146" y="6115066"/>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73" name="Rectangle 72">
            <a:extLst>
              <a:ext uri="{FF2B5EF4-FFF2-40B4-BE49-F238E27FC236}">
                <a16:creationId xmlns:a16="http://schemas.microsoft.com/office/drawing/2014/main" id="{107CC88F-9478-4E8F-8B52-7B4CFDFA859D}"/>
              </a:ext>
            </a:extLst>
          </p:cNvPr>
          <p:cNvSpPr/>
          <p:nvPr userDrawn="1"/>
        </p:nvSpPr>
        <p:spPr>
          <a:xfrm>
            <a:off x="3861140" y="611506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CONSTRUCTION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74" name="Text Placeholder 16">
            <a:extLst>
              <a:ext uri="{FF2B5EF4-FFF2-40B4-BE49-F238E27FC236}">
                <a16:creationId xmlns:a16="http://schemas.microsoft.com/office/drawing/2014/main" id="{F0B2E915-A7A9-4129-875A-179E467FDFBB}"/>
              </a:ext>
            </a:extLst>
          </p:cNvPr>
          <p:cNvSpPr>
            <a:spLocks noGrp="1"/>
          </p:cNvSpPr>
          <p:nvPr>
            <p:ph type="body" sz="quarter" idx="54" hasCustomPrompt="1"/>
          </p:nvPr>
        </p:nvSpPr>
        <p:spPr>
          <a:xfrm>
            <a:off x="4976146" y="5209288"/>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75" name="Rectangle 74">
            <a:extLst>
              <a:ext uri="{FF2B5EF4-FFF2-40B4-BE49-F238E27FC236}">
                <a16:creationId xmlns:a16="http://schemas.microsoft.com/office/drawing/2014/main" id="{90B3970A-A788-4D4B-88F7-C8EC687B55D6}"/>
              </a:ext>
            </a:extLst>
          </p:cNvPr>
          <p:cNvSpPr/>
          <p:nvPr userDrawn="1"/>
        </p:nvSpPr>
        <p:spPr>
          <a:xfrm>
            <a:off x="3861140" y="520669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SQUARE FEET</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76" name="Text Placeholder 16">
            <a:extLst>
              <a:ext uri="{FF2B5EF4-FFF2-40B4-BE49-F238E27FC236}">
                <a16:creationId xmlns:a16="http://schemas.microsoft.com/office/drawing/2014/main" id="{9863364E-2057-472F-9C0E-154EA59E46FE}"/>
              </a:ext>
            </a:extLst>
          </p:cNvPr>
          <p:cNvSpPr>
            <a:spLocks noGrp="1"/>
          </p:cNvSpPr>
          <p:nvPr>
            <p:ph type="body" sz="quarter" idx="55" hasCustomPrompt="1"/>
          </p:nvPr>
        </p:nvSpPr>
        <p:spPr>
          <a:xfrm>
            <a:off x="4979566" y="4802945"/>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77" name="Rectangle 76">
            <a:extLst>
              <a:ext uri="{FF2B5EF4-FFF2-40B4-BE49-F238E27FC236}">
                <a16:creationId xmlns:a16="http://schemas.microsoft.com/office/drawing/2014/main" id="{CDE83E38-41D0-41C4-9886-25CF6228A445}"/>
              </a:ext>
            </a:extLst>
          </p:cNvPr>
          <p:cNvSpPr/>
          <p:nvPr userDrawn="1"/>
        </p:nvSpPr>
        <p:spPr>
          <a:xfrm>
            <a:off x="3861140" y="4802945"/>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PROJECT TYPE</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78" name="Text Placeholder 16">
            <a:extLst>
              <a:ext uri="{FF2B5EF4-FFF2-40B4-BE49-F238E27FC236}">
                <a16:creationId xmlns:a16="http://schemas.microsoft.com/office/drawing/2014/main" id="{486CC277-C072-461E-AA35-7BA74CFF2AE8}"/>
              </a:ext>
            </a:extLst>
          </p:cNvPr>
          <p:cNvSpPr>
            <a:spLocks noGrp="1"/>
          </p:cNvSpPr>
          <p:nvPr>
            <p:ph type="body" sz="quarter" idx="56" hasCustomPrompt="1"/>
          </p:nvPr>
        </p:nvSpPr>
        <p:spPr>
          <a:xfrm>
            <a:off x="4976146" y="440875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79" name="Rectangle 78">
            <a:extLst>
              <a:ext uri="{FF2B5EF4-FFF2-40B4-BE49-F238E27FC236}">
                <a16:creationId xmlns:a16="http://schemas.microsoft.com/office/drawing/2014/main" id="{F49044CB-58E3-437D-9A84-49A32681DC40}"/>
              </a:ext>
            </a:extLst>
          </p:cNvPr>
          <p:cNvSpPr/>
          <p:nvPr userDrawn="1"/>
        </p:nvSpPr>
        <p:spPr>
          <a:xfrm>
            <a:off x="3861140" y="440875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LOCATION:</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80" name="Text Placeholder 16">
            <a:extLst>
              <a:ext uri="{FF2B5EF4-FFF2-40B4-BE49-F238E27FC236}">
                <a16:creationId xmlns:a16="http://schemas.microsoft.com/office/drawing/2014/main" id="{BA556CCF-C861-4E14-994C-801E79B6D71E}"/>
              </a:ext>
            </a:extLst>
          </p:cNvPr>
          <p:cNvSpPr>
            <a:spLocks noGrp="1"/>
          </p:cNvSpPr>
          <p:nvPr>
            <p:ph type="body" sz="quarter" idx="57" hasCustomPrompt="1"/>
          </p:nvPr>
        </p:nvSpPr>
        <p:spPr>
          <a:xfrm>
            <a:off x="4976132" y="401456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81" name="Rectangle 80">
            <a:extLst>
              <a:ext uri="{FF2B5EF4-FFF2-40B4-BE49-F238E27FC236}">
                <a16:creationId xmlns:a16="http://schemas.microsoft.com/office/drawing/2014/main" id="{277A6B65-EE0C-4968-B8F7-2BC92D749F39}"/>
              </a:ext>
            </a:extLst>
          </p:cNvPr>
          <p:cNvSpPr/>
          <p:nvPr userDrawn="1"/>
        </p:nvSpPr>
        <p:spPr>
          <a:xfrm>
            <a:off x="3861140" y="401456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COMPANY</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82" name="Text Placeholder 16">
            <a:extLst>
              <a:ext uri="{FF2B5EF4-FFF2-40B4-BE49-F238E27FC236}">
                <a16:creationId xmlns:a16="http://schemas.microsoft.com/office/drawing/2014/main" id="{343BE369-4EF7-4136-A695-E48EBE910B48}"/>
              </a:ext>
            </a:extLst>
          </p:cNvPr>
          <p:cNvSpPr>
            <a:spLocks noGrp="1"/>
          </p:cNvSpPr>
          <p:nvPr>
            <p:ph type="body" sz="quarter" idx="58" hasCustomPrompt="1"/>
          </p:nvPr>
        </p:nvSpPr>
        <p:spPr>
          <a:xfrm>
            <a:off x="4976146" y="6549254"/>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83" name="Rectangle 82">
            <a:extLst>
              <a:ext uri="{FF2B5EF4-FFF2-40B4-BE49-F238E27FC236}">
                <a16:creationId xmlns:a16="http://schemas.microsoft.com/office/drawing/2014/main" id="{84E5EE41-08C3-41D1-B4BF-92B5DB111D7C}"/>
              </a:ext>
            </a:extLst>
          </p:cNvPr>
          <p:cNvSpPr/>
          <p:nvPr userDrawn="1"/>
        </p:nvSpPr>
        <p:spPr>
          <a:xfrm>
            <a:off x="3861140" y="6549253"/>
            <a:ext cx="1057050" cy="309638"/>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FURNITURE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84" name="Picture Placeholder 20">
            <a:extLst>
              <a:ext uri="{FF2B5EF4-FFF2-40B4-BE49-F238E27FC236}">
                <a16:creationId xmlns:a16="http://schemas.microsoft.com/office/drawing/2014/main" id="{7BC8D08B-43A3-4A6B-B8AC-33FA544F83FD}"/>
              </a:ext>
            </a:extLst>
          </p:cNvPr>
          <p:cNvSpPr>
            <a:spLocks noGrp="1"/>
          </p:cNvSpPr>
          <p:nvPr>
            <p:ph type="pic" sz="quarter" idx="59" hasCustomPrompt="1"/>
          </p:nvPr>
        </p:nvSpPr>
        <p:spPr>
          <a:xfrm>
            <a:off x="7169884" y="1283555"/>
            <a:ext cx="2863587" cy="2438077"/>
          </a:xfrm>
          <a:prstGeom prst="rect">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85" name="Text Placeholder 16">
            <a:extLst>
              <a:ext uri="{FF2B5EF4-FFF2-40B4-BE49-F238E27FC236}">
                <a16:creationId xmlns:a16="http://schemas.microsoft.com/office/drawing/2014/main" id="{8B9EE0DB-F05B-4A27-BB68-D68DD622D026}"/>
              </a:ext>
            </a:extLst>
          </p:cNvPr>
          <p:cNvSpPr>
            <a:spLocks noGrp="1"/>
          </p:cNvSpPr>
          <p:nvPr>
            <p:ph type="body" sz="quarter" idx="60" hasCustomPrompt="1"/>
          </p:nvPr>
        </p:nvSpPr>
        <p:spPr>
          <a:xfrm>
            <a:off x="8284876" y="5643476"/>
            <a:ext cx="1748593" cy="347040"/>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 ############</a:t>
            </a:r>
          </a:p>
        </p:txBody>
      </p:sp>
      <p:sp>
        <p:nvSpPr>
          <p:cNvPr id="86" name="Rectangle 85">
            <a:extLst>
              <a:ext uri="{FF2B5EF4-FFF2-40B4-BE49-F238E27FC236}">
                <a16:creationId xmlns:a16="http://schemas.microsoft.com/office/drawing/2014/main" id="{6086F27E-E2EC-41C9-859F-FFFA78534B92}"/>
              </a:ext>
            </a:extLst>
          </p:cNvPr>
          <p:cNvSpPr/>
          <p:nvPr userDrawn="1"/>
        </p:nvSpPr>
        <p:spPr>
          <a:xfrm>
            <a:off x="7114975" y="5643476"/>
            <a:ext cx="1113134" cy="347040"/>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 OF WORKSTATIONS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87" name="Text Placeholder 16">
            <a:extLst>
              <a:ext uri="{FF2B5EF4-FFF2-40B4-BE49-F238E27FC236}">
                <a16:creationId xmlns:a16="http://schemas.microsoft.com/office/drawing/2014/main" id="{E5280E8B-911B-4BDD-8F37-3DC48278AFF8}"/>
              </a:ext>
            </a:extLst>
          </p:cNvPr>
          <p:cNvSpPr>
            <a:spLocks noGrp="1"/>
          </p:cNvSpPr>
          <p:nvPr>
            <p:ph type="body" sz="quarter" idx="61" hasCustomPrompt="1"/>
          </p:nvPr>
        </p:nvSpPr>
        <p:spPr>
          <a:xfrm>
            <a:off x="8284890" y="6115066"/>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88" name="Rectangle 87">
            <a:extLst>
              <a:ext uri="{FF2B5EF4-FFF2-40B4-BE49-F238E27FC236}">
                <a16:creationId xmlns:a16="http://schemas.microsoft.com/office/drawing/2014/main" id="{A7891276-46B9-41BD-A7C9-66BCF2995783}"/>
              </a:ext>
            </a:extLst>
          </p:cNvPr>
          <p:cNvSpPr/>
          <p:nvPr userDrawn="1"/>
        </p:nvSpPr>
        <p:spPr>
          <a:xfrm>
            <a:off x="7169884" y="611506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CONSTRUCTION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89" name="Text Placeholder 16">
            <a:extLst>
              <a:ext uri="{FF2B5EF4-FFF2-40B4-BE49-F238E27FC236}">
                <a16:creationId xmlns:a16="http://schemas.microsoft.com/office/drawing/2014/main" id="{959FADE4-21A1-4226-9208-6E6F435800DA}"/>
              </a:ext>
            </a:extLst>
          </p:cNvPr>
          <p:cNvSpPr>
            <a:spLocks noGrp="1"/>
          </p:cNvSpPr>
          <p:nvPr>
            <p:ph type="body" sz="quarter" idx="62" hasCustomPrompt="1"/>
          </p:nvPr>
        </p:nvSpPr>
        <p:spPr>
          <a:xfrm>
            <a:off x="8284890" y="5209288"/>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90" name="Rectangle 89">
            <a:extLst>
              <a:ext uri="{FF2B5EF4-FFF2-40B4-BE49-F238E27FC236}">
                <a16:creationId xmlns:a16="http://schemas.microsoft.com/office/drawing/2014/main" id="{C9923C91-F1AB-4444-BCED-72AD026F6B3C}"/>
              </a:ext>
            </a:extLst>
          </p:cNvPr>
          <p:cNvSpPr/>
          <p:nvPr userDrawn="1"/>
        </p:nvSpPr>
        <p:spPr>
          <a:xfrm>
            <a:off x="7169884" y="520669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SQUARE FEET</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1" name="Text Placeholder 16">
            <a:extLst>
              <a:ext uri="{FF2B5EF4-FFF2-40B4-BE49-F238E27FC236}">
                <a16:creationId xmlns:a16="http://schemas.microsoft.com/office/drawing/2014/main" id="{1CEC039B-A1D2-48A5-B9C9-40E756D61468}"/>
              </a:ext>
            </a:extLst>
          </p:cNvPr>
          <p:cNvSpPr>
            <a:spLocks noGrp="1"/>
          </p:cNvSpPr>
          <p:nvPr>
            <p:ph type="body" sz="quarter" idx="63" hasCustomPrompt="1"/>
          </p:nvPr>
        </p:nvSpPr>
        <p:spPr>
          <a:xfrm>
            <a:off x="8288310" y="4802945"/>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92" name="Rectangle 91">
            <a:extLst>
              <a:ext uri="{FF2B5EF4-FFF2-40B4-BE49-F238E27FC236}">
                <a16:creationId xmlns:a16="http://schemas.microsoft.com/office/drawing/2014/main" id="{0EE77EEC-201D-4736-AE95-7CEDDEF4B9EF}"/>
              </a:ext>
            </a:extLst>
          </p:cNvPr>
          <p:cNvSpPr/>
          <p:nvPr userDrawn="1"/>
        </p:nvSpPr>
        <p:spPr>
          <a:xfrm>
            <a:off x="7169884" y="4802945"/>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PROJECT TYPE</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3" name="Text Placeholder 16">
            <a:extLst>
              <a:ext uri="{FF2B5EF4-FFF2-40B4-BE49-F238E27FC236}">
                <a16:creationId xmlns:a16="http://schemas.microsoft.com/office/drawing/2014/main" id="{BD5C1513-2F5D-4536-9EF1-D558516A8645}"/>
              </a:ext>
            </a:extLst>
          </p:cNvPr>
          <p:cNvSpPr>
            <a:spLocks noGrp="1"/>
          </p:cNvSpPr>
          <p:nvPr>
            <p:ph type="body" sz="quarter" idx="64" hasCustomPrompt="1"/>
          </p:nvPr>
        </p:nvSpPr>
        <p:spPr>
          <a:xfrm>
            <a:off x="8284890" y="440875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94" name="Rectangle 93">
            <a:extLst>
              <a:ext uri="{FF2B5EF4-FFF2-40B4-BE49-F238E27FC236}">
                <a16:creationId xmlns:a16="http://schemas.microsoft.com/office/drawing/2014/main" id="{4939D26D-CA24-4B87-A3C8-564524C2333D}"/>
              </a:ext>
            </a:extLst>
          </p:cNvPr>
          <p:cNvSpPr/>
          <p:nvPr userDrawn="1"/>
        </p:nvSpPr>
        <p:spPr>
          <a:xfrm>
            <a:off x="7169884" y="440875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LOCATION:</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5" name="Text Placeholder 16">
            <a:extLst>
              <a:ext uri="{FF2B5EF4-FFF2-40B4-BE49-F238E27FC236}">
                <a16:creationId xmlns:a16="http://schemas.microsoft.com/office/drawing/2014/main" id="{CD47F469-F514-472D-8F8C-1410878EC64F}"/>
              </a:ext>
            </a:extLst>
          </p:cNvPr>
          <p:cNvSpPr>
            <a:spLocks noGrp="1"/>
          </p:cNvSpPr>
          <p:nvPr>
            <p:ph type="body" sz="quarter" idx="65" hasCustomPrompt="1"/>
          </p:nvPr>
        </p:nvSpPr>
        <p:spPr>
          <a:xfrm>
            <a:off x="8284876" y="401456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96" name="Rectangle 95">
            <a:extLst>
              <a:ext uri="{FF2B5EF4-FFF2-40B4-BE49-F238E27FC236}">
                <a16:creationId xmlns:a16="http://schemas.microsoft.com/office/drawing/2014/main" id="{F826E7F4-7B0C-4F8E-8042-8DF771CE32A5}"/>
              </a:ext>
            </a:extLst>
          </p:cNvPr>
          <p:cNvSpPr/>
          <p:nvPr userDrawn="1"/>
        </p:nvSpPr>
        <p:spPr>
          <a:xfrm>
            <a:off x="7169884" y="401456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COMPANY</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7" name="Text Placeholder 16">
            <a:extLst>
              <a:ext uri="{FF2B5EF4-FFF2-40B4-BE49-F238E27FC236}">
                <a16:creationId xmlns:a16="http://schemas.microsoft.com/office/drawing/2014/main" id="{287E6EB9-2048-4C15-9D72-40CB5823548F}"/>
              </a:ext>
            </a:extLst>
          </p:cNvPr>
          <p:cNvSpPr>
            <a:spLocks noGrp="1"/>
          </p:cNvSpPr>
          <p:nvPr>
            <p:ph type="body" sz="quarter" idx="66" hasCustomPrompt="1"/>
          </p:nvPr>
        </p:nvSpPr>
        <p:spPr>
          <a:xfrm>
            <a:off x="8284890" y="6549254"/>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98" name="Rectangle 97">
            <a:extLst>
              <a:ext uri="{FF2B5EF4-FFF2-40B4-BE49-F238E27FC236}">
                <a16:creationId xmlns:a16="http://schemas.microsoft.com/office/drawing/2014/main" id="{E10E911D-3FC3-42A3-A46E-23B89711DBB0}"/>
              </a:ext>
            </a:extLst>
          </p:cNvPr>
          <p:cNvSpPr/>
          <p:nvPr userDrawn="1"/>
        </p:nvSpPr>
        <p:spPr>
          <a:xfrm>
            <a:off x="7169884" y="6549253"/>
            <a:ext cx="1057050" cy="309638"/>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FURNITURE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9" name="Picture Placeholder 20">
            <a:extLst>
              <a:ext uri="{FF2B5EF4-FFF2-40B4-BE49-F238E27FC236}">
                <a16:creationId xmlns:a16="http://schemas.microsoft.com/office/drawing/2014/main" id="{B2203749-9C2E-40C1-B05C-27D1ECA6E73F}"/>
              </a:ext>
            </a:extLst>
          </p:cNvPr>
          <p:cNvSpPr>
            <a:spLocks noGrp="1"/>
          </p:cNvSpPr>
          <p:nvPr>
            <p:ph type="pic" sz="quarter" idx="67" hasCustomPrompt="1"/>
          </p:nvPr>
        </p:nvSpPr>
        <p:spPr>
          <a:xfrm>
            <a:off x="10442581" y="1283555"/>
            <a:ext cx="2863587" cy="2438077"/>
          </a:xfrm>
          <a:prstGeom prst="rect">
            <a:avLst/>
          </a:prstGeom>
          <a:solidFill>
            <a:schemeClr val="bg1">
              <a:lumMod val="95000"/>
            </a:schemeClr>
          </a:solidFill>
          <a:ln w="22225">
            <a:noFill/>
          </a:ln>
        </p:spPr>
        <p:txBody>
          <a:bodyPr>
            <a:normAutofit/>
          </a:bodyPr>
          <a:lstStyle>
            <a:lvl1pPr marL="0" indent="0">
              <a:buNone/>
              <a:defRPr sz="2000">
                <a:solidFill>
                  <a:schemeClr val="tx1"/>
                </a:solidFill>
                <a:latin typeface="Roboto" panose="02000000000000000000" pitchFamily="2" charset="0"/>
              </a:defRPr>
            </a:lvl1pPr>
          </a:lstStyle>
          <a:p>
            <a:r>
              <a:rPr lang="en-US" dirty="0"/>
              <a:t>BUILDING</a:t>
            </a:r>
          </a:p>
        </p:txBody>
      </p:sp>
      <p:sp>
        <p:nvSpPr>
          <p:cNvPr id="100" name="Text Placeholder 16">
            <a:extLst>
              <a:ext uri="{FF2B5EF4-FFF2-40B4-BE49-F238E27FC236}">
                <a16:creationId xmlns:a16="http://schemas.microsoft.com/office/drawing/2014/main" id="{10E955F8-6F27-4902-B8C6-72607788A16B}"/>
              </a:ext>
            </a:extLst>
          </p:cNvPr>
          <p:cNvSpPr>
            <a:spLocks noGrp="1"/>
          </p:cNvSpPr>
          <p:nvPr>
            <p:ph type="body" sz="quarter" idx="68" hasCustomPrompt="1"/>
          </p:nvPr>
        </p:nvSpPr>
        <p:spPr>
          <a:xfrm>
            <a:off x="11557573" y="5643476"/>
            <a:ext cx="1748593" cy="347040"/>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 ############</a:t>
            </a:r>
          </a:p>
        </p:txBody>
      </p:sp>
      <p:sp>
        <p:nvSpPr>
          <p:cNvPr id="101" name="Rectangle 100">
            <a:extLst>
              <a:ext uri="{FF2B5EF4-FFF2-40B4-BE49-F238E27FC236}">
                <a16:creationId xmlns:a16="http://schemas.microsoft.com/office/drawing/2014/main" id="{ED6638E3-4A67-40AF-B749-C3A63C2FB9E5}"/>
              </a:ext>
            </a:extLst>
          </p:cNvPr>
          <p:cNvSpPr/>
          <p:nvPr userDrawn="1"/>
        </p:nvSpPr>
        <p:spPr>
          <a:xfrm>
            <a:off x="10387672" y="5643476"/>
            <a:ext cx="1113134" cy="347040"/>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 OF WORKSTATIONS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02" name="Text Placeholder 16">
            <a:extLst>
              <a:ext uri="{FF2B5EF4-FFF2-40B4-BE49-F238E27FC236}">
                <a16:creationId xmlns:a16="http://schemas.microsoft.com/office/drawing/2014/main" id="{20D78848-B7AC-409D-804E-BEB1B04279E6}"/>
              </a:ext>
            </a:extLst>
          </p:cNvPr>
          <p:cNvSpPr>
            <a:spLocks noGrp="1"/>
          </p:cNvSpPr>
          <p:nvPr>
            <p:ph type="body" sz="quarter" idx="69" hasCustomPrompt="1"/>
          </p:nvPr>
        </p:nvSpPr>
        <p:spPr>
          <a:xfrm>
            <a:off x="11557587" y="6115066"/>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03" name="Rectangle 102">
            <a:extLst>
              <a:ext uri="{FF2B5EF4-FFF2-40B4-BE49-F238E27FC236}">
                <a16:creationId xmlns:a16="http://schemas.microsoft.com/office/drawing/2014/main" id="{FF798B3D-F674-4B73-A334-1332B9345021}"/>
              </a:ext>
            </a:extLst>
          </p:cNvPr>
          <p:cNvSpPr/>
          <p:nvPr userDrawn="1"/>
        </p:nvSpPr>
        <p:spPr>
          <a:xfrm>
            <a:off x="10442581" y="611506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CONSTRUCTION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04" name="Text Placeholder 16">
            <a:extLst>
              <a:ext uri="{FF2B5EF4-FFF2-40B4-BE49-F238E27FC236}">
                <a16:creationId xmlns:a16="http://schemas.microsoft.com/office/drawing/2014/main" id="{1DFF6002-F49A-4DF4-8680-954B94F15FCC}"/>
              </a:ext>
            </a:extLst>
          </p:cNvPr>
          <p:cNvSpPr>
            <a:spLocks noGrp="1"/>
          </p:cNvSpPr>
          <p:nvPr>
            <p:ph type="body" sz="quarter" idx="70" hasCustomPrompt="1"/>
          </p:nvPr>
        </p:nvSpPr>
        <p:spPr>
          <a:xfrm>
            <a:off x="11557587" y="5209288"/>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05" name="Rectangle 104">
            <a:extLst>
              <a:ext uri="{FF2B5EF4-FFF2-40B4-BE49-F238E27FC236}">
                <a16:creationId xmlns:a16="http://schemas.microsoft.com/office/drawing/2014/main" id="{EC6BBA3C-C819-4C18-B6EE-FA2A94361416}"/>
              </a:ext>
            </a:extLst>
          </p:cNvPr>
          <p:cNvSpPr/>
          <p:nvPr userDrawn="1"/>
        </p:nvSpPr>
        <p:spPr>
          <a:xfrm>
            <a:off x="10442581" y="5206696"/>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SQUARE FEET</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06" name="Text Placeholder 16">
            <a:extLst>
              <a:ext uri="{FF2B5EF4-FFF2-40B4-BE49-F238E27FC236}">
                <a16:creationId xmlns:a16="http://schemas.microsoft.com/office/drawing/2014/main" id="{B7FCBADB-7B5B-480C-BD70-D3D296201AE0}"/>
              </a:ext>
            </a:extLst>
          </p:cNvPr>
          <p:cNvSpPr>
            <a:spLocks noGrp="1"/>
          </p:cNvSpPr>
          <p:nvPr>
            <p:ph type="body" sz="quarter" idx="71" hasCustomPrompt="1"/>
          </p:nvPr>
        </p:nvSpPr>
        <p:spPr>
          <a:xfrm>
            <a:off x="11561007" y="4802945"/>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07" name="Rectangle 106">
            <a:extLst>
              <a:ext uri="{FF2B5EF4-FFF2-40B4-BE49-F238E27FC236}">
                <a16:creationId xmlns:a16="http://schemas.microsoft.com/office/drawing/2014/main" id="{903E2EEF-DCCB-4704-B525-677E40D6D789}"/>
              </a:ext>
            </a:extLst>
          </p:cNvPr>
          <p:cNvSpPr/>
          <p:nvPr userDrawn="1"/>
        </p:nvSpPr>
        <p:spPr>
          <a:xfrm>
            <a:off x="10442581" y="4802945"/>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PROJECT TYPE</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08" name="Text Placeholder 16">
            <a:extLst>
              <a:ext uri="{FF2B5EF4-FFF2-40B4-BE49-F238E27FC236}">
                <a16:creationId xmlns:a16="http://schemas.microsoft.com/office/drawing/2014/main" id="{9A2C1089-79D9-4126-9FD6-40AE28E3DFC6}"/>
              </a:ext>
            </a:extLst>
          </p:cNvPr>
          <p:cNvSpPr>
            <a:spLocks noGrp="1"/>
          </p:cNvSpPr>
          <p:nvPr>
            <p:ph type="body" sz="quarter" idx="72" hasCustomPrompt="1"/>
          </p:nvPr>
        </p:nvSpPr>
        <p:spPr>
          <a:xfrm>
            <a:off x="11557587" y="440875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09" name="Rectangle 108">
            <a:extLst>
              <a:ext uri="{FF2B5EF4-FFF2-40B4-BE49-F238E27FC236}">
                <a16:creationId xmlns:a16="http://schemas.microsoft.com/office/drawing/2014/main" id="{2DE3986B-C31D-4A08-A0D1-40277698559E}"/>
              </a:ext>
            </a:extLst>
          </p:cNvPr>
          <p:cNvSpPr/>
          <p:nvPr userDrawn="1"/>
        </p:nvSpPr>
        <p:spPr>
          <a:xfrm>
            <a:off x="10442581" y="440875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LOCATION:</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10" name="Text Placeholder 16">
            <a:extLst>
              <a:ext uri="{FF2B5EF4-FFF2-40B4-BE49-F238E27FC236}">
                <a16:creationId xmlns:a16="http://schemas.microsoft.com/office/drawing/2014/main" id="{F987088A-D58F-43E3-8F62-08B8380E589D}"/>
              </a:ext>
            </a:extLst>
          </p:cNvPr>
          <p:cNvSpPr>
            <a:spLocks noGrp="1"/>
          </p:cNvSpPr>
          <p:nvPr>
            <p:ph type="body" sz="quarter" idx="73" hasCustomPrompt="1"/>
          </p:nvPr>
        </p:nvSpPr>
        <p:spPr>
          <a:xfrm>
            <a:off x="11557573" y="4014569"/>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11" name="Rectangle 110">
            <a:extLst>
              <a:ext uri="{FF2B5EF4-FFF2-40B4-BE49-F238E27FC236}">
                <a16:creationId xmlns:a16="http://schemas.microsoft.com/office/drawing/2014/main" id="{5C9569C7-FC11-48C5-A597-D17830BAD103}"/>
              </a:ext>
            </a:extLst>
          </p:cNvPr>
          <p:cNvSpPr/>
          <p:nvPr userDrawn="1"/>
        </p:nvSpPr>
        <p:spPr>
          <a:xfrm>
            <a:off x="10442581" y="4014568"/>
            <a:ext cx="1057050" cy="309637"/>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COMPANY</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12" name="Text Placeholder 16">
            <a:extLst>
              <a:ext uri="{FF2B5EF4-FFF2-40B4-BE49-F238E27FC236}">
                <a16:creationId xmlns:a16="http://schemas.microsoft.com/office/drawing/2014/main" id="{58F6C5BE-7763-446E-A545-FE66FE48F3FB}"/>
              </a:ext>
            </a:extLst>
          </p:cNvPr>
          <p:cNvSpPr>
            <a:spLocks noGrp="1"/>
          </p:cNvSpPr>
          <p:nvPr>
            <p:ph type="body" sz="quarter" idx="74" hasCustomPrompt="1"/>
          </p:nvPr>
        </p:nvSpPr>
        <p:spPr>
          <a:xfrm>
            <a:off x="11557587" y="6549254"/>
            <a:ext cx="1748593" cy="309637"/>
          </a:xfrm>
          <a:prstGeom prst="rect">
            <a:avLst/>
          </a:prstGeom>
        </p:spPr>
        <p:txBody>
          <a:bodyPr anchor="ctr"/>
          <a:lstStyle>
            <a:lvl1pPr marL="0" indent="0">
              <a:lnSpc>
                <a:spcPct val="100000"/>
              </a:lnSpc>
              <a:buNone/>
              <a:defRPr sz="900" b="1">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a:t>
            </a:r>
          </a:p>
        </p:txBody>
      </p:sp>
      <p:sp>
        <p:nvSpPr>
          <p:cNvPr id="113" name="Rectangle 112">
            <a:extLst>
              <a:ext uri="{FF2B5EF4-FFF2-40B4-BE49-F238E27FC236}">
                <a16:creationId xmlns:a16="http://schemas.microsoft.com/office/drawing/2014/main" id="{1745BCCB-2FAA-4BBB-8E76-290810C20C23}"/>
              </a:ext>
            </a:extLst>
          </p:cNvPr>
          <p:cNvSpPr/>
          <p:nvPr userDrawn="1"/>
        </p:nvSpPr>
        <p:spPr>
          <a:xfrm>
            <a:off x="10442581" y="6549253"/>
            <a:ext cx="1057050" cy="309638"/>
          </a:xfrm>
          <a:prstGeom prst="rect">
            <a:avLst/>
          </a:prstGeom>
        </p:spPr>
        <p:txBody>
          <a:bodyPr wrap="square" anchor="ctr">
            <a:noAutofit/>
          </a:bodyPr>
          <a:lstStyle/>
          <a:p>
            <a:pPr algn="r">
              <a:lnSpc>
                <a:spcPct val="100000"/>
              </a:lnSpc>
            </a:pPr>
            <a:r>
              <a:rPr lang="en-US" sz="900" b="1" dirty="0">
                <a:solidFill>
                  <a:schemeClr val="tx1"/>
                </a:solidFill>
                <a:latin typeface="Roboto" panose="02000000000000000000" pitchFamily="2" charset="0"/>
                <a:ea typeface="Roboto" panose="02000000000000000000" pitchFamily="2" charset="0"/>
                <a:cs typeface="Roboto" panose="02000000000000000000" pitchFamily="2" charset="0"/>
              </a:rPr>
              <a:t>FURNITURE COSTS</a:t>
            </a:r>
            <a:endParaRPr lang="en-US" sz="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67" name="Picture 66" descr="Shape&#10;&#10;Description automatically generated with medium confidence">
            <a:extLst>
              <a:ext uri="{FF2B5EF4-FFF2-40B4-BE49-F238E27FC236}">
                <a16:creationId xmlns:a16="http://schemas.microsoft.com/office/drawing/2014/main" id="{763366FB-107B-40B4-995A-D78C8D1F9FE2}"/>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68" name="Slide Number Placeholder 2">
            <a:extLst>
              <a:ext uri="{FF2B5EF4-FFF2-40B4-BE49-F238E27FC236}">
                <a16:creationId xmlns:a16="http://schemas.microsoft.com/office/drawing/2014/main" id="{B19DA1D0-3AC8-486A-9EF6-9355E81E85E5}"/>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1855357704"/>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Blu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692064"/>
      </p:ext>
    </p:extLst>
  </p:cSld>
  <p:clrMapOvr>
    <a:masterClrMapping/>
  </p:clrMapOvr>
  <p:extLst>
    <p:ext uri="{DCECCB84-F9BA-43D5-87BE-67443E8EF086}">
      <p15:sldGuideLst xmlns:p15="http://schemas.microsoft.com/office/powerpoint/2012/main">
        <p15:guide id="1" pos="320">
          <p15:clr>
            <a:srgbClr val="FBAE40"/>
          </p15:clr>
        </p15:guide>
        <p15:guide id="2" pos="8384">
          <p15:clr>
            <a:srgbClr val="FBAE40"/>
          </p15:clr>
        </p15:guide>
        <p15:guide id="3" orient="horz" pos="720">
          <p15:clr>
            <a:srgbClr val="FBAE40"/>
          </p15:clr>
        </p15:guide>
        <p15:guide id="4" orient="horz" pos="451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White">
    <p:spTree>
      <p:nvGrpSpPr>
        <p:cNvPr id="1" name=""/>
        <p:cNvGrpSpPr/>
        <p:nvPr/>
      </p:nvGrpSpPr>
      <p:grpSpPr>
        <a:xfrm>
          <a:off x="0" y="0"/>
          <a:ext cx="0" cy="0"/>
          <a:chOff x="0" y="0"/>
          <a:chExt cx="0" cy="0"/>
        </a:xfrm>
      </p:grpSpPr>
      <p:sp>
        <p:nvSpPr>
          <p:cNvPr id="5" name="Rectangle 4"/>
          <p:cNvSpPr/>
          <p:nvPr userDrawn="1"/>
        </p:nvSpPr>
        <p:spPr>
          <a:xfrm>
            <a:off x="0" y="0"/>
            <a:ext cx="13817600" cy="777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b="0" i="0" dirty="0">
              <a:latin typeface="Roboto" panose="02000000000000000000" pitchFamily="2" charset="0"/>
            </a:endParaRPr>
          </a:p>
        </p:txBody>
      </p:sp>
    </p:spTree>
    <p:extLst>
      <p:ext uri="{BB962C8B-B14F-4D97-AF65-F5344CB8AC3E}">
        <p14:creationId xmlns:p14="http://schemas.microsoft.com/office/powerpoint/2010/main" val="137105922"/>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4512">
          <p15:clr>
            <a:srgbClr val="FBAE40"/>
          </p15:clr>
        </p15:guide>
        <p15:guide id="3" pos="320">
          <p15:clr>
            <a:srgbClr val="FBAE40"/>
          </p15:clr>
        </p15:guide>
        <p15:guide id="4" pos="838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Header w/ Under Sub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270E74-781E-A145-A833-78D22C57F6F9}"/>
              </a:ext>
            </a:extLst>
          </p:cNvPr>
          <p:cNvSpPr/>
          <p:nvPr userDrawn="1"/>
        </p:nvSpPr>
        <p:spPr>
          <a:xfrm>
            <a:off x="3" y="1"/>
            <a:ext cx="13817599" cy="935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42" dirty="0"/>
          </a:p>
        </p:txBody>
      </p: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95361" y="319473"/>
            <a:ext cx="13015039" cy="301084"/>
          </a:xfrm>
          <a:prstGeom prst="rect">
            <a:avLst/>
          </a:prstGeom>
        </p:spPr>
        <p:txBody>
          <a:bodyPr anchor="ctr"/>
          <a:lstStyle>
            <a:lvl1pPr marL="0" indent="0">
              <a:buNone/>
              <a:defRPr b="1">
                <a:solidFill>
                  <a:srgbClr val="003479"/>
                </a:solidFill>
              </a:defRPr>
            </a:lvl1pPr>
            <a:lvl2pPr marL="443776" indent="0">
              <a:buNone/>
              <a:defRPr b="1">
                <a:solidFill>
                  <a:schemeClr val="bg1"/>
                </a:solidFill>
              </a:defRPr>
            </a:lvl2pPr>
            <a:lvl3pPr marL="887554" indent="0">
              <a:buNone/>
              <a:defRPr b="1">
                <a:solidFill>
                  <a:schemeClr val="bg1"/>
                </a:solidFill>
              </a:defRPr>
            </a:lvl3pPr>
            <a:lvl4pPr marL="1331330" indent="0">
              <a:buNone/>
              <a:defRPr b="1">
                <a:solidFill>
                  <a:schemeClr val="bg1"/>
                </a:solidFill>
              </a:defRPr>
            </a:lvl4pPr>
            <a:lvl5pPr marL="1775106" indent="0">
              <a:buNone/>
              <a:defRPr b="1">
                <a:solidFill>
                  <a:schemeClr val="bg1"/>
                </a:solidFill>
              </a:defRPr>
            </a:lvl5pPr>
          </a:lstStyle>
          <a:p>
            <a:pPr lvl="0"/>
            <a:r>
              <a:rPr lang="en-US"/>
              <a:t>EDIT MASTER TEXT STYLES</a:t>
            </a:r>
          </a:p>
        </p:txBody>
      </p:sp>
      <p:sp>
        <p:nvSpPr>
          <p:cNvPr id="10" name="Text Placeholder 7">
            <a:extLst>
              <a:ext uri="{FF2B5EF4-FFF2-40B4-BE49-F238E27FC236}">
                <a16:creationId xmlns:a16="http://schemas.microsoft.com/office/drawing/2014/main" id="{4A85FCC2-4108-7540-8A37-45B915BA622A}"/>
              </a:ext>
            </a:extLst>
          </p:cNvPr>
          <p:cNvSpPr>
            <a:spLocks noGrp="1"/>
          </p:cNvSpPr>
          <p:nvPr>
            <p:ph type="body" sz="quarter" idx="12"/>
          </p:nvPr>
        </p:nvSpPr>
        <p:spPr>
          <a:xfrm>
            <a:off x="3446736" y="1251108"/>
            <a:ext cx="2429518" cy="228450"/>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4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a:t>
            </a:r>
          </a:p>
        </p:txBody>
      </p:sp>
      <p:sp>
        <p:nvSpPr>
          <p:cNvPr id="13" name="Text Placeholder 7">
            <a:extLst>
              <a:ext uri="{FF2B5EF4-FFF2-40B4-BE49-F238E27FC236}">
                <a16:creationId xmlns:a16="http://schemas.microsoft.com/office/drawing/2014/main" id="{4E077050-541F-BD42-874F-A53D6D6DE399}"/>
              </a:ext>
            </a:extLst>
          </p:cNvPr>
          <p:cNvSpPr>
            <a:spLocks noGrp="1"/>
          </p:cNvSpPr>
          <p:nvPr>
            <p:ph type="body" sz="quarter" idx="15" hasCustomPrompt="1"/>
          </p:nvPr>
        </p:nvSpPr>
        <p:spPr>
          <a:xfrm>
            <a:off x="389985" y="1251757"/>
            <a:ext cx="2597187" cy="223243"/>
          </a:xfrm>
          <a:prstGeom prst="rect">
            <a:avLst/>
          </a:prstGeom>
        </p:spPr>
        <p:txBody>
          <a:bodyPr lIns="274320" rIns="274320" anchor="ctr"/>
          <a:lstStyle>
            <a:lvl1pPr marL="0" indent="0">
              <a:buNone/>
              <a:defRPr sz="1600" b="1">
                <a:solidFill>
                  <a:srgbClr val="002060"/>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TITLE</a:t>
            </a:r>
          </a:p>
        </p:txBody>
      </p:sp>
      <p:sp>
        <p:nvSpPr>
          <p:cNvPr id="50" name="Text Placeholder 7">
            <a:extLst>
              <a:ext uri="{FF2B5EF4-FFF2-40B4-BE49-F238E27FC236}">
                <a16:creationId xmlns:a16="http://schemas.microsoft.com/office/drawing/2014/main" id="{19B15B5E-38F4-4987-AFD8-B7AFEB937BE1}"/>
              </a:ext>
            </a:extLst>
          </p:cNvPr>
          <p:cNvSpPr>
            <a:spLocks noGrp="1"/>
          </p:cNvSpPr>
          <p:nvPr>
            <p:ph type="body" sz="quarter" idx="16"/>
          </p:nvPr>
        </p:nvSpPr>
        <p:spPr>
          <a:xfrm>
            <a:off x="6221928" y="1246549"/>
            <a:ext cx="2204712" cy="228450"/>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4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a:t>
            </a:r>
          </a:p>
        </p:txBody>
      </p:sp>
      <p:sp>
        <p:nvSpPr>
          <p:cNvPr id="83" name="Text Placeholder 7">
            <a:extLst>
              <a:ext uri="{FF2B5EF4-FFF2-40B4-BE49-F238E27FC236}">
                <a16:creationId xmlns:a16="http://schemas.microsoft.com/office/drawing/2014/main" id="{C5DFFB2A-EA47-4075-80DB-E694BBF5007B}"/>
              </a:ext>
            </a:extLst>
          </p:cNvPr>
          <p:cNvSpPr>
            <a:spLocks noGrp="1"/>
          </p:cNvSpPr>
          <p:nvPr>
            <p:ph type="body" sz="quarter" idx="17"/>
          </p:nvPr>
        </p:nvSpPr>
        <p:spPr>
          <a:xfrm>
            <a:off x="3446737" y="1664774"/>
            <a:ext cx="2429518" cy="228450"/>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4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a:t>
            </a:r>
          </a:p>
        </p:txBody>
      </p:sp>
      <p:sp>
        <p:nvSpPr>
          <p:cNvPr id="84" name="Text Placeholder 7">
            <a:extLst>
              <a:ext uri="{FF2B5EF4-FFF2-40B4-BE49-F238E27FC236}">
                <a16:creationId xmlns:a16="http://schemas.microsoft.com/office/drawing/2014/main" id="{69E770E0-2886-4320-BF9B-E5FC991B937B}"/>
              </a:ext>
            </a:extLst>
          </p:cNvPr>
          <p:cNvSpPr>
            <a:spLocks noGrp="1"/>
          </p:cNvSpPr>
          <p:nvPr>
            <p:ph type="body" sz="quarter" idx="18" hasCustomPrompt="1"/>
          </p:nvPr>
        </p:nvSpPr>
        <p:spPr>
          <a:xfrm>
            <a:off x="389987" y="1665423"/>
            <a:ext cx="2597187" cy="223243"/>
          </a:xfrm>
          <a:prstGeom prst="rect">
            <a:avLst/>
          </a:prstGeom>
        </p:spPr>
        <p:txBody>
          <a:bodyPr lIns="274320" rIns="274320" anchor="ctr"/>
          <a:lstStyle>
            <a:lvl1pPr marL="0" indent="0">
              <a:buNone/>
              <a:defRPr sz="1600" b="1">
                <a:solidFill>
                  <a:srgbClr val="002060"/>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TITLE</a:t>
            </a:r>
          </a:p>
        </p:txBody>
      </p:sp>
      <p:sp>
        <p:nvSpPr>
          <p:cNvPr id="86" name="Text Placeholder 7">
            <a:extLst>
              <a:ext uri="{FF2B5EF4-FFF2-40B4-BE49-F238E27FC236}">
                <a16:creationId xmlns:a16="http://schemas.microsoft.com/office/drawing/2014/main" id="{63F39A51-2B32-444A-9FCC-32D4616C0DE6}"/>
              </a:ext>
            </a:extLst>
          </p:cNvPr>
          <p:cNvSpPr>
            <a:spLocks noGrp="1"/>
          </p:cNvSpPr>
          <p:nvPr>
            <p:ph type="body" sz="quarter" idx="19"/>
          </p:nvPr>
        </p:nvSpPr>
        <p:spPr>
          <a:xfrm>
            <a:off x="6221929" y="1660215"/>
            <a:ext cx="2204712" cy="228450"/>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4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a:t>
            </a:r>
          </a:p>
        </p:txBody>
      </p:sp>
      <p:sp>
        <p:nvSpPr>
          <p:cNvPr id="87" name="Text Placeholder 7">
            <a:extLst>
              <a:ext uri="{FF2B5EF4-FFF2-40B4-BE49-F238E27FC236}">
                <a16:creationId xmlns:a16="http://schemas.microsoft.com/office/drawing/2014/main" id="{C6FF122A-68EF-4899-BCB9-E48669397932}"/>
              </a:ext>
            </a:extLst>
          </p:cNvPr>
          <p:cNvSpPr>
            <a:spLocks noGrp="1"/>
          </p:cNvSpPr>
          <p:nvPr>
            <p:ph type="body" sz="quarter" idx="20"/>
          </p:nvPr>
        </p:nvSpPr>
        <p:spPr>
          <a:xfrm>
            <a:off x="3446739" y="2081791"/>
            <a:ext cx="2429518" cy="228450"/>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4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a:t>
            </a:r>
          </a:p>
        </p:txBody>
      </p:sp>
      <p:sp>
        <p:nvSpPr>
          <p:cNvPr id="88" name="Text Placeholder 7">
            <a:extLst>
              <a:ext uri="{FF2B5EF4-FFF2-40B4-BE49-F238E27FC236}">
                <a16:creationId xmlns:a16="http://schemas.microsoft.com/office/drawing/2014/main" id="{2E056281-CBEE-463B-9D43-A5776D5EA19A}"/>
              </a:ext>
            </a:extLst>
          </p:cNvPr>
          <p:cNvSpPr>
            <a:spLocks noGrp="1"/>
          </p:cNvSpPr>
          <p:nvPr>
            <p:ph type="body" sz="quarter" idx="21" hasCustomPrompt="1"/>
          </p:nvPr>
        </p:nvSpPr>
        <p:spPr>
          <a:xfrm>
            <a:off x="389988" y="2082440"/>
            <a:ext cx="2597187" cy="223243"/>
          </a:xfrm>
          <a:prstGeom prst="rect">
            <a:avLst/>
          </a:prstGeom>
        </p:spPr>
        <p:txBody>
          <a:bodyPr lIns="274320" rIns="274320" anchor="ctr"/>
          <a:lstStyle>
            <a:lvl1pPr marL="0" indent="0">
              <a:buNone/>
              <a:defRPr sz="1600" b="1">
                <a:solidFill>
                  <a:srgbClr val="002060"/>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TITLE</a:t>
            </a:r>
          </a:p>
        </p:txBody>
      </p:sp>
      <p:sp>
        <p:nvSpPr>
          <p:cNvPr id="90" name="Text Placeholder 7">
            <a:extLst>
              <a:ext uri="{FF2B5EF4-FFF2-40B4-BE49-F238E27FC236}">
                <a16:creationId xmlns:a16="http://schemas.microsoft.com/office/drawing/2014/main" id="{A18A8624-CBF5-48B3-B6D2-E97C93219CB4}"/>
              </a:ext>
            </a:extLst>
          </p:cNvPr>
          <p:cNvSpPr>
            <a:spLocks noGrp="1"/>
          </p:cNvSpPr>
          <p:nvPr>
            <p:ph type="body" sz="quarter" idx="22"/>
          </p:nvPr>
        </p:nvSpPr>
        <p:spPr>
          <a:xfrm>
            <a:off x="6221931" y="2077232"/>
            <a:ext cx="2204712" cy="228450"/>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4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a:t>
            </a:r>
          </a:p>
        </p:txBody>
      </p:sp>
      <p:sp>
        <p:nvSpPr>
          <p:cNvPr id="91" name="Text Placeholder 7">
            <a:extLst>
              <a:ext uri="{FF2B5EF4-FFF2-40B4-BE49-F238E27FC236}">
                <a16:creationId xmlns:a16="http://schemas.microsoft.com/office/drawing/2014/main" id="{2C1B953D-FCB4-4577-81B2-42C03CC64761}"/>
              </a:ext>
            </a:extLst>
          </p:cNvPr>
          <p:cNvSpPr>
            <a:spLocks noGrp="1"/>
          </p:cNvSpPr>
          <p:nvPr>
            <p:ph type="body" sz="quarter" idx="23"/>
          </p:nvPr>
        </p:nvSpPr>
        <p:spPr>
          <a:xfrm>
            <a:off x="3446739" y="2522855"/>
            <a:ext cx="2429518" cy="228450"/>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4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a:t>
            </a:r>
          </a:p>
        </p:txBody>
      </p:sp>
      <p:sp>
        <p:nvSpPr>
          <p:cNvPr id="92" name="Text Placeholder 7">
            <a:extLst>
              <a:ext uri="{FF2B5EF4-FFF2-40B4-BE49-F238E27FC236}">
                <a16:creationId xmlns:a16="http://schemas.microsoft.com/office/drawing/2014/main" id="{DDBFBA4E-95DB-45F6-876B-243B661EB83A}"/>
              </a:ext>
            </a:extLst>
          </p:cNvPr>
          <p:cNvSpPr>
            <a:spLocks noGrp="1"/>
          </p:cNvSpPr>
          <p:nvPr>
            <p:ph type="body" sz="quarter" idx="24" hasCustomPrompt="1"/>
          </p:nvPr>
        </p:nvSpPr>
        <p:spPr>
          <a:xfrm>
            <a:off x="389988" y="2523504"/>
            <a:ext cx="2597187" cy="223243"/>
          </a:xfrm>
          <a:prstGeom prst="rect">
            <a:avLst/>
          </a:prstGeom>
        </p:spPr>
        <p:txBody>
          <a:bodyPr lIns="274320" rIns="274320" anchor="ctr"/>
          <a:lstStyle>
            <a:lvl1pPr marL="0" indent="0">
              <a:buNone/>
              <a:defRPr sz="1600" b="1">
                <a:solidFill>
                  <a:srgbClr val="002060"/>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TITLE</a:t>
            </a:r>
          </a:p>
        </p:txBody>
      </p:sp>
      <p:sp>
        <p:nvSpPr>
          <p:cNvPr id="94" name="Text Placeholder 7">
            <a:extLst>
              <a:ext uri="{FF2B5EF4-FFF2-40B4-BE49-F238E27FC236}">
                <a16:creationId xmlns:a16="http://schemas.microsoft.com/office/drawing/2014/main" id="{20AE57FC-7E56-4E1A-A91C-2F771D3609B7}"/>
              </a:ext>
            </a:extLst>
          </p:cNvPr>
          <p:cNvSpPr>
            <a:spLocks noGrp="1"/>
          </p:cNvSpPr>
          <p:nvPr>
            <p:ph type="body" sz="quarter" idx="25"/>
          </p:nvPr>
        </p:nvSpPr>
        <p:spPr>
          <a:xfrm>
            <a:off x="6221931" y="2518296"/>
            <a:ext cx="2204712" cy="228450"/>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4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a:t>
            </a:r>
          </a:p>
        </p:txBody>
      </p:sp>
      <p:sp>
        <p:nvSpPr>
          <p:cNvPr id="95" name="Text Placeholder 7">
            <a:extLst>
              <a:ext uri="{FF2B5EF4-FFF2-40B4-BE49-F238E27FC236}">
                <a16:creationId xmlns:a16="http://schemas.microsoft.com/office/drawing/2014/main" id="{61388EBA-F54B-4224-9F79-763158CEACCA}"/>
              </a:ext>
            </a:extLst>
          </p:cNvPr>
          <p:cNvSpPr>
            <a:spLocks noGrp="1"/>
          </p:cNvSpPr>
          <p:nvPr>
            <p:ph type="body" sz="quarter" idx="26"/>
          </p:nvPr>
        </p:nvSpPr>
        <p:spPr>
          <a:xfrm>
            <a:off x="3446739" y="2969553"/>
            <a:ext cx="2429518" cy="228450"/>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4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a:t>
            </a:r>
          </a:p>
        </p:txBody>
      </p:sp>
      <p:sp>
        <p:nvSpPr>
          <p:cNvPr id="96" name="Text Placeholder 7">
            <a:extLst>
              <a:ext uri="{FF2B5EF4-FFF2-40B4-BE49-F238E27FC236}">
                <a16:creationId xmlns:a16="http://schemas.microsoft.com/office/drawing/2014/main" id="{3F31D9BB-FD85-4DEA-89D4-9456F2BE347A}"/>
              </a:ext>
            </a:extLst>
          </p:cNvPr>
          <p:cNvSpPr>
            <a:spLocks noGrp="1"/>
          </p:cNvSpPr>
          <p:nvPr>
            <p:ph type="body" sz="quarter" idx="27" hasCustomPrompt="1"/>
          </p:nvPr>
        </p:nvSpPr>
        <p:spPr>
          <a:xfrm>
            <a:off x="389988" y="2970202"/>
            <a:ext cx="2597187" cy="223243"/>
          </a:xfrm>
          <a:prstGeom prst="rect">
            <a:avLst/>
          </a:prstGeom>
        </p:spPr>
        <p:txBody>
          <a:bodyPr lIns="274320" rIns="274320" anchor="ctr"/>
          <a:lstStyle>
            <a:lvl1pPr marL="0" indent="0">
              <a:buNone/>
              <a:defRPr sz="1600" b="1">
                <a:solidFill>
                  <a:srgbClr val="002060"/>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TITLE</a:t>
            </a:r>
          </a:p>
        </p:txBody>
      </p:sp>
      <p:sp>
        <p:nvSpPr>
          <p:cNvPr id="98" name="Text Placeholder 7">
            <a:extLst>
              <a:ext uri="{FF2B5EF4-FFF2-40B4-BE49-F238E27FC236}">
                <a16:creationId xmlns:a16="http://schemas.microsoft.com/office/drawing/2014/main" id="{C41B47AA-3367-4493-B384-C8B5AA4D2393}"/>
              </a:ext>
            </a:extLst>
          </p:cNvPr>
          <p:cNvSpPr>
            <a:spLocks noGrp="1"/>
          </p:cNvSpPr>
          <p:nvPr>
            <p:ph type="body" sz="quarter" idx="28"/>
          </p:nvPr>
        </p:nvSpPr>
        <p:spPr>
          <a:xfrm>
            <a:off x="6221931" y="2964994"/>
            <a:ext cx="2204712" cy="228450"/>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4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a:t>
            </a:r>
          </a:p>
        </p:txBody>
      </p:sp>
      <p:sp>
        <p:nvSpPr>
          <p:cNvPr id="99" name="Text Placeholder 7">
            <a:extLst>
              <a:ext uri="{FF2B5EF4-FFF2-40B4-BE49-F238E27FC236}">
                <a16:creationId xmlns:a16="http://schemas.microsoft.com/office/drawing/2014/main" id="{3445625B-512A-43CB-AC92-A45C8CE7CB5F}"/>
              </a:ext>
            </a:extLst>
          </p:cNvPr>
          <p:cNvSpPr>
            <a:spLocks noGrp="1"/>
          </p:cNvSpPr>
          <p:nvPr>
            <p:ph type="body" sz="quarter" idx="29"/>
          </p:nvPr>
        </p:nvSpPr>
        <p:spPr>
          <a:xfrm>
            <a:off x="3446739" y="3386996"/>
            <a:ext cx="2429518" cy="228450"/>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4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a:t>
            </a:r>
          </a:p>
        </p:txBody>
      </p:sp>
      <p:sp>
        <p:nvSpPr>
          <p:cNvPr id="100" name="Text Placeholder 7">
            <a:extLst>
              <a:ext uri="{FF2B5EF4-FFF2-40B4-BE49-F238E27FC236}">
                <a16:creationId xmlns:a16="http://schemas.microsoft.com/office/drawing/2014/main" id="{C9D175F3-884B-4709-B3E4-A154D2E667D8}"/>
              </a:ext>
            </a:extLst>
          </p:cNvPr>
          <p:cNvSpPr>
            <a:spLocks noGrp="1"/>
          </p:cNvSpPr>
          <p:nvPr>
            <p:ph type="body" sz="quarter" idx="30" hasCustomPrompt="1"/>
          </p:nvPr>
        </p:nvSpPr>
        <p:spPr>
          <a:xfrm>
            <a:off x="389988" y="3387645"/>
            <a:ext cx="2597187" cy="223243"/>
          </a:xfrm>
          <a:prstGeom prst="rect">
            <a:avLst/>
          </a:prstGeom>
        </p:spPr>
        <p:txBody>
          <a:bodyPr lIns="274320" rIns="274320" anchor="ctr"/>
          <a:lstStyle>
            <a:lvl1pPr marL="0" indent="0">
              <a:buNone/>
              <a:defRPr sz="1600" b="1">
                <a:solidFill>
                  <a:srgbClr val="002060"/>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TITLE</a:t>
            </a:r>
          </a:p>
        </p:txBody>
      </p:sp>
      <p:sp>
        <p:nvSpPr>
          <p:cNvPr id="102" name="Text Placeholder 7">
            <a:extLst>
              <a:ext uri="{FF2B5EF4-FFF2-40B4-BE49-F238E27FC236}">
                <a16:creationId xmlns:a16="http://schemas.microsoft.com/office/drawing/2014/main" id="{00809829-1A47-4824-9CD3-037B138BB2BA}"/>
              </a:ext>
            </a:extLst>
          </p:cNvPr>
          <p:cNvSpPr>
            <a:spLocks noGrp="1"/>
          </p:cNvSpPr>
          <p:nvPr>
            <p:ph type="body" sz="quarter" idx="31"/>
          </p:nvPr>
        </p:nvSpPr>
        <p:spPr>
          <a:xfrm>
            <a:off x="6221931" y="3382437"/>
            <a:ext cx="2204712" cy="228450"/>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4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a:t>
            </a:r>
          </a:p>
        </p:txBody>
      </p:sp>
      <p:cxnSp>
        <p:nvCxnSpPr>
          <p:cNvPr id="22" name="Straight Connector 21">
            <a:extLst>
              <a:ext uri="{FF2B5EF4-FFF2-40B4-BE49-F238E27FC236}">
                <a16:creationId xmlns:a16="http://schemas.microsoft.com/office/drawing/2014/main" id="{6832EDED-F72A-4610-834E-EAEA7F5FE066}"/>
              </a:ext>
            </a:extLst>
          </p:cNvPr>
          <p:cNvCxnSpPr>
            <a:cxnSpLocks/>
          </p:cNvCxnSpPr>
          <p:nvPr userDrawn="1"/>
        </p:nvCxnSpPr>
        <p:spPr>
          <a:xfrm>
            <a:off x="613405" y="758752"/>
            <a:ext cx="10291010" cy="0"/>
          </a:xfrm>
          <a:prstGeom prst="line">
            <a:avLst/>
          </a:prstGeom>
          <a:ln w="12700">
            <a:solidFill>
              <a:srgbClr val="003479"/>
            </a:solidFill>
          </a:ln>
        </p:spPr>
        <p:style>
          <a:lnRef idx="1">
            <a:schemeClr val="accent1"/>
          </a:lnRef>
          <a:fillRef idx="0">
            <a:schemeClr val="accent1"/>
          </a:fillRef>
          <a:effectRef idx="0">
            <a:schemeClr val="accent1"/>
          </a:effectRef>
          <a:fontRef idx="minor">
            <a:schemeClr val="tx1"/>
          </a:fontRef>
        </p:style>
      </p:cxnSp>
      <p:sp>
        <p:nvSpPr>
          <p:cNvPr id="23" name="Slide Number Placeholder 2">
            <a:extLst>
              <a:ext uri="{FF2B5EF4-FFF2-40B4-BE49-F238E27FC236}">
                <a16:creationId xmlns:a16="http://schemas.microsoft.com/office/drawing/2014/main" id="{7322A50F-A86C-4A58-AEBF-DE4671CDEF63}"/>
              </a:ext>
            </a:extLst>
          </p:cNvPr>
          <p:cNvSpPr txBox="1">
            <a:spLocks/>
          </p:cNvSpPr>
          <p:nvPr userDrawn="1"/>
        </p:nvSpPr>
        <p:spPr>
          <a:xfrm>
            <a:off x="12883329" y="7253807"/>
            <a:ext cx="934269" cy="413808"/>
          </a:xfrm>
          <a:prstGeom prst="rect">
            <a:avLst/>
          </a:prstGeom>
        </p:spPr>
        <p:txBody>
          <a:bodyP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300" b="1" smtClean="0">
                <a:solidFill>
                  <a:srgbClr val="003479"/>
                </a:solidFill>
                <a:latin typeface="Roboto" panose="02000000000000000000" pitchFamily="2" charset="0"/>
                <a:cs typeface="Gill Sans" panose="020B0502020104020203" pitchFamily="34" charset="-79"/>
              </a:rPr>
              <a:pPr algn="ctr"/>
              <a:t>‹#›</a:t>
            </a:fld>
            <a:endParaRPr lang="en-US" sz="1300" b="1" dirty="0">
              <a:solidFill>
                <a:srgbClr val="003479"/>
              </a:solidFill>
              <a:latin typeface="Roboto" panose="02000000000000000000" pitchFamily="2" charset="0"/>
              <a:cs typeface="Gill Sans" panose="020B0502020104020203" pitchFamily="34" charset="-79"/>
            </a:endParaRPr>
          </a:p>
        </p:txBody>
      </p:sp>
      <p:cxnSp>
        <p:nvCxnSpPr>
          <p:cNvPr id="24" name="Straight Connector 23">
            <a:extLst>
              <a:ext uri="{FF2B5EF4-FFF2-40B4-BE49-F238E27FC236}">
                <a16:creationId xmlns:a16="http://schemas.microsoft.com/office/drawing/2014/main" id="{1A9D024F-133D-4F6F-A5B0-AAC78CCC15B3}"/>
              </a:ext>
            </a:extLst>
          </p:cNvPr>
          <p:cNvCxnSpPr>
            <a:cxnSpLocks/>
          </p:cNvCxnSpPr>
          <p:nvPr userDrawn="1"/>
        </p:nvCxnSpPr>
        <p:spPr>
          <a:xfrm>
            <a:off x="12922180" y="7253808"/>
            <a:ext cx="0" cy="740123"/>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2831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Divider_Graph">
    <p:spTree>
      <p:nvGrpSpPr>
        <p:cNvPr id="1" name=""/>
        <p:cNvGrpSpPr/>
        <p:nvPr/>
      </p:nvGrpSpPr>
      <p:grpSpPr>
        <a:xfrm>
          <a:off x="0" y="0"/>
          <a:ext cx="0" cy="0"/>
          <a:chOff x="0" y="0"/>
          <a:chExt cx="0" cy="0"/>
        </a:xfrm>
      </p:grpSpPr>
      <p:pic>
        <p:nvPicPr>
          <p:cNvPr id="13" name="Picture 12" descr="A close up of a speaker&#10;&#10;Description automatically generated">
            <a:extLst>
              <a:ext uri="{FF2B5EF4-FFF2-40B4-BE49-F238E27FC236}">
                <a16:creationId xmlns:a16="http://schemas.microsoft.com/office/drawing/2014/main" id="{B53E972D-FA99-ED46-8B55-03D92CB857C6}"/>
              </a:ext>
            </a:extLst>
          </p:cNvPr>
          <p:cNvPicPr>
            <a:picLocks noChangeAspect="1"/>
          </p:cNvPicPr>
          <p:nvPr userDrawn="1"/>
        </p:nvPicPr>
        <p:blipFill rotWithShape="1">
          <a:blip r:embed="rId2">
            <a:alphaModFix amt="25000"/>
          </a:blip>
          <a:srcRect l="28065" t="25224" r="10518" b="3070"/>
          <a:stretch/>
        </p:blipFill>
        <p:spPr>
          <a:xfrm>
            <a:off x="-3" y="0"/>
            <a:ext cx="13817603" cy="7772400"/>
          </a:xfrm>
          <a:prstGeom prst="rect">
            <a:avLst/>
          </a:prstGeom>
        </p:spPr>
      </p:pic>
      <p:cxnSp>
        <p:nvCxnSpPr>
          <p:cNvPr id="10" name="Straight Connector 9">
            <a:extLst>
              <a:ext uri="{FF2B5EF4-FFF2-40B4-BE49-F238E27FC236}">
                <a16:creationId xmlns:a16="http://schemas.microsoft.com/office/drawing/2014/main" id="{F0AB02F1-D066-3E47-9DF9-5C0C0F79FFEF}"/>
              </a:ext>
            </a:extLst>
          </p:cNvPr>
          <p:cNvCxnSpPr>
            <a:cxnSpLocks/>
          </p:cNvCxnSpPr>
          <p:nvPr userDrawn="1"/>
        </p:nvCxnSpPr>
        <p:spPr>
          <a:xfrm flipH="1" flipV="1">
            <a:off x="-301380" y="3438144"/>
            <a:ext cx="10016851" cy="4556348"/>
          </a:xfrm>
          <a:prstGeom prst="line">
            <a:avLst/>
          </a:prstGeom>
          <a:ln w="38100">
            <a:solidFill>
              <a:srgbClr val="FCB457"/>
            </a:solidFill>
          </a:ln>
          <a:effectLst>
            <a:outerShdw blurRad="127000" dist="38100" dir="2700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descr="A picture containing dark, transport&#10;&#10;Description automatically generated">
            <a:extLst>
              <a:ext uri="{FF2B5EF4-FFF2-40B4-BE49-F238E27FC236}">
                <a16:creationId xmlns:a16="http://schemas.microsoft.com/office/drawing/2014/main" id="{24016510-E35A-0D47-8F5D-9C9CB1D5F54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0042" r="30736" b="17630"/>
          <a:stretch/>
        </p:blipFill>
        <p:spPr>
          <a:xfrm rot="10800000">
            <a:off x="-1" y="-1"/>
            <a:ext cx="5364515" cy="7772401"/>
          </a:xfrm>
          <a:prstGeom prst="rect">
            <a:avLst/>
          </a:prstGeom>
        </p:spPr>
      </p:pic>
      <p:sp>
        <p:nvSpPr>
          <p:cNvPr id="9" name="Text Placeholder 12">
            <a:extLst>
              <a:ext uri="{FF2B5EF4-FFF2-40B4-BE49-F238E27FC236}">
                <a16:creationId xmlns:a16="http://schemas.microsoft.com/office/drawing/2014/main" id="{643C6461-AD5F-0246-ACFA-971A513D0B95}"/>
              </a:ext>
            </a:extLst>
          </p:cNvPr>
          <p:cNvSpPr>
            <a:spLocks noGrp="1"/>
          </p:cNvSpPr>
          <p:nvPr>
            <p:ph type="body" sz="quarter" idx="10" hasCustomPrompt="1"/>
          </p:nvPr>
        </p:nvSpPr>
        <p:spPr>
          <a:xfrm>
            <a:off x="5671071" y="2347141"/>
            <a:ext cx="10606052" cy="3638744"/>
          </a:xfrm>
          <a:prstGeom prst="rect">
            <a:avLst/>
          </a:prstGeom>
          <a:ln w="22225">
            <a:noFill/>
          </a:ln>
          <a:effectLst>
            <a:outerShdw blurRad="114300" dist="38100" dir="8100000" algn="tr" rotWithShape="0">
              <a:prstClr val="black">
                <a:alpha val="40000"/>
              </a:prstClr>
            </a:outerShdw>
          </a:effectLst>
        </p:spPr>
        <p:txBody>
          <a:bodyPr anchor="ctr"/>
          <a:lstStyle>
            <a:lvl1pPr marL="0" indent="0" algn="l">
              <a:lnSpc>
                <a:spcPts val="4000"/>
              </a:lnSpc>
              <a:buNone/>
              <a:defRPr sz="6000" b="1" i="0">
                <a:solidFill>
                  <a:srgbClr val="002060"/>
                </a:solidFill>
                <a:latin typeface="Roboto" panose="02000000000000000000" pitchFamily="2" charset="0"/>
                <a:cs typeface="Calibri" panose="020F0502020204030204" pitchFamily="34" charset="0"/>
              </a:defRPr>
            </a:lvl1pPr>
            <a:lvl2pPr marL="457200" indent="0">
              <a:buNone/>
              <a:defRPr>
                <a:solidFill>
                  <a:schemeClr val="bg1">
                    <a:lumMod val="95000"/>
                  </a:schemeClr>
                </a:solidFill>
              </a:defRPr>
            </a:lvl2pPr>
            <a:lvl3pPr marL="914400" indent="0">
              <a:buNone/>
              <a:defRPr>
                <a:solidFill>
                  <a:schemeClr val="bg1">
                    <a:lumMod val="95000"/>
                  </a:schemeClr>
                </a:solidFill>
              </a:defRPr>
            </a:lvl3pPr>
            <a:lvl4pPr marL="1371600" indent="0">
              <a:buNone/>
              <a:defRPr>
                <a:solidFill>
                  <a:schemeClr val="bg1">
                    <a:lumMod val="95000"/>
                  </a:schemeClr>
                </a:solidFill>
              </a:defRPr>
            </a:lvl4pPr>
            <a:lvl5pPr marL="1828800" indent="0">
              <a:buNone/>
              <a:defRPr>
                <a:solidFill>
                  <a:schemeClr val="bg1">
                    <a:lumMod val="95000"/>
                  </a:schemeClr>
                </a:solidFill>
              </a:defRPr>
            </a:lvl5pPr>
          </a:lstStyle>
          <a:p>
            <a:pPr lvl="0"/>
            <a:r>
              <a:rPr lang="en-US"/>
              <a:t>DIVIDER NAME </a:t>
            </a:r>
          </a:p>
          <a:p>
            <a:pPr lvl="0"/>
            <a:r>
              <a:rPr lang="en-US"/>
              <a:t>GOES HERE</a:t>
            </a:r>
          </a:p>
        </p:txBody>
      </p:sp>
      <p:cxnSp>
        <p:nvCxnSpPr>
          <p:cNvPr id="11" name="Straight Connector 10">
            <a:extLst>
              <a:ext uri="{FF2B5EF4-FFF2-40B4-BE49-F238E27FC236}">
                <a16:creationId xmlns:a16="http://schemas.microsoft.com/office/drawing/2014/main" id="{F51BADDD-06F1-D443-A8B9-5BF584266167}"/>
              </a:ext>
            </a:extLst>
          </p:cNvPr>
          <p:cNvCxnSpPr>
            <a:cxnSpLocks/>
          </p:cNvCxnSpPr>
          <p:nvPr userDrawn="1"/>
        </p:nvCxnSpPr>
        <p:spPr>
          <a:xfrm flipH="1" flipV="1">
            <a:off x="-254719" y="3200400"/>
            <a:ext cx="10379251" cy="4721190"/>
          </a:xfrm>
          <a:prstGeom prst="line">
            <a:avLst/>
          </a:prstGeom>
          <a:ln w="76200">
            <a:solidFill>
              <a:srgbClr val="FCB457"/>
            </a:solidFill>
          </a:ln>
          <a:effectLst>
            <a:outerShdw blurRad="127000" dist="38100" dir="2700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2445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Divider_Buildin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21A66B8-1918-2F4C-8811-4E61AAD1C842}"/>
              </a:ext>
            </a:extLst>
          </p:cNvPr>
          <p:cNvCxnSpPr>
            <a:cxnSpLocks/>
          </p:cNvCxnSpPr>
          <p:nvPr userDrawn="1"/>
        </p:nvCxnSpPr>
        <p:spPr>
          <a:xfrm flipV="1">
            <a:off x="-251228" y="-155232"/>
            <a:ext cx="6334741" cy="2881473"/>
          </a:xfrm>
          <a:prstGeom prst="line">
            <a:avLst/>
          </a:prstGeom>
          <a:ln w="38100">
            <a:solidFill>
              <a:srgbClr val="FCB457"/>
            </a:solidFill>
          </a:ln>
          <a:effectLst>
            <a:outerShdw blurRad="127000" dist="38100" dir="2700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12">
            <a:extLst>
              <a:ext uri="{FF2B5EF4-FFF2-40B4-BE49-F238E27FC236}">
                <a16:creationId xmlns:a16="http://schemas.microsoft.com/office/drawing/2014/main" id="{7F36A241-AFB6-C043-A6F7-E055E532485D}"/>
              </a:ext>
            </a:extLst>
          </p:cNvPr>
          <p:cNvSpPr>
            <a:spLocks noGrp="1"/>
          </p:cNvSpPr>
          <p:nvPr>
            <p:ph type="body" sz="quarter" idx="10" hasCustomPrompt="1"/>
          </p:nvPr>
        </p:nvSpPr>
        <p:spPr>
          <a:xfrm>
            <a:off x="2920112" y="3215821"/>
            <a:ext cx="10606052" cy="3638744"/>
          </a:xfrm>
          <a:prstGeom prst="rect">
            <a:avLst/>
          </a:prstGeom>
          <a:ln w="22225">
            <a:noFill/>
          </a:ln>
          <a:effectLst>
            <a:outerShdw blurRad="114300" dist="38100" dir="8100000" algn="tr" rotWithShape="0">
              <a:prstClr val="black">
                <a:alpha val="40000"/>
              </a:prstClr>
            </a:outerShdw>
          </a:effectLst>
        </p:spPr>
        <p:txBody>
          <a:bodyPr anchor="ctr"/>
          <a:lstStyle>
            <a:lvl1pPr marL="0" indent="0" algn="l">
              <a:lnSpc>
                <a:spcPts val="6500"/>
              </a:lnSpc>
              <a:buNone/>
              <a:defRPr sz="8000" b="1" i="0">
                <a:solidFill>
                  <a:srgbClr val="002060"/>
                </a:solidFill>
                <a:latin typeface="Roboto" panose="02000000000000000000" pitchFamily="2" charset="0"/>
                <a:cs typeface="Calibri" panose="020F0502020204030204" pitchFamily="34" charset="0"/>
              </a:defRPr>
            </a:lvl1pPr>
            <a:lvl2pPr marL="457200" indent="0">
              <a:buNone/>
              <a:defRPr>
                <a:solidFill>
                  <a:schemeClr val="bg1">
                    <a:lumMod val="95000"/>
                  </a:schemeClr>
                </a:solidFill>
              </a:defRPr>
            </a:lvl2pPr>
            <a:lvl3pPr marL="914400" indent="0">
              <a:buNone/>
              <a:defRPr>
                <a:solidFill>
                  <a:schemeClr val="bg1">
                    <a:lumMod val="95000"/>
                  </a:schemeClr>
                </a:solidFill>
              </a:defRPr>
            </a:lvl3pPr>
            <a:lvl4pPr marL="1371600" indent="0">
              <a:buNone/>
              <a:defRPr>
                <a:solidFill>
                  <a:schemeClr val="bg1">
                    <a:lumMod val="95000"/>
                  </a:schemeClr>
                </a:solidFill>
              </a:defRPr>
            </a:lvl4pPr>
            <a:lvl5pPr marL="1828800" indent="0">
              <a:buNone/>
              <a:defRPr>
                <a:solidFill>
                  <a:schemeClr val="bg1">
                    <a:lumMod val="95000"/>
                  </a:schemeClr>
                </a:solidFill>
              </a:defRPr>
            </a:lvl5pPr>
          </a:lstStyle>
          <a:p>
            <a:pPr lvl="0"/>
            <a:r>
              <a:rPr lang="en-US"/>
              <a:t>DIVIDER NAME GOES HERE</a:t>
            </a:r>
          </a:p>
        </p:txBody>
      </p:sp>
      <p:pic>
        <p:nvPicPr>
          <p:cNvPr id="3" name="Picture 2">
            <a:extLst>
              <a:ext uri="{FF2B5EF4-FFF2-40B4-BE49-F238E27FC236}">
                <a16:creationId xmlns:a16="http://schemas.microsoft.com/office/drawing/2014/main" id="{D880EF7E-655C-D142-AD9E-FDADBE39B2AB}"/>
              </a:ext>
            </a:extLst>
          </p:cNvPr>
          <p:cNvPicPr>
            <a:picLocks noChangeAspect="1"/>
          </p:cNvPicPr>
          <p:nvPr userDrawn="1"/>
        </p:nvPicPr>
        <p:blipFill rotWithShape="1">
          <a:blip r:embed="rId2"/>
          <a:srcRect l="9895" t="60504" r="9895" b="12500"/>
          <a:stretch/>
        </p:blipFill>
        <p:spPr>
          <a:xfrm rot="5400000">
            <a:off x="-2699328" y="2699328"/>
            <a:ext cx="7772399" cy="2373747"/>
          </a:xfrm>
          <a:prstGeom prst="rect">
            <a:avLst/>
          </a:prstGeom>
        </p:spPr>
      </p:pic>
      <p:cxnSp>
        <p:nvCxnSpPr>
          <p:cNvPr id="8" name="Straight Connector 7">
            <a:extLst>
              <a:ext uri="{FF2B5EF4-FFF2-40B4-BE49-F238E27FC236}">
                <a16:creationId xmlns:a16="http://schemas.microsoft.com/office/drawing/2014/main" id="{F8E86370-5735-3244-BD1C-195C3BF69726}"/>
              </a:ext>
            </a:extLst>
          </p:cNvPr>
          <p:cNvCxnSpPr>
            <a:cxnSpLocks/>
          </p:cNvCxnSpPr>
          <p:nvPr userDrawn="1"/>
        </p:nvCxnSpPr>
        <p:spPr>
          <a:xfrm flipV="1">
            <a:off x="-251229" y="-155232"/>
            <a:ext cx="5916445" cy="2691202"/>
          </a:xfrm>
          <a:prstGeom prst="line">
            <a:avLst/>
          </a:prstGeom>
          <a:ln w="76200">
            <a:solidFill>
              <a:srgbClr val="FCB457"/>
            </a:solidFill>
          </a:ln>
          <a:effectLst>
            <a:outerShdw blurRad="127000" dist="38100" dir="2700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20664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Header w/ Under Sub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270E74-781E-A145-A833-78D22C57F6F9}"/>
              </a:ext>
            </a:extLst>
          </p:cNvPr>
          <p:cNvSpPr/>
          <p:nvPr userDrawn="1"/>
        </p:nvSpPr>
        <p:spPr>
          <a:xfrm>
            <a:off x="3" y="1"/>
            <a:ext cx="13817599" cy="935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42" dirty="0"/>
          </a:p>
        </p:txBody>
      </p: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95361" y="319473"/>
            <a:ext cx="13015039" cy="301084"/>
          </a:xfrm>
          <a:prstGeom prst="rect">
            <a:avLst/>
          </a:prstGeom>
        </p:spPr>
        <p:txBody>
          <a:bodyPr anchor="ctr"/>
          <a:lstStyle>
            <a:lvl1pPr marL="0" indent="0">
              <a:buNone/>
              <a:defRPr b="1">
                <a:solidFill>
                  <a:srgbClr val="003479"/>
                </a:solidFill>
              </a:defRPr>
            </a:lvl1pPr>
            <a:lvl2pPr marL="443776" indent="0">
              <a:buNone/>
              <a:defRPr b="1">
                <a:solidFill>
                  <a:schemeClr val="bg1"/>
                </a:solidFill>
              </a:defRPr>
            </a:lvl2pPr>
            <a:lvl3pPr marL="887554" indent="0">
              <a:buNone/>
              <a:defRPr b="1">
                <a:solidFill>
                  <a:schemeClr val="bg1"/>
                </a:solidFill>
              </a:defRPr>
            </a:lvl3pPr>
            <a:lvl4pPr marL="1331330" indent="0">
              <a:buNone/>
              <a:defRPr b="1">
                <a:solidFill>
                  <a:schemeClr val="bg1"/>
                </a:solidFill>
              </a:defRPr>
            </a:lvl4pPr>
            <a:lvl5pPr marL="1775106" indent="0">
              <a:buNone/>
              <a:defRPr b="1">
                <a:solidFill>
                  <a:schemeClr val="bg1"/>
                </a:solidFill>
              </a:defRPr>
            </a:lvl5pPr>
          </a:lstStyle>
          <a:p>
            <a:pPr lvl="0"/>
            <a:r>
              <a:rPr lang="en-US"/>
              <a:t>EDIT MASTER TEXT STYLES</a:t>
            </a:r>
          </a:p>
        </p:txBody>
      </p:sp>
      <p:sp>
        <p:nvSpPr>
          <p:cNvPr id="6" name="TextBox 5">
            <a:extLst>
              <a:ext uri="{FF2B5EF4-FFF2-40B4-BE49-F238E27FC236}">
                <a16:creationId xmlns:a16="http://schemas.microsoft.com/office/drawing/2014/main" id="{B4F3553A-CD8D-EA41-9B6C-7D9778D5E63F}"/>
              </a:ext>
            </a:extLst>
          </p:cNvPr>
          <p:cNvSpPr txBox="1"/>
          <p:nvPr userDrawn="1"/>
        </p:nvSpPr>
        <p:spPr>
          <a:xfrm>
            <a:off x="8852346" y="1487366"/>
            <a:ext cx="4509248"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r>
              <a:rPr lang="en-US" sz="2000" b="1" dirty="0">
                <a:solidFill>
                  <a:srgbClr val="002060"/>
                </a:solidFill>
              </a:rPr>
              <a:t> RECOMMENDATIONS</a:t>
            </a:r>
          </a:p>
        </p:txBody>
      </p:sp>
      <p:sp>
        <p:nvSpPr>
          <p:cNvPr id="7" name="Rectangle 6">
            <a:extLst>
              <a:ext uri="{FF2B5EF4-FFF2-40B4-BE49-F238E27FC236}">
                <a16:creationId xmlns:a16="http://schemas.microsoft.com/office/drawing/2014/main" id="{F602A781-32D2-8344-8E9E-63CD85074A63}"/>
              </a:ext>
            </a:extLst>
          </p:cNvPr>
          <p:cNvSpPr/>
          <p:nvPr userDrawn="1"/>
        </p:nvSpPr>
        <p:spPr>
          <a:xfrm>
            <a:off x="8885576" y="1282815"/>
            <a:ext cx="4442788" cy="5398779"/>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7">
            <a:extLst>
              <a:ext uri="{FF2B5EF4-FFF2-40B4-BE49-F238E27FC236}">
                <a16:creationId xmlns:a16="http://schemas.microsoft.com/office/drawing/2014/main" id="{090EA1FC-E27B-224F-8D10-2BD7F0263EC2}"/>
              </a:ext>
            </a:extLst>
          </p:cNvPr>
          <p:cNvSpPr>
            <a:spLocks noGrp="1"/>
          </p:cNvSpPr>
          <p:nvPr>
            <p:ph type="body" sz="quarter" idx="11" hasCustomPrompt="1"/>
          </p:nvPr>
        </p:nvSpPr>
        <p:spPr>
          <a:xfrm>
            <a:off x="8885577" y="2092028"/>
            <a:ext cx="4443523" cy="3795814"/>
          </a:xfrm>
          <a:prstGeom prst="rect">
            <a:avLst/>
          </a:prstGeom>
        </p:spPr>
        <p:txBody>
          <a:bodyPr lIns="274320" rIns="274320"/>
          <a:lstStyle>
            <a:lvl1pPr marL="285750" indent="-285750">
              <a:spcBef>
                <a:spcPts val="1800"/>
              </a:spcBef>
              <a:buClr>
                <a:srgbClr val="00B0F0"/>
              </a:buClr>
              <a:buFont typeface="Courier New" panose="02070309020205020404" pitchFamily="49" charset="0"/>
              <a:buChar char="o"/>
              <a:defRPr sz="16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 here click here click here click here click here click here click here click here click here click here click here click here click here click here click here click here click here click here.</a:t>
            </a:r>
          </a:p>
        </p:txBody>
      </p:sp>
      <p:sp>
        <p:nvSpPr>
          <p:cNvPr id="10" name="Text Placeholder 7">
            <a:extLst>
              <a:ext uri="{FF2B5EF4-FFF2-40B4-BE49-F238E27FC236}">
                <a16:creationId xmlns:a16="http://schemas.microsoft.com/office/drawing/2014/main" id="{4A85FCC2-4108-7540-8A37-45B915BA622A}"/>
              </a:ext>
            </a:extLst>
          </p:cNvPr>
          <p:cNvSpPr>
            <a:spLocks noGrp="1"/>
          </p:cNvSpPr>
          <p:nvPr>
            <p:ph type="body" sz="quarter" idx="12" hasCustomPrompt="1"/>
          </p:nvPr>
        </p:nvSpPr>
        <p:spPr>
          <a:xfrm>
            <a:off x="3324617" y="1387007"/>
            <a:ext cx="5346280" cy="1367344"/>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6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 here click here click here click here click here click here click here click here click here click here click here click here click here click here click here click here click here click here.</a:t>
            </a:r>
          </a:p>
        </p:txBody>
      </p:sp>
      <p:sp>
        <p:nvSpPr>
          <p:cNvPr id="11" name="Text Placeholder 7">
            <a:extLst>
              <a:ext uri="{FF2B5EF4-FFF2-40B4-BE49-F238E27FC236}">
                <a16:creationId xmlns:a16="http://schemas.microsoft.com/office/drawing/2014/main" id="{E0FE686A-A7F0-D348-87BE-650DE430549C}"/>
              </a:ext>
            </a:extLst>
          </p:cNvPr>
          <p:cNvSpPr>
            <a:spLocks noGrp="1"/>
          </p:cNvSpPr>
          <p:nvPr>
            <p:ph type="body" sz="quarter" idx="13" hasCustomPrompt="1"/>
          </p:nvPr>
        </p:nvSpPr>
        <p:spPr>
          <a:xfrm>
            <a:off x="3324612" y="3391407"/>
            <a:ext cx="5346280" cy="1363996"/>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6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 here click here click here click here click here click here click here click here click here click here click here click here click here click here click here click here click here click here.</a:t>
            </a:r>
          </a:p>
        </p:txBody>
      </p:sp>
      <p:sp>
        <p:nvSpPr>
          <p:cNvPr id="12" name="Text Placeholder 7">
            <a:extLst>
              <a:ext uri="{FF2B5EF4-FFF2-40B4-BE49-F238E27FC236}">
                <a16:creationId xmlns:a16="http://schemas.microsoft.com/office/drawing/2014/main" id="{AB5415E4-D660-9D43-BEEC-01AA23E058D4}"/>
              </a:ext>
            </a:extLst>
          </p:cNvPr>
          <p:cNvSpPr>
            <a:spLocks noGrp="1"/>
          </p:cNvSpPr>
          <p:nvPr>
            <p:ph type="body" sz="quarter" idx="14" hasCustomPrompt="1"/>
          </p:nvPr>
        </p:nvSpPr>
        <p:spPr>
          <a:xfrm>
            <a:off x="3324614" y="5600359"/>
            <a:ext cx="5346280" cy="1367344"/>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6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 here click here click here click here click here click here click here click here click here click here click here click here click here click here click here click here click here click here.</a:t>
            </a:r>
          </a:p>
        </p:txBody>
      </p:sp>
      <p:sp>
        <p:nvSpPr>
          <p:cNvPr id="13" name="Text Placeholder 7">
            <a:extLst>
              <a:ext uri="{FF2B5EF4-FFF2-40B4-BE49-F238E27FC236}">
                <a16:creationId xmlns:a16="http://schemas.microsoft.com/office/drawing/2014/main" id="{4E077050-541F-BD42-874F-A53D6D6DE399}"/>
              </a:ext>
            </a:extLst>
          </p:cNvPr>
          <p:cNvSpPr>
            <a:spLocks noGrp="1"/>
          </p:cNvSpPr>
          <p:nvPr>
            <p:ph type="body" sz="quarter" idx="15" hasCustomPrompt="1"/>
          </p:nvPr>
        </p:nvSpPr>
        <p:spPr>
          <a:xfrm>
            <a:off x="267864" y="1387007"/>
            <a:ext cx="2597187" cy="1367344"/>
          </a:xfrm>
          <a:prstGeom prst="rect">
            <a:avLst/>
          </a:prstGeom>
        </p:spPr>
        <p:txBody>
          <a:bodyPr lIns="274320" rIns="274320" anchor="ctr"/>
          <a:lstStyle>
            <a:lvl1pPr marL="0" indent="0">
              <a:buNone/>
              <a:defRPr sz="1600" b="1">
                <a:solidFill>
                  <a:srgbClr val="002060"/>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TITLE</a:t>
            </a:r>
          </a:p>
        </p:txBody>
      </p:sp>
      <p:sp>
        <p:nvSpPr>
          <p:cNvPr id="14" name="Text Placeholder 7">
            <a:extLst>
              <a:ext uri="{FF2B5EF4-FFF2-40B4-BE49-F238E27FC236}">
                <a16:creationId xmlns:a16="http://schemas.microsoft.com/office/drawing/2014/main" id="{3A0D5792-EE5A-4440-BAC1-477E2A95C605}"/>
              </a:ext>
            </a:extLst>
          </p:cNvPr>
          <p:cNvSpPr>
            <a:spLocks noGrp="1"/>
          </p:cNvSpPr>
          <p:nvPr>
            <p:ph type="body" sz="quarter" idx="16" hasCustomPrompt="1"/>
          </p:nvPr>
        </p:nvSpPr>
        <p:spPr>
          <a:xfrm>
            <a:off x="267864" y="3391407"/>
            <a:ext cx="2597187" cy="1367344"/>
          </a:xfrm>
          <a:prstGeom prst="rect">
            <a:avLst/>
          </a:prstGeom>
        </p:spPr>
        <p:txBody>
          <a:bodyPr lIns="274320" rIns="274320" anchor="ctr"/>
          <a:lstStyle>
            <a:lvl1pPr marL="0" indent="0">
              <a:buNone/>
              <a:defRPr sz="1600" b="1">
                <a:solidFill>
                  <a:srgbClr val="002060"/>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TITLE</a:t>
            </a:r>
          </a:p>
        </p:txBody>
      </p:sp>
      <p:sp>
        <p:nvSpPr>
          <p:cNvPr id="15" name="Text Placeholder 7">
            <a:extLst>
              <a:ext uri="{FF2B5EF4-FFF2-40B4-BE49-F238E27FC236}">
                <a16:creationId xmlns:a16="http://schemas.microsoft.com/office/drawing/2014/main" id="{2A7470FE-93CB-8946-8240-9D531B02A5A5}"/>
              </a:ext>
            </a:extLst>
          </p:cNvPr>
          <p:cNvSpPr>
            <a:spLocks noGrp="1"/>
          </p:cNvSpPr>
          <p:nvPr>
            <p:ph type="body" sz="quarter" idx="17" hasCustomPrompt="1"/>
          </p:nvPr>
        </p:nvSpPr>
        <p:spPr>
          <a:xfrm>
            <a:off x="267864" y="5600359"/>
            <a:ext cx="2597187" cy="1367344"/>
          </a:xfrm>
          <a:prstGeom prst="rect">
            <a:avLst/>
          </a:prstGeom>
        </p:spPr>
        <p:txBody>
          <a:bodyPr lIns="274320" rIns="274320" anchor="ctr"/>
          <a:lstStyle>
            <a:lvl1pPr marL="0" indent="0">
              <a:buNone/>
              <a:defRPr sz="1600" b="1">
                <a:solidFill>
                  <a:srgbClr val="002060"/>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TITLE</a:t>
            </a:r>
          </a:p>
        </p:txBody>
      </p:sp>
      <p:sp>
        <p:nvSpPr>
          <p:cNvPr id="21" name="Rectangle 20">
            <a:extLst>
              <a:ext uri="{FF2B5EF4-FFF2-40B4-BE49-F238E27FC236}">
                <a16:creationId xmlns:a16="http://schemas.microsoft.com/office/drawing/2014/main" id="{F9221493-835F-432F-83B7-B8083B73B2C3}"/>
              </a:ext>
            </a:extLst>
          </p:cNvPr>
          <p:cNvSpPr/>
          <p:nvPr userDrawn="1"/>
        </p:nvSpPr>
        <p:spPr>
          <a:xfrm>
            <a:off x="9073252" y="6873268"/>
            <a:ext cx="259455" cy="18886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B24C269A-B386-4D1B-ABD5-5C1CC707049A}"/>
              </a:ext>
            </a:extLst>
          </p:cNvPr>
          <p:cNvSpPr/>
          <p:nvPr userDrawn="1"/>
        </p:nvSpPr>
        <p:spPr>
          <a:xfrm>
            <a:off x="10615065" y="6873268"/>
            <a:ext cx="259455" cy="1888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F053818C-1AC4-4304-B239-0068F0E3311F}"/>
              </a:ext>
            </a:extLst>
          </p:cNvPr>
          <p:cNvSpPr/>
          <p:nvPr userDrawn="1"/>
        </p:nvSpPr>
        <p:spPr>
          <a:xfrm>
            <a:off x="11896457" y="6873268"/>
            <a:ext cx="259455" cy="1888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TextBox 23">
            <a:extLst>
              <a:ext uri="{FF2B5EF4-FFF2-40B4-BE49-F238E27FC236}">
                <a16:creationId xmlns:a16="http://schemas.microsoft.com/office/drawing/2014/main" id="{E77B616D-2F68-42C1-9EF9-57E6BCA46236}"/>
              </a:ext>
            </a:extLst>
          </p:cNvPr>
          <p:cNvSpPr txBox="1"/>
          <p:nvPr userDrawn="1"/>
        </p:nvSpPr>
        <p:spPr>
          <a:xfrm>
            <a:off x="9332708" y="6813814"/>
            <a:ext cx="1148109" cy="3077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r>
              <a:rPr lang="en-US" sz="1400" b="1" dirty="0">
                <a:solidFill>
                  <a:srgbClr val="002060"/>
                </a:solidFill>
              </a:rPr>
              <a:t>STRONG</a:t>
            </a:r>
          </a:p>
        </p:txBody>
      </p:sp>
      <p:sp>
        <p:nvSpPr>
          <p:cNvPr id="25" name="TextBox 24">
            <a:extLst>
              <a:ext uri="{FF2B5EF4-FFF2-40B4-BE49-F238E27FC236}">
                <a16:creationId xmlns:a16="http://schemas.microsoft.com/office/drawing/2014/main" id="{D1D3232F-CD50-4EFF-BF49-10A0DA721FD5}"/>
              </a:ext>
            </a:extLst>
          </p:cNvPr>
          <p:cNvSpPr txBox="1"/>
          <p:nvPr userDrawn="1"/>
        </p:nvSpPr>
        <p:spPr>
          <a:xfrm>
            <a:off x="10874521" y="6813814"/>
            <a:ext cx="887688" cy="3077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r>
              <a:rPr lang="en-US" sz="1400" b="1" dirty="0">
                <a:solidFill>
                  <a:srgbClr val="002060"/>
                </a:solidFill>
              </a:rPr>
              <a:t>WEAK</a:t>
            </a:r>
          </a:p>
        </p:txBody>
      </p:sp>
      <p:sp>
        <p:nvSpPr>
          <p:cNvPr id="26" name="TextBox 25">
            <a:extLst>
              <a:ext uri="{FF2B5EF4-FFF2-40B4-BE49-F238E27FC236}">
                <a16:creationId xmlns:a16="http://schemas.microsoft.com/office/drawing/2014/main" id="{1482D05D-50E5-47D9-A920-D80F0B22823D}"/>
              </a:ext>
            </a:extLst>
          </p:cNvPr>
          <p:cNvSpPr txBox="1"/>
          <p:nvPr userDrawn="1"/>
        </p:nvSpPr>
        <p:spPr>
          <a:xfrm>
            <a:off x="12155913" y="6813814"/>
            <a:ext cx="1454487" cy="3077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r>
              <a:rPr lang="en-US" sz="1400" b="1" dirty="0">
                <a:solidFill>
                  <a:srgbClr val="002060"/>
                </a:solidFill>
              </a:rPr>
              <a:t>CHALLENGE</a:t>
            </a:r>
          </a:p>
        </p:txBody>
      </p:sp>
      <p:sp>
        <p:nvSpPr>
          <p:cNvPr id="27" name="Slide Number Placeholder 2">
            <a:extLst>
              <a:ext uri="{FF2B5EF4-FFF2-40B4-BE49-F238E27FC236}">
                <a16:creationId xmlns:a16="http://schemas.microsoft.com/office/drawing/2014/main" id="{95B34736-E683-4E8D-AAD2-BCD86145A731}"/>
              </a:ext>
            </a:extLst>
          </p:cNvPr>
          <p:cNvSpPr txBox="1">
            <a:spLocks/>
          </p:cNvSpPr>
          <p:nvPr userDrawn="1"/>
        </p:nvSpPr>
        <p:spPr>
          <a:xfrm>
            <a:off x="12883329" y="7253807"/>
            <a:ext cx="934269" cy="413808"/>
          </a:xfrm>
          <a:prstGeom prst="rect">
            <a:avLst/>
          </a:prstGeom>
        </p:spPr>
        <p:txBody>
          <a:bodyP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300" b="1" smtClean="0">
                <a:solidFill>
                  <a:srgbClr val="003479"/>
                </a:solidFill>
                <a:latin typeface="Roboto" panose="02000000000000000000" pitchFamily="2" charset="0"/>
                <a:cs typeface="Gill Sans" panose="020B0502020104020203" pitchFamily="34" charset="-79"/>
              </a:rPr>
              <a:pPr algn="ctr"/>
              <a:t>‹#›</a:t>
            </a:fld>
            <a:endParaRPr lang="en-US" sz="1300" b="1" dirty="0">
              <a:solidFill>
                <a:srgbClr val="003479"/>
              </a:solidFill>
              <a:latin typeface="Roboto" panose="02000000000000000000" pitchFamily="2" charset="0"/>
              <a:cs typeface="Gill Sans" panose="020B0502020104020203" pitchFamily="34" charset="-79"/>
            </a:endParaRPr>
          </a:p>
        </p:txBody>
      </p:sp>
      <p:cxnSp>
        <p:nvCxnSpPr>
          <p:cNvPr id="34" name="Straight Connector 33">
            <a:extLst>
              <a:ext uri="{FF2B5EF4-FFF2-40B4-BE49-F238E27FC236}">
                <a16:creationId xmlns:a16="http://schemas.microsoft.com/office/drawing/2014/main" id="{A4D48F3F-E25C-4F93-98C4-9569C34911F6}"/>
              </a:ext>
            </a:extLst>
          </p:cNvPr>
          <p:cNvCxnSpPr>
            <a:cxnSpLocks/>
          </p:cNvCxnSpPr>
          <p:nvPr userDrawn="1"/>
        </p:nvCxnSpPr>
        <p:spPr>
          <a:xfrm>
            <a:off x="12922180" y="7253808"/>
            <a:ext cx="0" cy="74012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C06CA99-F1E9-45E5-82C1-1865DA7D05BF}"/>
              </a:ext>
            </a:extLst>
          </p:cNvPr>
          <p:cNvCxnSpPr>
            <a:cxnSpLocks/>
          </p:cNvCxnSpPr>
          <p:nvPr userDrawn="1"/>
        </p:nvCxnSpPr>
        <p:spPr>
          <a:xfrm>
            <a:off x="613405" y="758752"/>
            <a:ext cx="10291010" cy="0"/>
          </a:xfrm>
          <a:prstGeom prst="line">
            <a:avLst/>
          </a:prstGeom>
          <a:ln w="12700">
            <a:solidFill>
              <a:srgbClr val="0034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9199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 Hea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sp>
        <p:nvSpPr>
          <p:cNvPr id="6" name="Slide Number Placeholder 2">
            <a:extLst>
              <a:ext uri="{FF2B5EF4-FFF2-40B4-BE49-F238E27FC236}">
                <a16:creationId xmlns:a16="http://schemas.microsoft.com/office/drawing/2014/main" id="{3FD804DE-77E3-D247-993A-649F8B8E041E}"/>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pic>
        <p:nvPicPr>
          <p:cNvPr id="3" name="Picture 2" descr="Shape&#10;&#10;Description automatically generated with medium confidence">
            <a:extLst>
              <a:ext uri="{FF2B5EF4-FFF2-40B4-BE49-F238E27FC236}">
                <a16:creationId xmlns:a16="http://schemas.microsoft.com/office/drawing/2014/main" id="{F826E42D-4694-4F1B-BE4B-D98FBD498ABB}"/>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Tree>
    <p:extLst>
      <p:ext uri="{BB962C8B-B14F-4D97-AF65-F5344CB8AC3E}">
        <p14:creationId xmlns:p14="http://schemas.microsoft.com/office/powerpoint/2010/main" val="2107107173"/>
      </p:ext>
    </p:extLst>
  </p:cSld>
  <p:clrMapOvr>
    <a:masterClrMapping/>
  </p:clrMapOvr>
  <p:extLst>
    <p:ext uri="{DCECCB84-F9BA-43D5-87BE-67443E8EF086}">
      <p15:sldGuideLst xmlns:p15="http://schemas.microsoft.com/office/powerpoint/2012/main">
        <p15:guide id="2" pos="320" userDrawn="1">
          <p15:clr>
            <a:srgbClr val="FBAE40"/>
          </p15:clr>
        </p15:guide>
        <p15:guide id="3" pos="8384" userDrawn="1">
          <p15:clr>
            <a:srgbClr val="FBAE40"/>
          </p15:clr>
        </p15:guide>
        <p15:guide id="4" orient="horz" pos="720" userDrawn="1">
          <p15:clr>
            <a:srgbClr val="FBAE40"/>
          </p15:clr>
        </p15:guide>
        <p15:guide id="5" orient="horz" pos="4512"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Header w/ Under Sub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270E74-781E-A145-A833-78D22C57F6F9}"/>
              </a:ext>
            </a:extLst>
          </p:cNvPr>
          <p:cNvSpPr/>
          <p:nvPr userDrawn="1"/>
        </p:nvSpPr>
        <p:spPr>
          <a:xfrm>
            <a:off x="3" y="1"/>
            <a:ext cx="13817599" cy="935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42" dirty="0"/>
          </a:p>
        </p:txBody>
      </p: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95361" y="319473"/>
            <a:ext cx="13015039" cy="301084"/>
          </a:xfrm>
          <a:prstGeom prst="rect">
            <a:avLst/>
          </a:prstGeom>
        </p:spPr>
        <p:txBody>
          <a:bodyPr anchor="ctr"/>
          <a:lstStyle>
            <a:lvl1pPr marL="0" indent="0">
              <a:buNone/>
              <a:defRPr b="1">
                <a:solidFill>
                  <a:srgbClr val="003479"/>
                </a:solidFill>
              </a:defRPr>
            </a:lvl1pPr>
            <a:lvl2pPr marL="443776" indent="0">
              <a:buNone/>
              <a:defRPr b="1">
                <a:solidFill>
                  <a:schemeClr val="bg1"/>
                </a:solidFill>
              </a:defRPr>
            </a:lvl2pPr>
            <a:lvl3pPr marL="887554" indent="0">
              <a:buNone/>
              <a:defRPr b="1">
                <a:solidFill>
                  <a:schemeClr val="bg1"/>
                </a:solidFill>
              </a:defRPr>
            </a:lvl3pPr>
            <a:lvl4pPr marL="1331330" indent="0">
              <a:buNone/>
              <a:defRPr b="1">
                <a:solidFill>
                  <a:schemeClr val="bg1"/>
                </a:solidFill>
              </a:defRPr>
            </a:lvl4pPr>
            <a:lvl5pPr marL="1775106" indent="0">
              <a:buNone/>
              <a:defRPr b="1">
                <a:solidFill>
                  <a:schemeClr val="bg1"/>
                </a:solidFill>
              </a:defRPr>
            </a:lvl5pPr>
          </a:lstStyle>
          <a:p>
            <a:pPr lvl="0"/>
            <a:r>
              <a:rPr lang="en-US"/>
              <a:t>EDIT MASTER TEXT STYLES</a:t>
            </a:r>
          </a:p>
        </p:txBody>
      </p:sp>
      <p:sp>
        <p:nvSpPr>
          <p:cNvPr id="6" name="TextBox 5">
            <a:extLst>
              <a:ext uri="{FF2B5EF4-FFF2-40B4-BE49-F238E27FC236}">
                <a16:creationId xmlns:a16="http://schemas.microsoft.com/office/drawing/2014/main" id="{B4F3553A-CD8D-EA41-9B6C-7D9778D5E63F}"/>
              </a:ext>
            </a:extLst>
          </p:cNvPr>
          <p:cNvSpPr txBox="1"/>
          <p:nvPr userDrawn="1"/>
        </p:nvSpPr>
        <p:spPr>
          <a:xfrm>
            <a:off x="8852346" y="1487366"/>
            <a:ext cx="4509248"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r>
              <a:rPr lang="en-US" sz="2000" b="1" dirty="0">
                <a:solidFill>
                  <a:srgbClr val="002060"/>
                </a:solidFill>
              </a:rPr>
              <a:t> RECOMMENDATIONS</a:t>
            </a:r>
          </a:p>
        </p:txBody>
      </p:sp>
      <p:sp>
        <p:nvSpPr>
          <p:cNvPr id="7" name="Rectangle 6">
            <a:extLst>
              <a:ext uri="{FF2B5EF4-FFF2-40B4-BE49-F238E27FC236}">
                <a16:creationId xmlns:a16="http://schemas.microsoft.com/office/drawing/2014/main" id="{F602A781-32D2-8344-8E9E-63CD85074A63}"/>
              </a:ext>
            </a:extLst>
          </p:cNvPr>
          <p:cNvSpPr/>
          <p:nvPr userDrawn="1"/>
        </p:nvSpPr>
        <p:spPr>
          <a:xfrm>
            <a:off x="8885576" y="1282816"/>
            <a:ext cx="4442788" cy="4850354"/>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7">
            <a:extLst>
              <a:ext uri="{FF2B5EF4-FFF2-40B4-BE49-F238E27FC236}">
                <a16:creationId xmlns:a16="http://schemas.microsoft.com/office/drawing/2014/main" id="{090EA1FC-E27B-224F-8D10-2BD7F0263EC2}"/>
              </a:ext>
            </a:extLst>
          </p:cNvPr>
          <p:cNvSpPr>
            <a:spLocks noGrp="1"/>
          </p:cNvSpPr>
          <p:nvPr>
            <p:ph type="body" sz="quarter" idx="11" hasCustomPrompt="1"/>
          </p:nvPr>
        </p:nvSpPr>
        <p:spPr>
          <a:xfrm>
            <a:off x="8885577" y="2092028"/>
            <a:ext cx="4443523" cy="3795814"/>
          </a:xfrm>
          <a:prstGeom prst="rect">
            <a:avLst/>
          </a:prstGeom>
        </p:spPr>
        <p:txBody>
          <a:bodyPr lIns="274320" rIns="274320"/>
          <a:lstStyle>
            <a:lvl1pPr marL="285750" indent="-285750">
              <a:spcBef>
                <a:spcPts val="1800"/>
              </a:spcBef>
              <a:buClr>
                <a:srgbClr val="00B0F0"/>
              </a:buClr>
              <a:buFont typeface="Courier New" panose="02070309020205020404" pitchFamily="49" charset="0"/>
              <a:buChar char="o"/>
              <a:defRPr sz="16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 here click here click here click here click here click here click here click here click here click here click here click here click here click here click here click here click here click here.</a:t>
            </a:r>
          </a:p>
        </p:txBody>
      </p:sp>
      <p:sp>
        <p:nvSpPr>
          <p:cNvPr id="10" name="Text Placeholder 7">
            <a:extLst>
              <a:ext uri="{FF2B5EF4-FFF2-40B4-BE49-F238E27FC236}">
                <a16:creationId xmlns:a16="http://schemas.microsoft.com/office/drawing/2014/main" id="{4A85FCC2-4108-7540-8A37-45B915BA622A}"/>
              </a:ext>
            </a:extLst>
          </p:cNvPr>
          <p:cNvSpPr>
            <a:spLocks noGrp="1"/>
          </p:cNvSpPr>
          <p:nvPr>
            <p:ph type="body" sz="quarter" idx="12" hasCustomPrompt="1"/>
          </p:nvPr>
        </p:nvSpPr>
        <p:spPr>
          <a:xfrm>
            <a:off x="3446743" y="1300052"/>
            <a:ext cx="4764160" cy="4833118"/>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6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 here click here click here click here click here click here click here click here click here click here click here click here click here click here click here click here click here click here.</a:t>
            </a:r>
          </a:p>
        </p:txBody>
      </p:sp>
      <p:sp>
        <p:nvSpPr>
          <p:cNvPr id="13" name="Text Placeholder 7">
            <a:extLst>
              <a:ext uri="{FF2B5EF4-FFF2-40B4-BE49-F238E27FC236}">
                <a16:creationId xmlns:a16="http://schemas.microsoft.com/office/drawing/2014/main" id="{4E077050-541F-BD42-874F-A53D6D6DE399}"/>
              </a:ext>
            </a:extLst>
          </p:cNvPr>
          <p:cNvSpPr>
            <a:spLocks noGrp="1"/>
          </p:cNvSpPr>
          <p:nvPr>
            <p:ph type="body" sz="quarter" idx="15" hasCustomPrompt="1"/>
          </p:nvPr>
        </p:nvSpPr>
        <p:spPr>
          <a:xfrm>
            <a:off x="389989" y="1300052"/>
            <a:ext cx="2597187" cy="4833118"/>
          </a:xfrm>
          <a:prstGeom prst="rect">
            <a:avLst/>
          </a:prstGeom>
        </p:spPr>
        <p:txBody>
          <a:bodyPr lIns="274320" rIns="274320" anchor="ctr"/>
          <a:lstStyle>
            <a:lvl1pPr marL="0" indent="0">
              <a:buNone/>
              <a:defRPr sz="1600" b="1">
                <a:solidFill>
                  <a:srgbClr val="002060"/>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TITLE</a:t>
            </a:r>
          </a:p>
        </p:txBody>
      </p:sp>
      <p:sp>
        <p:nvSpPr>
          <p:cNvPr id="29" name="Rectangle 28">
            <a:extLst>
              <a:ext uri="{FF2B5EF4-FFF2-40B4-BE49-F238E27FC236}">
                <a16:creationId xmlns:a16="http://schemas.microsoft.com/office/drawing/2014/main" id="{02D0E113-9383-4423-97C3-571DDC13FDF5}"/>
              </a:ext>
            </a:extLst>
          </p:cNvPr>
          <p:cNvSpPr/>
          <p:nvPr userDrawn="1"/>
        </p:nvSpPr>
        <p:spPr>
          <a:xfrm>
            <a:off x="9073252" y="6873268"/>
            <a:ext cx="259455" cy="18886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Rectangle 29">
            <a:extLst>
              <a:ext uri="{FF2B5EF4-FFF2-40B4-BE49-F238E27FC236}">
                <a16:creationId xmlns:a16="http://schemas.microsoft.com/office/drawing/2014/main" id="{12DEA59E-64A3-41E2-B33F-58F1EBAACFDC}"/>
              </a:ext>
            </a:extLst>
          </p:cNvPr>
          <p:cNvSpPr/>
          <p:nvPr userDrawn="1"/>
        </p:nvSpPr>
        <p:spPr>
          <a:xfrm>
            <a:off x="10615065" y="6873268"/>
            <a:ext cx="259455" cy="1888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Rectangle 30">
            <a:extLst>
              <a:ext uri="{FF2B5EF4-FFF2-40B4-BE49-F238E27FC236}">
                <a16:creationId xmlns:a16="http://schemas.microsoft.com/office/drawing/2014/main" id="{08FB46A3-80A9-41E7-82BB-CB15F1EF58B8}"/>
              </a:ext>
            </a:extLst>
          </p:cNvPr>
          <p:cNvSpPr/>
          <p:nvPr userDrawn="1"/>
        </p:nvSpPr>
        <p:spPr>
          <a:xfrm>
            <a:off x="11896457" y="6873268"/>
            <a:ext cx="259455" cy="1888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TextBox 31">
            <a:extLst>
              <a:ext uri="{FF2B5EF4-FFF2-40B4-BE49-F238E27FC236}">
                <a16:creationId xmlns:a16="http://schemas.microsoft.com/office/drawing/2014/main" id="{568A2A0D-808A-4A6F-90F4-415756A38BFA}"/>
              </a:ext>
            </a:extLst>
          </p:cNvPr>
          <p:cNvSpPr txBox="1"/>
          <p:nvPr userDrawn="1"/>
        </p:nvSpPr>
        <p:spPr>
          <a:xfrm>
            <a:off x="9332708" y="6813814"/>
            <a:ext cx="1148109" cy="3077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r>
              <a:rPr lang="en-US" sz="1400" b="1" dirty="0">
                <a:solidFill>
                  <a:srgbClr val="002060"/>
                </a:solidFill>
              </a:rPr>
              <a:t>STRONG</a:t>
            </a:r>
          </a:p>
        </p:txBody>
      </p:sp>
      <p:sp>
        <p:nvSpPr>
          <p:cNvPr id="33" name="TextBox 32">
            <a:extLst>
              <a:ext uri="{FF2B5EF4-FFF2-40B4-BE49-F238E27FC236}">
                <a16:creationId xmlns:a16="http://schemas.microsoft.com/office/drawing/2014/main" id="{C1BA52F2-23D4-4C5C-BFC5-3435F88853A6}"/>
              </a:ext>
            </a:extLst>
          </p:cNvPr>
          <p:cNvSpPr txBox="1"/>
          <p:nvPr userDrawn="1"/>
        </p:nvSpPr>
        <p:spPr>
          <a:xfrm>
            <a:off x="10874521" y="6813814"/>
            <a:ext cx="887688" cy="3077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r>
              <a:rPr lang="en-US" sz="1400" b="1" dirty="0">
                <a:solidFill>
                  <a:srgbClr val="002060"/>
                </a:solidFill>
              </a:rPr>
              <a:t>WEAK</a:t>
            </a:r>
          </a:p>
        </p:txBody>
      </p:sp>
      <p:sp>
        <p:nvSpPr>
          <p:cNvPr id="34" name="TextBox 33">
            <a:extLst>
              <a:ext uri="{FF2B5EF4-FFF2-40B4-BE49-F238E27FC236}">
                <a16:creationId xmlns:a16="http://schemas.microsoft.com/office/drawing/2014/main" id="{4AB1D9BA-25D8-4EB9-BCBB-5296A1774EA0}"/>
              </a:ext>
            </a:extLst>
          </p:cNvPr>
          <p:cNvSpPr txBox="1"/>
          <p:nvPr userDrawn="1"/>
        </p:nvSpPr>
        <p:spPr>
          <a:xfrm>
            <a:off x="12155913" y="6813814"/>
            <a:ext cx="1454487" cy="3077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r>
              <a:rPr lang="en-US" sz="1400" b="1" dirty="0">
                <a:solidFill>
                  <a:srgbClr val="002060"/>
                </a:solidFill>
              </a:rPr>
              <a:t>CHALLENGE</a:t>
            </a:r>
          </a:p>
        </p:txBody>
      </p:sp>
      <p:sp>
        <p:nvSpPr>
          <p:cNvPr id="35" name="Slide Number Placeholder 2">
            <a:extLst>
              <a:ext uri="{FF2B5EF4-FFF2-40B4-BE49-F238E27FC236}">
                <a16:creationId xmlns:a16="http://schemas.microsoft.com/office/drawing/2014/main" id="{10B14DBA-E3D0-48C5-94B6-3ABD4E08EF93}"/>
              </a:ext>
            </a:extLst>
          </p:cNvPr>
          <p:cNvSpPr txBox="1">
            <a:spLocks/>
          </p:cNvSpPr>
          <p:nvPr userDrawn="1"/>
        </p:nvSpPr>
        <p:spPr>
          <a:xfrm>
            <a:off x="12883329" y="7253807"/>
            <a:ext cx="934269" cy="413808"/>
          </a:xfrm>
          <a:prstGeom prst="rect">
            <a:avLst/>
          </a:prstGeom>
        </p:spPr>
        <p:txBody>
          <a:bodyP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300" b="1" smtClean="0">
                <a:solidFill>
                  <a:srgbClr val="003479"/>
                </a:solidFill>
                <a:latin typeface="Roboto" panose="02000000000000000000" pitchFamily="2" charset="0"/>
                <a:cs typeface="Gill Sans" panose="020B0502020104020203" pitchFamily="34" charset="-79"/>
              </a:rPr>
              <a:pPr algn="ctr"/>
              <a:t>‹#›</a:t>
            </a:fld>
            <a:endParaRPr lang="en-US" sz="1300" b="1" dirty="0">
              <a:solidFill>
                <a:srgbClr val="003479"/>
              </a:solidFill>
              <a:latin typeface="Roboto" panose="02000000000000000000" pitchFamily="2" charset="0"/>
              <a:cs typeface="Gill Sans" panose="020B0502020104020203" pitchFamily="34" charset="-79"/>
            </a:endParaRPr>
          </a:p>
        </p:txBody>
      </p:sp>
      <p:cxnSp>
        <p:nvCxnSpPr>
          <p:cNvPr id="36" name="Straight Connector 35">
            <a:extLst>
              <a:ext uri="{FF2B5EF4-FFF2-40B4-BE49-F238E27FC236}">
                <a16:creationId xmlns:a16="http://schemas.microsoft.com/office/drawing/2014/main" id="{8560F2F3-79AE-4E52-BE23-C55C67DF3D6E}"/>
              </a:ext>
            </a:extLst>
          </p:cNvPr>
          <p:cNvCxnSpPr>
            <a:cxnSpLocks/>
          </p:cNvCxnSpPr>
          <p:nvPr userDrawn="1"/>
        </p:nvCxnSpPr>
        <p:spPr>
          <a:xfrm>
            <a:off x="12922180" y="7253808"/>
            <a:ext cx="0" cy="74012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2365E3-EFA1-4FB0-869F-3C08DC395B00}"/>
              </a:ext>
            </a:extLst>
          </p:cNvPr>
          <p:cNvCxnSpPr>
            <a:cxnSpLocks/>
          </p:cNvCxnSpPr>
          <p:nvPr userDrawn="1"/>
        </p:nvCxnSpPr>
        <p:spPr>
          <a:xfrm>
            <a:off x="613405" y="758752"/>
            <a:ext cx="10291010" cy="0"/>
          </a:xfrm>
          <a:prstGeom prst="line">
            <a:avLst/>
          </a:prstGeom>
          <a:ln w="12700">
            <a:solidFill>
              <a:srgbClr val="0034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8658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Header w/ Under Sub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270E74-781E-A145-A833-78D22C57F6F9}"/>
              </a:ext>
            </a:extLst>
          </p:cNvPr>
          <p:cNvSpPr/>
          <p:nvPr userDrawn="1"/>
        </p:nvSpPr>
        <p:spPr>
          <a:xfrm>
            <a:off x="3" y="1"/>
            <a:ext cx="13817599" cy="935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42" dirty="0"/>
          </a:p>
        </p:txBody>
      </p: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95361" y="319473"/>
            <a:ext cx="13015039" cy="301084"/>
          </a:xfrm>
          <a:prstGeom prst="rect">
            <a:avLst/>
          </a:prstGeom>
        </p:spPr>
        <p:txBody>
          <a:bodyPr anchor="ctr"/>
          <a:lstStyle>
            <a:lvl1pPr marL="0" indent="0">
              <a:buNone/>
              <a:defRPr b="1">
                <a:solidFill>
                  <a:srgbClr val="003479"/>
                </a:solidFill>
              </a:defRPr>
            </a:lvl1pPr>
            <a:lvl2pPr marL="443776" indent="0">
              <a:buNone/>
              <a:defRPr b="1">
                <a:solidFill>
                  <a:schemeClr val="bg1"/>
                </a:solidFill>
              </a:defRPr>
            </a:lvl2pPr>
            <a:lvl3pPr marL="887554" indent="0">
              <a:buNone/>
              <a:defRPr b="1">
                <a:solidFill>
                  <a:schemeClr val="bg1"/>
                </a:solidFill>
              </a:defRPr>
            </a:lvl3pPr>
            <a:lvl4pPr marL="1331330" indent="0">
              <a:buNone/>
              <a:defRPr b="1">
                <a:solidFill>
                  <a:schemeClr val="bg1"/>
                </a:solidFill>
              </a:defRPr>
            </a:lvl4pPr>
            <a:lvl5pPr marL="1775106" indent="0">
              <a:buNone/>
              <a:defRPr b="1">
                <a:solidFill>
                  <a:schemeClr val="bg1"/>
                </a:solidFill>
              </a:defRPr>
            </a:lvl5pPr>
          </a:lstStyle>
          <a:p>
            <a:pPr lvl="0"/>
            <a:r>
              <a:rPr lang="en-US"/>
              <a:t>EDIT MASTER TEXT STYLES</a:t>
            </a:r>
          </a:p>
        </p:txBody>
      </p:sp>
      <p:sp>
        <p:nvSpPr>
          <p:cNvPr id="6" name="TextBox 5">
            <a:extLst>
              <a:ext uri="{FF2B5EF4-FFF2-40B4-BE49-F238E27FC236}">
                <a16:creationId xmlns:a16="http://schemas.microsoft.com/office/drawing/2014/main" id="{B4F3553A-CD8D-EA41-9B6C-7D9778D5E63F}"/>
              </a:ext>
            </a:extLst>
          </p:cNvPr>
          <p:cNvSpPr txBox="1"/>
          <p:nvPr userDrawn="1"/>
        </p:nvSpPr>
        <p:spPr>
          <a:xfrm>
            <a:off x="8852346" y="1487366"/>
            <a:ext cx="4509248"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r>
              <a:rPr lang="en-US" sz="2000" b="1" dirty="0">
                <a:solidFill>
                  <a:srgbClr val="002060"/>
                </a:solidFill>
              </a:rPr>
              <a:t> RECOMMENDATIONS</a:t>
            </a:r>
          </a:p>
        </p:txBody>
      </p:sp>
      <p:sp>
        <p:nvSpPr>
          <p:cNvPr id="7" name="Rectangle 6">
            <a:extLst>
              <a:ext uri="{FF2B5EF4-FFF2-40B4-BE49-F238E27FC236}">
                <a16:creationId xmlns:a16="http://schemas.microsoft.com/office/drawing/2014/main" id="{F602A781-32D2-8344-8E9E-63CD85074A63}"/>
              </a:ext>
            </a:extLst>
          </p:cNvPr>
          <p:cNvSpPr/>
          <p:nvPr userDrawn="1"/>
        </p:nvSpPr>
        <p:spPr>
          <a:xfrm>
            <a:off x="8885576" y="1282816"/>
            <a:ext cx="4442788" cy="4850354"/>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7">
            <a:extLst>
              <a:ext uri="{FF2B5EF4-FFF2-40B4-BE49-F238E27FC236}">
                <a16:creationId xmlns:a16="http://schemas.microsoft.com/office/drawing/2014/main" id="{090EA1FC-E27B-224F-8D10-2BD7F0263EC2}"/>
              </a:ext>
            </a:extLst>
          </p:cNvPr>
          <p:cNvSpPr>
            <a:spLocks noGrp="1"/>
          </p:cNvSpPr>
          <p:nvPr>
            <p:ph type="body" sz="quarter" idx="11" hasCustomPrompt="1"/>
          </p:nvPr>
        </p:nvSpPr>
        <p:spPr>
          <a:xfrm>
            <a:off x="8885577" y="2092028"/>
            <a:ext cx="4443523" cy="3795814"/>
          </a:xfrm>
          <a:prstGeom prst="rect">
            <a:avLst/>
          </a:prstGeom>
          <a:ln>
            <a:noFill/>
          </a:ln>
        </p:spPr>
        <p:txBody>
          <a:bodyPr lIns="274320" rIns="274320"/>
          <a:lstStyle>
            <a:lvl1pPr marL="285750" indent="-285750">
              <a:spcBef>
                <a:spcPts val="1800"/>
              </a:spcBef>
              <a:buClr>
                <a:srgbClr val="00B0F0"/>
              </a:buClr>
              <a:buFont typeface="Courier New" panose="02070309020205020404" pitchFamily="49" charset="0"/>
              <a:buChar char="o"/>
              <a:defRPr sz="16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 here click here click here click here click here click here click here click here click here click here click here click here click here click here click here click here click here click here.</a:t>
            </a:r>
          </a:p>
        </p:txBody>
      </p:sp>
      <p:sp>
        <p:nvSpPr>
          <p:cNvPr id="10" name="Text Placeholder 7">
            <a:extLst>
              <a:ext uri="{FF2B5EF4-FFF2-40B4-BE49-F238E27FC236}">
                <a16:creationId xmlns:a16="http://schemas.microsoft.com/office/drawing/2014/main" id="{4A85FCC2-4108-7540-8A37-45B915BA622A}"/>
              </a:ext>
            </a:extLst>
          </p:cNvPr>
          <p:cNvSpPr>
            <a:spLocks noGrp="1"/>
          </p:cNvSpPr>
          <p:nvPr>
            <p:ph type="body" sz="quarter" idx="12" hasCustomPrompt="1"/>
          </p:nvPr>
        </p:nvSpPr>
        <p:spPr>
          <a:xfrm>
            <a:off x="3446743" y="1300052"/>
            <a:ext cx="4764160" cy="2234268"/>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6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 here click here click here click here click here click here click here click here click here click here click here click here click here click here click here click here click here click here.</a:t>
            </a:r>
          </a:p>
        </p:txBody>
      </p:sp>
      <p:sp>
        <p:nvSpPr>
          <p:cNvPr id="11" name="Text Placeholder 7">
            <a:extLst>
              <a:ext uri="{FF2B5EF4-FFF2-40B4-BE49-F238E27FC236}">
                <a16:creationId xmlns:a16="http://schemas.microsoft.com/office/drawing/2014/main" id="{E0FE686A-A7F0-D348-87BE-650DE430549C}"/>
              </a:ext>
            </a:extLst>
          </p:cNvPr>
          <p:cNvSpPr>
            <a:spLocks noGrp="1"/>
          </p:cNvSpPr>
          <p:nvPr>
            <p:ph type="body" sz="quarter" idx="13" hasCustomPrompt="1"/>
          </p:nvPr>
        </p:nvSpPr>
        <p:spPr>
          <a:xfrm>
            <a:off x="3446739" y="3898902"/>
            <a:ext cx="4764160" cy="2228797"/>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6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 here click here click here click here click here click here click here click here click here click here click here click here click here click here click here click here click here click here.</a:t>
            </a:r>
          </a:p>
        </p:txBody>
      </p:sp>
      <p:sp>
        <p:nvSpPr>
          <p:cNvPr id="13" name="Text Placeholder 7">
            <a:extLst>
              <a:ext uri="{FF2B5EF4-FFF2-40B4-BE49-F238E27FC236}">
                <a16:creationId xmlns:a16="http://schemas.microsoft.com/office/drawing/2014/main" id="{4E077050-541F-BD42-874F-A53D6D6DE399}"/>
              </a:ext>
            </a:extLst>
          </p:cNvPr>
          <p:cNvSpPr>
            <a:spLocks noGrp="1"/>
          </p:cNvSpPr>
          <p:nvPr>
            <p:ph type="body" sz="quarter" idx="15" hasCustomPrompt="1"/>
          </p:nvPr>
        </p:nvSpPr>
        <p:spPr>
          <a:xfrm>
            <a:off x="389989" y="1300052"/>
            <a:ext cx="2597187" cy="2234268"/>
          </a:xfrm>
          <a:prstGeom prst="rect">
            <a:avLst/>
          </a:prstGeom>
        </p:spPr>
        <p:txBody>
          <a:bodyPr lIns="274320" rIns="274320" anchor="ctr"/>
          <a:lstStyle>
            <a:lvl1pPr marL="0" indent="0">
              <a:buNone/>
              <a:defRPr sz="1600" b="1">
                <a:solidFill>
                  <a:srgbClr val="002060"/>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TITLE</a:t>
            </a:r>
          </a:p>
        </p:txBody>
      </p:sp>
      <p:sp>
        <p:nvSpPr>
          <p:cNvPr id="14" name="Text Placeholder 7">
            <a:extLst>
              <a:ext uri="{FF2B5EF4-FFF2-40B4-BE49-F238E27FC236}">
                <a16:creationId xmlns:a16="http://schemas.microsoft.com/office/drawing/2014/main" id="{3A0D5792-EE5A-4440-BAC1-477E2A95C605}"/>
              </a:ext>
            </a:extLst>
          </p:cNvPr>
          <p:cNvSpPr>
            <a:spLocks noGrp="1"/>
          </p:cNvSpPr>
          <p:nvPr>
            <p:ph type="body" sz="quarter" idx="16" hasCustomPrompt="1"/>
          </p:nvPr>
        </p:nvSpPr>
        <p:spPr>
          <a:xfrm>
            <a:off x="389989" y="3898902"/>
            <a:ext cx="2597187" cy="2234268"/>
          </a:xfrm>
          <a:prstGeom prst="rect">
            <a:avLst/>
          </a:prstGeom>
        </p:spPr>
        <p:txBody>
          <a:bodyPr lIns="274320" rIns="274320" anchor="ctr"/>
          <a:lstStyle>
            <a:lvl1pPr marL="0" indent="0">
              <a:buNone/>
              <a:defRPr sz="1600" b="1">
                <a:solidFill>
                  <a:srgbClr val="002060"/>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TITLE</a:t>
            </a:r>
          </a:p>
        </p:txBody>
      </p:sp>
      <p:cxnSp>
        <p:nvCxnSpPr>
          <p:cNvPr id="39" name="Straight Connector 38">
            <a:extLst>
              <a:ext uri="{FF2B5EF4-FFF2-40B4-BE49-F238E27FC236}">
                <a16:creationId xmlns:a16="http://schemas.microsoft.com/office/drawing/2014/main" id="{7DE1C7F1-C575-B44E-8F42-A50E4F2EE3BF}"/>
              </a:ext>
            </a:extLst>
          </p:cNvPr>
          <p:cNvCxnSpPr/>
          <p:nvPr userDrawn="1"/>
        </p:nvCxnSpPr>
        <p:spPr>
          <a:xfrm>
            <a:off x="389989" y="3735658"/>
            <a:ext cx="7820909"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50E1642-69D6-460E-81E1-27BB9619EE5C}"/>
              </a:ext>
            </a:extLst>
          </p:cNvPr>
          <p:cNvSpPr/>
          <p:nvPr userDrawn="1"/>
        </p:nvSpPr>
        <p:spPr>
          <a:xfrm>
            <a:off x="9073252" y="6873268"/>
            <a:ext cx="259455" cy="18886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Rectangle 18">
            <a:extLst>
              <a:ext uri="{FF2B5EF4-FFF2-40B4-BE49-F238E27FC236}">
                <a16:creationId xmlns:a16="http://schemas.microsoft.com/office/drawing/2014/main" id="{E1DBFE2D-0985-4337-8C94-388B26463520}"/>
              </a:ext>
            </a:extLst>
          </p:cNvPr>
          <p:cNvSpPr/>
          <p:nvPr userDrawn="1"/>
        </p:nvSpPr>
        <p:spPr>
          <a:xfrm>
            <a:off x="10615065" y="6873268"/>
            <a:ext cx="259455" cy="1888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00A67793-2B36-493F-9738-77A700DC9485}"/>
              </a:ext>
            </a:extLst>
          </p:cNvPr>
          <p:cNvSpPr/>
          <p:nvPr userDrawn="1"/>
        </p:nvSpPr>
        <p:spPr>
          <a:xfrm>
            <a:off x="11896457" y="6873268"/>
            <a:ext cx="259455" cy="1888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TextBox 20">
            <a:extLst>
              <a:ext uri="{FF2B5EF4-FFF2-40B4-BE49-F238E27FC236}">
                <a16:creationId xmlns:a16="http://schemas.microsoft.com/office/drawing/2014/main" id="{4408F5C3-17BC-4629-8148-A0E1797D6186}"/>
              </a:ext>
            </a:extLst>
          </p:cNvPr>
          <p:cNvSpPr txBox="1"/>
          <p:nvPr userDrawn="1"/>
        </p:nvSpPr>
        <p:spPr>
          <a:xfrm>
            <a:off x="9332708" y="6813814"/>
            <a:ext cx="1148109" cy="3077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r>
              <a:rPr lang="en-US" sz="1400" b="1" dirty="0">
                <a:solidFill>
                  <a:srgbClr val="002060"/>
                </a:solidFill>
              </a:rPr>
              <a:t>STRONG</a:t>
            </a:r>
          </a:p>
        </p:txBody>
      </p:sp>
      <p:sp>
        <p:nvSpPr>
          <p:cNvPr id="28" name="TextBox 27">
            <a:extLst>
              <a:ext uri="{FF2B5EF4-FFF2-40B4-BE49-F238E27FC236}">
                <a16:creationId xmlns:a16="http://schemas.microsoft.com/office/drawing/2014/main" id="{416CA52B-3B30-453F-AA6F-6B69D3B02F52}"/>
              </a:ext>
            </a:extLst>
          </p:cNvPr>
          <p:cNvSpPr txBox="1"/>
          <p:nvPr userDrawn="1"/>
        </p:nvSpPr>
        <p:spPr>
          <a:xfrm>
            <a:off x="10874521" y="6813814"/>
            <a:ext cx="887688" cy="3077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r>
              <a:rPr lang="en-US" sz="1400" b="1" dirty="0">
                <a:solidFill>
                  <a:srgbClr val="002060"/>
                </a:solidFill>
              </a:rPr>
              <a:t>WEAK</a:t>
            </a:r>
          </a:p>
        </p:txBody>
      </p:sp>
      <p:sp>
        <p:nvSpPr>
          <p:cNvPr id="29" name="TextBox 28">
            <a:extLst>
              <a:ext uri="{FF2B5EF4-FFF2-40B4-BE49-F238E27FC236}">
                <a16:creationId xmlns:a16="http://schemas.microsoft.com/office/drawing/2014/main" id="{A6237FF6-BBAF-4B90-96A5-1D4B980AEB12}"/>
              </a:ext>
            </a:extLst>
          </p:cNvPr>
          <p:cNvSpPr txBox="1"/>
          <p:nvPr userDrawn="1"/>
        </p:nvSpPr>
        <p:spPr>
          <a:xfrm>
            <a:off x="12155913" y="6813814"/>
            <a:ext cx="1454487" cy="3077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r>
              <a:rPr lang="en-US" sz="1400" b="1" dirty="0">
                <a:solidFill>
                  <a:srgbClr val="002060"/>
                </a:solidFill>
              </a:rPr>
              <a:t>CHALLENGE</a:t>
            </a:r>
          </a:p>
        </p:txBody>
      </p:sp>
      <p:sp>
        <p:nvSpPr>
          <p:cNvPr id="30" name="Slide Number Placeholder 2">
            <a:extLst>
              <a:ext uri="{FF2B5EF4-FFF2-40B4-BE49-F238E27FC236}">
                <a16:creationId xmlns:a16="http://schemas.microsoft.com/office/drawing/2014/main" id="{66C0CEF7-C237-49EA-80E6-3977216C3B21}"/>
              </a:ext>
            </a:extLst>
          </p:cNvPr>
          <p:cNvSpPr txBox="1">
            <a:spLocks/>
          </p:cNvSpPr>
          <p:nvPr userDrawn="1"/>
        </p:nvSpPr>
        <p:spPr>
          <a:xfrm>
            <a:off x="12883329" y="7253807"/>
            <a:ext cx="934269" cy="413808"/>
          </a:xfrm>
          <a:prstGeom prst="rect">
            <a:avLst/>
          </a:prstGeom>
        </p:spPr>
        <p:txBody>
          <a:bodyP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300" b="1" smtClean="0">
                <a:solidFill>
                  <a:srgbClr val="003479"/>
                </a:solidFill>
                <a:latin typeface="Roboto" panose="02000000000000000000" pitchFamily="2" charset="0"/>
                <a:cs typeface="Gill Sans" panose="020B0502020104020203" pitchFamily="34" charset="-79"/>
              </a:rPr>
              <a:pPr algn="ctr"/>
              <a:t>‹#›</a:t>
            </a:fld>
            <a:endParaRPr lang="en-US" sz="1300" b="1" dirty="0">
              <a:solidFill>
                <a:srgbClr val="003479"/>
              </a:solidFill>
              <a:latin typeface="Roboto" panose="02000000000000000000" pitchFamily="2" charset="0"/>
              <a:cs typeface="Gill Sans" panose="020B0502020104020203" pitchFamily="34" charset="-79"/>
            </a:endParaRPr>
          </a:p>
        </p:txBody>
      </p:sp>
      <p:cxnSp>
        <p:nvCxnSpPr>
          <p:cNvPr id="31" name="Straight Connector 30">
            <a:extLst>
              <a:ext uri="{FF2B5EF4-FFF2-40B4-BE49-F238E27FC236}">
                <a16:creationId xmlns:a16="http://schemas.microsoft.com/office/drawing/2014/main" id="{EAA81A90-9400-4BE6-8D39-EFAC451C50D7}"/>
              </a:ext>
            </a:extLst>
          </p:cNvPr>
          <p:cNvCxnSpPr>
            <a:cxnSpLocks/>
          </p:cNvCxnSpPr>
          <p:nvPr userDrawn="1"/>
        </p:nvCxnSpPr>
        <p:spPr>
          <a:xfrm>
            <a:off x="12922180" y="7253808"/>
            <a:ext cx="0" cy="74012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01817EF-F77C-46D2-A3CD-5BEA85718FC0}"/>
              </a:ext>
            </a:extLst>
          </p:cNvPr>
          <p:cNvCxnSpPr>
            <a:cxnSpLocks/>
          </p:cNvCxnSpPr>
          <p:nvPr userDrawn="1"/>
        </p:nvCxnSpPr>
        <p:spPr>
          <a:xfrm>
            <a:off x="613405" y="758752"/>
            <a:ext cx="10291010" cy="0"/>
          </a:xfrm>
          <a:prstGeom prst="line">
            <a:avLst/>
          </a:prstGeom>
          <a:ln w="12700">
            <a:solidFill>
              <a:srgbClr val="0034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4489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9_Header w/ Under Sub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270E74-781E-A145-A833-78D22C57F6F9}"/>
              </a:ext>
            </a:extLst>
          </p:cNvPr>
          <p:cNvSpPr/>
          <p:nvPr userDrawn="1"/>
        </p:nvSpPr>
        <p:spPr>
          <a:xfrm>
            <a:off x="3" y="1"/>
            <a:ext cx="13817599" cy="935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42" dirty="0"/>
          </a:p>
        </p:txBody>
      </p: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95361" y="319473"/>
            <a:ext cx="13015039" cy="301084"/>
          </a:xfrm>
          <a:prstGeom prst="rect">
            <a:avLst/>
          </a:prstGeom>
        </p:spPr>
        <p:txBody>
          <a:bodyPr anchor="ctr"/>
          <a:lstStyle>
            <a:lvl1pPr marL="0" indent="0">
              <a:buNone/>
              <a:defRPr b="1">
                <a:solidFill>
                  <a:srgbClr val="003479"/>
                </a:solidFill>
              </a:defRPr>
            </a:lvl1pPr>
            <a:lvl2pPr marL="443776" indent="0">
              <a:buNone/>
              <a:defRPr b="1">
                <a:solidFill>
                  <a:schemeClr val="bg1"/>
                </a:solidFill>
              </a:defRPr>
            </a:lvl2pPr>
            <a:lvl3pPr marL="887554" indent="0">
              <a:buNone/>
              <a:defRPr b="1">
                <a:solidFill>
                  <a:schemeClr val="bg1"/>
                </a:solidFill>
              </a:defRPr>
            </a:lvl3pPr>
            <a:lvl4pPr marL="1331330" indent="0">
              <a:buNone/>
              <a:defRPr b="1">
                <a:solidFill>
                  <a:schemeClr val="bg1"/>
                </a:solidFill>
              </a:defRPr>
            </a:lvl4pPr>
            <a:lvl5pPr marL="1775106" indent="0">
              <a:buNone/>
              <a:defRPr b="1">
                <a:solidFill>
                  <a:schemeClr val="bg1"/>
                </a:solidFill>
              </a:defRPr>
            </a:lvl5pPr>
          </a:lstStyle>
          <a:p>
            <a:pPr lvl="0"/>
            <a:r>
              <a:rPr lang="en-US"/>
              <a:t>EDIT MASTER TEXT STYLES</a:t>
            </a:r>
          </a:p>
        </p:txBody>
      </p:sp>
      <p:cxnSp>
        <p:nvCxnSpPr>
          <p:cNvPr id="4" name="Straight Connector 3">
            <a:extLst>
              <a:ext uri="{FF2B5EF4-FFF2-40B4-BE49-F238E27FC236}">
                <a16:creationId xmlns:a16="http://schemas.microsoft.com/office/drawing/2014/main" id="{60AE9AB4-30B5-4E27-910E-2B7E55657744}"/>
              </a:ext>
            </a:extLst>
          </p:cNvPr>
          <p:cNvCxnSpPr>
            <a:cxnSpLocks/>
          </p:cNvCxnSpPr>
          <p:nvPr userDrawn="1"/>
        </p:nvCxnSpPr>
        <p:spPr>
          <a:xfrm>
            <a:off x="613405" y="758752"/>
            <a:ext cx="10291010" cy="0"/>
          </a:xfrm>
          <a:prstGeom prst="line">
            <a:avLst/>
          </a:prstGeom>
          <a:ln w="12700">
            <a:solidFill>
              <a:srgbClr val="003479"/>
            </a:solidFill>
          </a:ln>
        </p:spPr>
        <p:style>
          <a:lnRef idx="1">
            <a:schemeClr val="accent1"/>
          </a:lnRef>
          <a:fillRef idx="0">
            <a:schemeClr val="accent1"/>
          </a:fillRef>
          <a:effectRef idx="0">
            <a:schemeClr val="accent1"/>
          </a:effectRef>
          <a:fontRef idx="minor">
            <a:schemeClr val="tx1"/>
          </a:fontRef>
        </p:style>
      </p:cxnSp>
      <p:sp>
        <p:nvSpPr>
          <p:cNvPr id="6" name="Slide Number Placeholder 2">
            <a:extLst>
              <a:ext uri="{FF2B5EF4-FFF2-40B4-BE49-F238E27FC236}">
                <a16:creationId xmlns:a16="http://schemas.microsoft.com/office/drawing/2014/main" id="{2BDD3DEE-C86B-4DC8-9BAB-FA93DC8D7867}"/>
              </a:ext>
            </a:extLst>
          </p:cNvPr>
          <p:cNvSpPr txBox="1">
            <a:spLocks/>
          </p:cNvSpPr>
          <p:nvPr userDrawn="1"/>
        </p:nvSpPr>
        <p:spPr>
          <a:xfrm>
            <a:off x="12883329" y="7253807"/>
            <a:ext cx="934269" cy="413808"/>
          </a:xfrm>
          <a:prstGeom prst="rect">
            <a:avLst/>
          </a:prstGeom>
        </p:spPr>
        <p:txBody>
          <a:bodyP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300" b="1" smtClean="0">
                <a:solidFill>
                  <a:srgbClr val="003479"/>
                </a:solidFill>
                <a:latin typeface="Roboto" panose="02000000000000000000" pitchFamily="2" charset="0"/>
                <a:cs typeface="Gill Sans" panose="020B0502020104020203" pitchFamily="34" charset="-79"/>
              </a:rPr>
              <a:pPr algn="ctr"/>
              <a:t>‹#›</a:t>
            </a:fld>
            <a:endParaRPr lang="en-US" sz="1300" b="1" dirty="0">
              <a:solidFill>
                <a:srgbClr val="003479"/>
              </a:solidFill>
              <a:latin typeface="Roboto" panose="02000000000000000000" pitchFamily="2" charset="0"/>
              <a:cs typeface="Gill Sans" panose="020B0502020104020203" pitchFamily="34" charset="-79"/>
            </a:endParaRPr>
          </a:p>
        </p:txBody>
      </p:sp>
      <p:cxnSp>
        <p:nvCxnSpPr>
          <p:cNvPr id="7" name="Straight Connector 6">
            <a:extLst>
              <a:ext uri="{FF2B5EF4-FFF2-40B4-BE49-F238E27FC236}">
                <a16:creationId xmlns:a16="http://schemas.microsoft.com/office/drawing/2014/main" id="{130E95DC-CC85-4F44-96BD-C4F9E5778081}"/>
              </a:ext>
            </a:extLst>
          </p:cNvPr>
          <p:cNvCxnSpPr>
            <a:cxnSpLocks/>
          </p:cNvCxnSpPr>
          <p:nvPr userDrawn="1"/>
        </p:nvCxnSpPr>
        <p:spPr>
          <a:xfrm>
            <a:off x="12922180" y="7253808"/>
            <a:ext cx="0" cy="740123"/>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4406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Header w/ Under Sub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270E74-781E-A145-A833-78D22C57F6F9}"/>
              </a:ext>
            </a:extLst>
          </p:cNvPr>
          <p:cNvSpPr/>
          <p:nvPr userDrawn="1"/>
        </p:nvSpPr>
        <p:spPr>
          <a:xfrm>
            <a:off x="3" y="1"/>
            <a:ext cx="13817599" cy="935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42" dirty="0"/>
          </a:p>
        </p:txBody>
      </p: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95361" y="319473"/>
            <a:ext cx="13015039" cy="301084"/>
          </a:xfrm>
          <a:prstGeom prst="rect">
            <a:avLst/>
          </a:prstGeom>
        </p:spPr>
        <p:txBody>
          <a:bodyPr anchor="ctr"/>
          <a:lstStyle>
            <a:lvl1pPr marL="0" indent="0">
              <a:buNone/>
              <a:defRPr b="1">
                <a:solidFill>
                  <a:srgbClr val="003479"/>
                </a:solidFill>
              </a:defRPr>
            </a:lvl1pPr>
            <a:lvl2pPr marL="443776" indent="0">
              <a:buNone/>
              <a:defRPr b="1">
                <a:solidFill>
                  <a:schemeClr val="bg1"/>
                </a:solidFill>
              </a:defRPr>
            </a:lvl2pPr>
            <a:lvl3pPr marL="887554" indent="0">
              <a:buNone/>
              <a:defRPr b="1">
                <a:solidFill>
                  <a:schemeClr val="bg1"/>
                </a:solidFill>
              </a:defRPr>
            </a:lvl3pPr>
            <a:lvl4pPr marL="1331330" indent="0">
              <a:buNone/>
              <a:defRPr b="1">
                <a:solidFill>
                  <a:schemeClr val="bg1"/>
                </a:solidFill>
              </a:defRPr>
            </a:lvl4pPr>
            <a:lvl5pPr marL="1775106" indent="0">
              <a:buNone/>
              <a:defRPr b="1">
                <a:solidFill>
                  <a:schemeClr val="bg1"/>
                </a:solidFill>
              </a:defRPr>
            </a:lvl5pPr>
          </a:lstStyle>
          <a:p>
            <a:pPr lvl="0"/>
            <a:r>
              <a:rPr lang="en-US"/>
              <a:t>EDIT MASTER TEXT STYLES</a:t>
            </a:r>
          </a:p>
        </p:txBody>
      </p:sp>
      <p:sp>
        <p:nvSpPr>
          <p:cNvPr id="10" name="Text Placeholder 7">
            <a:extLst>
              <a:ext uri="{FF2B5EF4-FFF2-40B4-BE49-F238E27FC236}">
                <a16:creationId xmlns:a16="http://schemas.microsoft.com/office/drawing/2014/main" id="{4A85FCC2-4108-7540-8A37-45B915BA622A}"/>
              </a:ext>
            </a:extLst>
          </p:cNvPr>
          <p:cNvSpPr>
            <a:spLocks noGrp="1"/>
          </p:cNvSpPr>
          <p:nvPr>
            <p:ph type="body" sz="quarter" idx="12"/>
          </p:nvPr>
        </p:nvSpPr>
        <p:spPr>
          <a:xfrm>
            <a:off x="3446736" y="1251108"/>
            <a:ext cx="2429518" cy="228450"/>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4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a:t>
            </a:r>
          </a:p>
        </p:txBody>
      </p:sp>
      <p:sp>
        <p:nvSpPr>
          <p:cNvPr id="13" name="Text Placeholder 7">
            <a:extLst>
              <a:ext uri="{FF2B5EF4-FFF2-40B4-BE49-F238E27FC236}">
                <a16:creationId xmlns:a16="http://schemas.microsoft.com/office/drawing/2014/main" id="{4E077050-541F-BD42-874F-A53D6D6DE399}"/>
              </a:ext>
            </a:extLst>
          </p:cNvPr>
          <p:cNvSpPr>
            <a:spLocks noGrp="1"/>
          </p:cNvSpPr>
          <p:nvPr>
            <p:ph type="body" sz="quarter" idx="15" hasCustomPrompt="1"/>
          </p:nvPr>
        </p:nvSpPr>
        <p:spPr>
          <a:xfrm>
            <a:off x="389985" y="1251757"/>
            <a:ext cx="2597187" cy="223243"/>
          </a:xfrm>
          <a:prstGeom prst="rect">
            <a:avLst/>
          </a:prstGeom>
        </p:spPr>
        <p:txBody>
          <a:bodyPr lIns="274320" rIns="274320" anchor="ctr"/>
          <a:lstStyle>
            <a:lvl1pPr marL="0" indent="0">
              <a:buNone/>
              <a:defRPr sz="1600" b="1">
                <a:solidFill>
                  <a:srgbClr val="002060"/>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TITLE</a:t>
            </a:r>
          </a:p>
        </p:txBody>
      </p:sp>
      <p:sp>
        <p:nvSpPr>
          <p:cNvPr id="50" name="Text Placeholder 7">
            <a:extLst>
              <a:ext uri="{FF2B5EF4-FFF2-40B4-BE49-F238E27FC236}">
                <a16:creationId xmlns:a16="http://schemas.microsoft.com/office/drawing/2014/main" id="{19B15B5E-38F4-4987-AFD8-B7AFEB937BE1}"/>
              </a:ext>
            </a:extLst>
          </p:cNvPr>
          <p:cNvSpPr>
            <a:spLocks noGrp="1"/>
          </p:cNvSpPr>
          <p:nvPr>
            <p:ph type="body" sz="quarter" idx="16"/>
          </p:nvPr>
        </p:nvSpPr>
        <p:spPr>
          <a:xfrm>
            <a:off x="6221928" y="1246549"/>
            <a:ext cx="2204712" cy="228450"/>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4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a:t>
            </a:r>
          </a:p>
        </p:txBody>
      </p:sp>
      <p:sp>
        <p:nvSpPr>
          <p:cNvPr id="83" name="Text Placeholder 7">
            <a:extLst>
              <a:ext uri="{FF2B5EF4-FFF2-40B4-BE49-F238E27FC236}">
                <a16:creationId xmlns:a16="http://schemas.microsoft.com/office/drawing/2014/main" id="{C5DFFB2A-EA47-4075-80DB-E694BBF5007B}"/>
              </a:ext>
            </a:extLst>
          </p:cNvPr>
          <p:cNvSpPr>
            <a:spLocks noGrp="1"/>
          </p:cNvSpPr>
          <p:nvPr>
            <p:ph type="body" sz="quarter" idx="17"/>
          </p:nvPr>
        </p:nvSpPr>
        <p:spPr>
          <a:xfrm>
            <a:off x="3446737" y="1664774"/>
            <a:ext cx="2429518" cy="228450"/>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4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a:t>
            </a:r>
          </a:p>
        </p:txBody>
      </p:sp>
      <p:sp>
        <p:nvSpPr>
          <p:cNvPr id="84" name="Text Placeholder 7">
            <a:extLst>
              <a:ext uri="{FF2B5EF4-FFF2-40B4-BE49-F238E27FC236}">
                <a16:creationId xmlns:a16="http://schemas.microsoft.com/office/drawing/2014/main" id="{69E770E0-2886-4320-BF9B-E5FC991B937B}"/>
              </a:ext>
            </a:extLst>
          </p:cNvPr>
          <p:cNvSpPr>
            <a:spLocks noGrp="1"/>
          </p:cNvSpPr>
          <p:nvPr>
            <p:ph type="body" sz="quarter" idx="18" hasCustomPrompt="1"/>
          </p:nvPr>
        </p:nvSpPr>
        <p:spPr>
          <a:xfrm>
            <a:off x="389987" y="1665423"/>
            <a:ext cx="2597187" cy="223243"/>
          </a:xfrm>
          <a:prstGeom prst="rect">
            <a:avLst/>
          </a:prstGeom>
        </p:spPr>
        <p:txBody>
          <a:bodyPr lIns="274320" rIns="274320" anchor="ctr"/>
          <a:lstStyle>
            <a:lvl1pPr marL="0" indent="0">
              <a:buNone/>
              <a:defRPr sz="1600" b="1">
                <a:solidFill>
                  <a:srgbClr val="002060"/>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TITLE</a:t>
            </a:r>
          </a:p>
        </p:txBody>
      </p:sp>
      <p:sp>
        <p:nvSpPr>
          <p:cNvPr id="86" name="Text Placeholder 7">
            <a:extLst>
              <a:ext uri="{FF2B5EF4-FFF2-40B4-BE49-F238E27FC236}">
                <a16:creationId xmlns:a16="http://schemas.microsoft.com/office/drawing/2014/main" id="{63F39A51-2B32-444A-9FCC-32D4616C0DE6}"/>
              </a:ext>
            </a:extLst>
          </p:cNvPr>
          <p:cNvSpPr>
            <a:spLocks noGrp="1"/>
          </p:cNvSpPr>
          <p:nvPr>
            <p:ph type="body" sz="quarter" idx="19"/>
          </p:nvPr>
        </p:nvSpPr>
        <p:spPr>
          <a:xfrm>
            <a:off x="6221929" y="1660215"/>
            <a:ext cx="2204712" cy="228450"/>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4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a:t>
            </a:r>
          </a:p>
        </p:txBody>
      </p:sp>
      <p:sp>
        <p:nvSpPr>
          <p:cNvPr id="87" name="Text Placeholder 7">
            <a:extLst>
              <a:ext uri="{FF2B5EF4-FFF2-40B4-BE49-F238E27FC236}">
                <a16:creationId xmlns:a16="http://schemas.microsoft.com/office/drawing/2014/main" id="{C6FF122A-68EF-4899-BCB9-E48669397932}"/>
              </a:ext>
            </a:extLst>
          </p:cNvPr>
          <p:cNvSpPr>
            <a:spLocks noGrp="1"/>
          </p:cNvSpPr>
          <p:nvPr>
            <p:ph type="body" sz="quarter" idx="20"/>
          </p:nvPr>
        </p:nvSpPr>
        <p:spPr>
          <a:xfrm>
            <a:off x="3446739" y="2081791"/>
            <a:ext cx="2429518" cy="228450"/>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4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a:t>
            </a:r>
          </a:p>
        </p:txBody>
      </p:sp>
      <p:sp>
        <p:nvSpPr>
          <p:cNvPr id="88" name="Text Placeholder 7">
            <a:extLst>
              <a:ext uri="{FF2B5EF4-FFF2-40B4-BE49-F238E27FC236}">
                <a16:creationId xmlns:a16="http://schemas.microsoft.com/office/drawing/2014/main" id="{2E056281-CBEE-463B-9D43-A5776D5EA19A}"/>
              </a:ext>
            </a:extLst>
          </p:cNvPr>
          <p:cNvSpPr>
            <a:spLocks noGrp="1"/>
          </p:cNvSpPr>
          <p:nvPr>
            <p:ph type="body" sz="quarter" idx="21" hasCustomPrompt="1"/>
          </p:nvPr>
        </p:nvSpPr>
        <p:spPr>
          <a:xfrm>
            <a:off x="389988" y="2082440"/>
            <a:ext cx="2597187" cy="223243"/>
          </a:xfrm>
          <a:prstGeom prst="rect">
            <a:avLst/>
          </a:prstGeom>
        </p:spPr>
        <p:txBody>
          <a:bodyPr lIns="274320" rIns="274320" anchor="ctr"/>
          <a:lstStyle>
            <a:lvl1pPr marL="0" indent="0">
              <a:buNone/>
              <a:defRPr sz="1600" b="1">
                <a:solidFill>
                  <a:srgbClr val="002060"/>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TITLE</a:t>
            </a:r>
          </a:p>
        </p:txBody>
      </p:sp>
      <p:sp>
        <p:nvSpPr>
          <p:cNvPr id="90" name="Text Placeholder 7">
            <a:extLst>
              <a:ext uri="{FF2B5EF4-FFF2-40B4-BE49-F238E27FC236}">
                <a16:creationId xmlns:a16="http://schemas.microsoft.com/office/drawing/2014/main" id="{A18A8624-CBF5-48B3-B6D2-E97C93219CB4}"/>
              </a:ext>
            </a:extLst>
          </p:cNvPr>
          <p:cNvSpPr>
            <a:spLocks noGrp="1"/>
          </p:cNvSpPr>
          <p:nvPr>
            <p:ph type="body" sz="quarter" idx="22"/>
          </p:nvPr>
        </p:nvSpPr>
        <p:spPr>
          <a:xfrm>
            <a:off x="6221931" y="2077232"/>
            <a:ext cx="2204712" cy="228450"/>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4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a:t>
            </a:r>
          </a:p>
        </p:txBody>
      </p:sp>
      <p:sp>
        <p:nvSpPr>
          <p:cNvPr id="91" name="Text Placeholder 7">
            <a:extLst>
              <a:ext uri="{FF2B5EF4-FFF2-40B4-BE49-F238E27FC236}">
                <a16:creationId xmlns:a16="http://schemas.microsoft.com/office/drawing/2014/main" id="{2C1B953D-FCB4-4577-81B2-42C03CC64761}"/>
              </a:ext>
            </a:extLst>
          </p:cNvPr>
          <p:cNvSpPr>
            <a:spLocks noGrp="1"/>
          </p:cNvSpPr>
          <p:nvPr>
            <p:ph type="body" sz="quarter" idx="23"/>
          </p:nvPr>
        </p:nvSpPr>
        <p:spPr>
          <a:xfrm>
            <a:off x="3446739" y="2522855"/>
            <a:ext cx="2429518" cy="228450"/>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4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a:t>
            </a:r>
          </a:p>
        </p:txBody>
      </p:sp>
      <p:sp>
        <p:nvSpPr>
          <p:cNvPr id="92" name="Text Placeholder 7">
            <a:extLst>
              <a:ext uri="{FF2B5EF4-FFF2-40B4-BE49-F238E27FC236}">
                <a16:creationId xmlns:a16="http://schemas.microsoft.com/office/drawing/2014/main" id="{DDBFBA4E-95DB-45F6-876B-243B661EB83A}"/>
              </a:ext>
            </a:extLst>
          </p:cNvPr>
          <p:cNvSpPr>
            <a:spLocks noGrp="1"/>
          </p:cNvSpPr>
          <p:nvPr>
            <p:ph type="body" sz="quarter" idx="24" hasCustomPrompt="1"/>
          </p:nvPr>
        </p:nvSpPr>
        <p:spPr>
          <a:xfrm>
            <a:off x="389988" y="2523504"/>
            <a:ext cx="2597187" cy="223243"/>
          </a:xfrm>
          <a:prstGeom prst="rect">
            <a:avLst/>
          </a:prstGeom>
        </p:spPr>
        <p:txBody>
          <a:bodyPr lIns="274320" rIns="274320" anchor="ctr"/>
          <a:lstStyle>
            <a:lvl1pPr marL="0" indent="0">
              <a:buNone/>
              <a:defRPr sz="1600" b="1">
                <a:solidFill>
                  <a:srgbClr val="002060"/>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TITLE</a:t>
            </a:r>
          </a:p>
        </p:txBody>
      </p:sp>
      <p:sp>
        <p:nvSpPr>
          <p:cNvPr id="94" name="Text Placeholder 7">
            <a:extLst>
              <a:ext uri="{FF2B5EF4-FFF2-40B4-BE49-F238E27FC236}">
                <a16:creationId xmlns:a16="http://schemas.microsoft.com/office/drawing/2014/main" id="{20AE57FC-7E56-4E1A-A91C-2F771D3609B7}"/>
              </a:ext>
            </a:extLst>
          </p:cNvPr>
          <p:cNvSpPr>
            <a:spLocks noGrp="1"/>
          </p:cNvSpPr>
          <p:nvPr>
            <p:ph type="body" sz="quarter" idx="25"/>
          </p:nvPr>
        </p:nvSpPr>
        <p:spPr>
          <a:xfrm>
            <a:off x="6221931" y="2518296"/>
            <a:ext cx="2204712" cy="228450"/>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4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a:t>
            </a:r>
          </a:p>
        </p:txBody>
      </p:sp>
      <p:sp>
        <p:nvSpPr>
          <p:cNvPr id="95" name="Text Placeholder 7">
            <a:extLst>
              <a:ext uri="{FF2B5EF4-FFF2-40B4-BE49-F238E27FC236}">
                <a16:creationId xmlns:a16="http://schemas.microsoft.com/office/drawing/2014/main" id="{61388EBA-F54B-4224-9F79-763158CEACCA}"/>
              </a:ext>
            </a:extLst>
          </p:cNvPr>
          <p:cNvSpPr>
            <a:spLocks noGrp="1"/>
          </p:cNvSpPr>
          <p:nvPr>
            <p:ph type="body" sz="quarter" idx="26"/>
          </p:nvPr>
        </p:nvSpPr>
        <p:spPr>
          <a:xfrm>
            <a:off x="3446739" y="2969553"/>
            <a:ext cx="2429518" cy="228450"/>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4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a:t>
            </a:r>
          </a:p>
        </p:txBody>
      </p:sp>
      <p:sp>
        <p:nvSpPr>
          <p:cNvPr id="96" name="Text Placeholder 7">
            <a:extLst>
              <a:ext uri="{FF2B5EF4-FFF2-40B4-BE49-F238E27FC236}">
                <a16:creationId xmlns:a16="http://schemas.microsoft.com/office/drawing/2014/main" id="{3F31D9BB-FD85-4DEA-89D4-9456F2BE347A}"/>
              </a:ext>
            </a:extLst>
          </p:cNvPr>
          <p:cNvSpPr>
            <a:spLocks noGrp="1"/>
          </p:cNvSpPr>
          <p:nvPr>
            <p:ph type="body" sz="quarter" idx="27" hasCustomPrompt="1"/>
          </p:nvPr>
        </p:nvSpPr>
        <p:spPr>
          <a:xfrm>
            <a:off x="389988" y="2970202"/>
            <a:ext cx="2597187" cy="223243"/>
          </a:xfrm>
          <a:prstGeom prst="rect">
            <a:avLst/>
          </a:prstGeom>
        </p:spPr>
        <p:txBody>
          <a:bodyPr lIns="274320" rIns="274320" anchor="ctr"/>
          <a:lstStyle>
            <a:lvl1pPr marL="0" indent="0">
              <a:buNone/>
              <a:defRPr sz="1600" b="1">
                <a:solidFill>
                  <a:srgbClr val="002060"/>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TITLE</a:t>
            </a:r>
          </a:p>
        </p:txBody>
      </p:sp>
      <p:sp>
        <p:nvSpPr>
          <p:cNvPr id="98" name="Text Placeholder 7">
            <a:extLst>
              <a:ext uri="{FF2B5EF4-FFF2-40B4-BE49-F238E27FC236}">
                <a16:creationId xmlns:a16="http://schemas.microsoft.com/office/drawing/2014/main" id="{C41B47AA-3367-4493-B384-C8B5AA4D2393}"/>
              </a:ext>
            </a:extLst>
          </p:cNvPr>
          <p:cNvSpPr>
            <a:spLocks noGrp="1"/>
          </p:cNvSpPr>
          <p:nvPr>
            <p:ph type="body" sz="quarter" idx="28"/>
          </p:nvPr>
        </p:nvSpPr>
        <p:spPr>
          <a:xfrm>
            <a:off x="6221931" y="2964994"/>
            <a:ext cx="2204712" cy="228450"/>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4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a:t>
            </a:r>
          </a:p>
        </p:txBody>
      </p:sp>
      <p:sp>
        <p:nvSpPr>
          <p:cNvPr id="99" name="Text Placeholder 7">
            <a:extLst>
              <a:ext uri="{FF2B5EF4-FFF2-40B4-BE49-F238E27FC236}">
                <a16:creationId xmlns:a16="http://schemas.microsoft.com/office/drawing/2014/main" id="{3445625B-512A-43CB-AC92-A45C8CE7CB5F}"/>
              </a:ext>
            </a:extLst>
          </p:cNvPr>
          <p:cNvSpPr>
            <a:spLocks noGrp="1"/>
          </p:cNvSpPr>
          <p:nvPr>
            <p:ph type="body" sz="quarter" idx="29"/>
          </p:nvPr>
        </p:nvSpPr>
        <p:spPr>
          <a:xfrm>
            <a:off x="3446739" y="3386996"/>
            <a:ext cx="2429518" cy="228450"/>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4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a:t>
            </a:r>
          </a:p>
        </p:txBody>
      </p:sp>
      <p:sp>
        <p:nvSpPr>
          <p:cNvPr id="100" name="Text Placeholder 7">
            <a:extLst>
              <a:ext uri="{FF2B5EF4-FFF2-40B4-BE49-F238E27FC236}">
                <a16:creationId xmlns:a16="http://schemas.microsoft.com/office/drawing/2014/main" id="{C9D175F3-884B-4709-B3E4-A154D2E667D8}"/>
              </a:ext>
            </a:extLst>
          </p:cNvPr>
          <p:cNvSpPr>
            <a:spLocks noGrp="1"/>
          </p:cNvSpPr>
          <p:nvPr>
            <p:ph type="body" sz="quarter" idx="30" hasCustomPrompt="1"/>
          </p:nvPr>
        </p:nvSpPr>
        <p:spPr>
          <a:xfrm>
            <a:off x="389988" y="3387645"/>
            <a:ext cx="2597187" cy="223243"/>
          </a:xfrm>
          <a:prstGeom prst="rect">
            <a:avLst/>
          </a:prstGeom>
        </p:spPr>
        <p:txBody>
          <a:bodyPr lIns="274320" rIns="274320" anchor="ctr"/>
          <a:lstStyle>
            <a:lvl1pPr marL="0" indent="0">
              <a:buNone/>
              <a:defRPr sz="1600" b="1">
                <a:solidFill>
                  <a:srgbClr val="002060"/>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TITLE</a:t>
            </a:r>
          </a:p>
        </p:txBody>
      </p:sp>
      <p:sp>
        <p:nvSpPr>
          <p:cNvPr id="102" name="Text Placeholder 7">
            <a:extLst>
              <a:ext uri="{FF2B5EF4-FFF2-40B4-BE49-F238E27FC236}">
                <a16:creationId xmlns:a16="http://schemas.microsoft.com/office/drawing/2014/main" id="{00809829-1A47-4824-9CD3-037B138BB2BA}"/>
              </a:ext>
            </a:extLst>
          </p:cNvPr>
          <p:cNvSpPr>
            <a:spLocks noGrp="1"/>
          </p:cNvSpPr>
          <p:nvPr>
            <p:ph type="body" sz="quarter" idx="31"/>
          </p:nvPr>
        </p:nvSpPr>
        <p:spPr>
          <a:xfrm>
            <a:off x="6221931" y="3382437"/>
            <a:ext cx="2204712" cy="228450"/>
          </a:xfrm>
          <a:prstGeom prst="rect">
            <a:avLst/>
          </a:prstGeom>
        </p:spPr>
        <p:txBody>
          <a:bodyPr lIns="274320" rIns="274320" anchor="ctr"/>
          <a:lstStyle>
            <a:lvl1pPr marL="285750" indent="-285750">
              <a:buClr>
                <a:srgbClr val="00B0F0"/>
              </a:buClr>
              <a:buSzPct val="70000"/>
              <a:buFont typeface="Courier New" panose="02070309020205020404" pitchFamily="49" charset="0"/>
              <a:buChar char="o"/>
              <a:defRPr sz="1400"/>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a:t>
            </a:r>
          </a:p>
        </p:txBody>
      </p:sp>
      <p:sp>
        <p:nvSpPr>
          <p:cNvPr id="22" name="Slide Number Placeholder 2">
            <a:extLst>
              <a:ext uri="{FF2B5EF4-FFF2-40B4-BE49-F238E27FC236}">
                <a16:creationId xmlns:a16="http://schemas.microsoft.com/office/drawing/2014/main" id="{6C28A72E-3757-42A9-9B90-78E3F1AD2744}"/>
              </a:ext>
            </a:extLst>
          </p:cNvPr>
          <p:cNvSpPr txBox="1">
            <a:spLocks/>
          </p:cNvSpPr>
          <p:nvPr userDrawn="1"/>
        </p:nvSpPr>
        <p:spPr>
          <a:xfrm>
            <a:off x="12883329" y="7253807"/>
            <a:ext cx="934269" cy="413808"/>
          </a:xfrm>
          <a:prstGeom prst="rect">
            <a:avLst/>
          </a:prstGeom>
        </p:spPr>
        <p:txBody>
          <a:bodyP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300" b="1" smtClean="0">
                <a:solidFill>
                  <a:srgbClr val="003479"/>
                </a:solidFill>
                <a:latin typeface="Roboto" panose="02000000000000000000" pitchFamily="2" charset="0"/>
                <a:cs typeface="Gill Sans" panose="020B0502020104020203" pitchFamily="34" charset="-79"/>
              </a:rPr>
              <a:pPr algn="ctr"/>
              <a:t>‹#›</a:t>
            </a:fld>
            <a:endParaRPr lang="en-US" sz="1300" b="1" dirty="0">
              <a:solidFill>
                <a:srgbClr val="003479"/>
              </a:solidFill>
              <a:latin typeface="Roboto" panose="02000000000000000000" pitchFamily="2" charset="0"/>
              <a:cs typeface="Gill Sans" panose="020B0502020104020203" pitchFamily="34" charset="-79"/>
            </a:endParaRPr>
          </a:p>
        </p:txBody>
      </p:sp>
      <p:cxnSp>
        <p:nvCxnSpPr>
          <p:cNvPr id="23" name="Straight Connector 22">
            <a:extLst>
              <a:ext uri="{FF2B5EF4-FFF2-40B4-BE49-F238E27FC236}">
                <a16:creationId xmlns:a16="http://schemas.microsoft.com/office/drawing/2014/main" id="{A974ED76-B352-4F15-A2A4-366EBC15263B}"/>
              </a:ext>
            </a:extLst>
          </p:cNvPr>
          <p:cNvCxnSpPr>
            <a:cxnSpLocks/>
          </p:cNvCxnSpPr>
          <p:nvPr userDrawn="1"/>
        </p:nvCxnSpPr>
        <p:spPr>
          <a:xfrm>
            <a:off x="12922180" y="7253808"/>
            <a:ext cx="0" cy="74012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53E39A3-013F-4384-8B76-BBF1FBB800CA}"/>
              </a:ext>
            </a:extLst>
          </p:cNvPr>
          <p:cNvSpPr/>
          <p:nvPr userDrawn="1"/>
        </p:nvSpPr>
        <p:spPr>
          <a:xfrm>
            <a:off x="9024713" y="6967967"/>
            <a:ext cx="259455" cy="18886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C53470EE-78C6-4A98-B835-A163680B6C0D}"/>
              </a:ext>
            </a:extLst>
          </p:cNvPr>
          <p:cNvSpPr/>
          <p:nvPr userDrawn="1"/>
        </p:nvSpPr>
        <p:spPr>
          <a:xfrm>
            <a:off x="10566526" y="6967967"/>
            <a:ext cx="259455" cy="1888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Rectangle 25">
            <a:extLst>
              <a:ext uri="{FF2B5EF4-FFF2-40B4-BE49-F238E27FC236}">
                <a16:creationId xmlns:a16="http://schemas.microsoft.com/office/drawing/2014/main" id="{9B285390-6556-4E4B-9D7C-16BAE8C1D142}"/>
              </a:ext>
            </a:extLst>
          </p:cNvPr>
          <p:cNvSpPr/>
          <p:nvPr userDrawn="1"/>
        </p:nvSpPr>
        <p:spPr>
          <a:xfrm>
            <a:off x="11847918" y="6967967"/>
            <a:ext cx="259455" cy="1888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TextBox 26">
            <a:extLst>
              <a:ext uri="{FF2B5EF4-FFF2-40B4-BE49-F238E27FC236}">
                <a16:creationId xmlns:a16="http://schemas.microsoft.com/office/drawing/2014/main" id="{7DA6E5A5-B60C-4797-9638-71DFA84F6895}"/>
              </a:ext>
            </a:extLst>
          </p:cNvPr>
          <p:cNvSpPr txBox="1"/>
          <p:nvPr userDrawn="1"/>
        </p:nvSpPr>
        <p:spPr>
          <a:xfrm>
            <a:off x="9284168" y="6908513"/>
            <a:ext cx="1148109" cy="3077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r>
              <a:rPr lang="en-US" sz="1400" b="1" dirty="0">
                <a:solidFill>
                  <a:srgbClr val="002060"/>
                </a:solidFill>
              </a:rPr>
              <a:t>STRONG</a:t>
            </a:r>
          </a:p>
        </p:txBody>
      </p:sp>
      <p:sp>
        <p:nvSpPr>
          <p:cNvPr id="28" name="TextBox 27">
            <a:extLst>
              <a:ext uri="{FF2B5EF4-FFF2-40B4-BE49-F238E27FC236}">
                <a16:creationId xmlns:a16="http://schemas.microsoft.com/office/drawing/2014/main" id="{62D5A392-DEA5-4E12-8C01-02A8EC5E9716}"/>
              </a:ext>
            </a:extLst>
          </p:cNvPr>
          <p:cNvSpPr txBox="1"/>
          <p:nvPr userDrawn="1"/>
        </p:nvSpPr>
        <p:spPr>
          <a:xfrm>
            <a:off x="10825981" y="6908513"/>
            <a:ext cx="887688" cy="3077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r>
              <a:rPr lang="en-US" sz="1400" b="1" dirty="0">
                <a:solidFill>
                  <a:srgbClr val="002060"/>
                </a:solidFill>
              </a:rPr>
              <a:t>WEAK</a:t>
            </a:r>
          </a:p>
        </p:txBody>
      </p:sp>
      <p:sp>
        <p:nvSpPr>
          <p:cNvPr id="29" name="TextBox 28">
            <a:extLst>
              <a:ext uri="{FF2B5EF4-FFF2-40B4-BE49-F238E27FC236}">
                <a16:creationId xmlns:a16="http://schemas.microsoft.com/office/drawing/2014/main" id="{12F1343C-4CF1-4614-BD27-A0E12CEEC985}"/>
              </a:ext>
            </a:extLst>
          </p:cNvPr>
          <p:cNvSpPr txBox="1"/>
          <p:nvPr userDrawn="1"/>
        </p:nvSpPr>
        <p:spPr>
          <a:xfrm>
            <a:off x="12107373" y="6908513"/>
            <a:ext cx="1454487" cy="3077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r>
              <a:rPr lang="en-US" sz="1400" b="1" dirty="0">
                <a:solidFill>
                  <a:srgbClr val="002060"/>
                </a:solidFill>
              </a:rPr>
              <a:t>CHALLENGE</a:t>
            </a:r>
          </a:p>
        </p:txBody>
      </p:sp>
      <p:sp>
        <p:nvSpPr>
          <p:cNvPr id="30" name="TextBox 29">
            <a:extLst>
              <a:ext uri="{FF2B5EF4-FFF2-40B4-BE49-F238E27FC236}">
                <a16:creationId xmlns:a16="http://schemas.microsoft.com/office/drawing/2014/main" id="{47DE07C2-C756-4D79-8130-DED754CFA2CF}"/>
              </a:ext>
            </a:extLst>
          </p:cNvPr>
          <p:cNvSpPr txBox="1"/>
          <p:nvPr userDrawn="1"/>
        </p:nvSpPr>
        <p:spPr>
          <a:xfrm>
            <a:off x="8852346" y="1487366"/>
            <a:ext cx="4509248"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r>
              <a:rPr lang="en-US" sz="2000" b="1" dirty="0">
                <a:solidFill>
                  <a:srgbClr val="002060"/>
                </a:solidFill>
              </a:rPr>
              <a:t>KEY</a:t>
            </a:r>
            <a:r>
              <a:rPr lang="en-US" sz="2000" b="1" baseline="0" dirty="0">
                <a:solidFill>
                  <a:srgbClr val="002060"/>
                </a:solidFill>
              </a:rPr>
              <a:t> TAKEAWAYS</a:t>
            </a:r>
            <a:endParaRPr lang="en-US" sz="2000" b="1" dirty="0">
              <a:solidFill>
                <a:srgbClr val="002060"/>
              </a:solidFill>
            </a:endParaRPr>
          </a:p>
        </p:txBody>
      </p:sp>
      <p:sp>
        <p:nvSpPr>
          <p:cNvPr id="31" name="Rectangle 30">
            <a:extLst>
              <a:ext uri="{FF2B5EF4-FFF2-40B4-BE49-F238E27FC236}">
                <a16:creationId xmlns:a16="http://schemas.microsoft.com/office/drawing/2014/main" id="{14D413AE-B09E-49EE-A203-EA00EBE5BC72}"/>
              </a:ext>
            </a:extLst>
          </p:cNvPr>
          <p:cNvSpPr/>
          <p:nvPr userDrawn="1"/>
        </p:nvSpPr>
        <p:spPr>
          <a:xfrm>
            <a:off x="8885576" y="1282816"/>
            <a:ext cx="4442788" cy="4850354"/>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Text Placeholder 7">
            <a:extLst>
              <a:ext uri="{FF2B5EF4-FFF2-40B4-BE49-F238E27FC236}">
                <a16:creationId xmlns:a16="http://schemas.microsoft.com/office/drawing/2014/main" id="{6182555E-7F11-4604-9178-4B609E8A95D1}"/>
              </a:ext>
            </a:extLst>
          </p:cNvPr>
          <p:cNvSpPr>
            <a:spLocks noGrp="1"/>
          </p:cNvSpPr>
          <p:nvPr>
            <p:ph type="body" sz="quarter" idx="11" hasCustomPrompt="1"/>
          </p:nvPr>
        </p:nvSpPr>
        <p:spPr>
          <a:xfrm>
            <a:off x="8885577" y="2092028"/>
            <a:ext cx="4443523" cy="3795814"/>
          </a:xfrm>
          <a:prstGeom prst="rect">
            <a:avLst/>
          </a:prstGeom>
        </p:spPr>
        <p:txBody>
          <a:bodyPr lIns="274320" rIns="274320"/>
          <a:lstStyle>
            <a:lvl1pPr marL="285750" indent="-285750">
              <a:spcBef>
                <a:spcPts val="1800"/>
              </a:spcBef>
              <a:buClr>
                <a:srgbClr val="00B0F0"/>
              </a:buClr>
              <a:buFont typeface="Courier New" panose="02070309020205020404" pitchFamily="49" charset="0"/>
              <a:buChar char="o"/>
              <a:defRPr sz="1600">
                <a:latin typeface="+mn-lt"/>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 here click here click here click here click here click here click here click here click here click here click here click here click here click here click here click here click here click here.</a:t>
            </a:r>
          </a:p>
        </p:txBody>
      </p:sp>
      <p:cxnSp>
        <p:nvCxnSpPr>
          <p:cNvPr id="33" name="Straight Connector 32">
            <a:extLst>
              <a:ext uri="{FF2B5EF4-FFF2-40B4-BE49-F238E27FC236}">
                <a16:creationId xmlns:a16="http://schemas.microsoft.com/office/drawing/2014/main" id="{AFA7D7C9-2D21-4759-A331-7346665F7E9E}"/>
              </a:ext>
            </a:extLst>
          </p:cNvPr>
          <p:cNvCxnSpPr>
            <a:cxnSpLocks/>
          </p:cNvCxnSpPr>
          <p:nvPr userDrawn="1"/>
        </p:nvCxnSpPr>
        <p:spPr>
          <a:xfrm>
            <a:off x="613405" y="758752"/>
            <a:ext cx="10291010" cy="0"/>
          </a:xfrm>
          <a:prstGeom prst="line">
            <a:avLst/>
          </a:prstGeom>
          <a:ln w="12700">
            <a:solidFill>
              <a:srgbClr val="0034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76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8_Header w/ Under Sub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270E74-781E-A145-A833-78D22C57F6F9}"/>
              </a:ext>
            </a:extLst>
          </p:cNvPr>
          <p:cNvSpPr/>
          <p:nvPr userDrawn="1"/>
        </p:nvSpPr>
        <p:spPr>
          <a:xfrm>
            <a:off x="3" y="1"/>
            <a:ext cx="13817599" cy="935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42" dirty="0"/>
          </a:p>
        </p:txBody>
      </p: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95361" y="319473"/>
            <a:ext cx="13015039" cy="301084"/>
          </a:xfrm>
          <a:prstGeom prst="rect">
            <a:avLst/>
          </a:prstGeom>
        </p:spPr>
        <p:txBody>
          <a:bodyPr anchor="ctr"/>
          <a:lstStyle>
            <a:lvl1pPr marL="0" indent="0">
              <a:buNone/>
              <a:defRPr b="1">
                <a:solidFill>
                  <a:srgbClr val="003479"/>
                </a:solidFill>
              </a:defRPr>
            </a:lvl1pPr>
            <a:lvl2pPr marL="443776" indent="0">
              <a:buNone/>
              <a:defRPr b="1">
                <a:solidFill>
                  <a:schemeClr val="bg1"/>
                </a:solidFill>
              </a:defRPr>
            </a:lvl2pPr>
            <a:lvl3pPr marL="887554" indent="0">
              <a:buNone/>
              <a:defRPr b="1">
                <a:solidFill>
                  <a:schemeClr val="bg1"/>
                </a:solidFill>
              </a:defRPr>
            </a:lvl3pPr>
            <a:lvl4pPr marL="1331330" indent="0">
              <a:buNone/>
              <a:defRPr b="1">
                <a:solidFill>
                  <a:schemeClr val="bg1"/>
                </a:solidFill>
              </a:defRPr>
            </a:lvl4pPr>
            <a:lvl5pPr marL="1775106" indent="0">
              <a:buNone/>
              <a:defRPr b="1">
                <a:solidFill>
                  <a:schemeClr val="bg1"/>
                </a:solidFill>
              </a:defRPr>
            </a:lvl5pPr>
          </a:lstStyle>
          <a:p>
            <a:pPr lvl="0"/>
            <a:r>
              <a:rPr lang="en-US"/>
              <a:t>EDIT MASTER TEXT STYLES</a:t>
            </a:r>
          </a:p>
        </p:txBody>
      </p:sp>
      <p:sp>
        <p:nvSpPr>
          <p:cNvPr id="22" name="Slide Number Placeholder 2">
            <a:extLst>
              <a:ext uri="{FF2B5EF4-FFF2-40B4-BE49-F238E27FC236}">
                <a16:creationId xmlns:a16="http://schemas.microsoft.com/office/drawing/2014/main" id="{6C28A72E-3757-42A9-9B90-78E3F1AD2744}"/>
              </a:ext>
            </a:extLst>
          </p:cNvPr>
          <p:cNvSpPr txBox="1">
            <a:spLocks/>
          </p:cNvSpPr>
          <p:nvPr userDrawn="1"/>
        </p:nvSpPr>
        <p:spPr>
          <a:xfrm>
            <a:off x="12883329" y="7253807"/>
            <a:ext cx="934269" cy="413808"/>
          </a:xfrm>
          <a:prstGeom prst="rect">
            <a:avLst/>
          </a:prstGeom>
        </p:spPr>
        <p:txBody>
          <a:bodyP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300" b="1" smtClean="0">
                <a:solidFill>
                  <a:srgbClr val="003479"/>
                </a:solidFill>
                <a:latin typeface="Roboto" panose="02000000000000000000" pitchFamily="2" charset="0"/>
                <a:cs typeface="Gill Sans" panose="020B0502020104020203" pitchFamily="34" charset="-79"/>
              </a:rPr>
              <a:pPr algn="ctr"/>
              <a:t>‹#›</a:t>
            </a:fld>
            <a:endParaRPr lang="en-US" sz="1300" b="1" dirty="0">
              <a:solidFill>
                <a:srgbClr val="003479"/>
              </a:solidFill>
              <a:latin typeface="Roboto" panose="02000000000000000000" pitchFamily="2" charset="0"/>
              <a:cs typeface="Gill Sans" panose="020B0502020104020203" pitchFamily="34" charset="-79"/>
            </a:endParaRPr>
          </a:p>
        </p:txBody>
      </p:sp>
      <p:cxnSp>
        <p:nvCxnSpPr>
          <p:cNvPr id="23" name="Straight Connector 22">
            <a:extLst>
              <a:ext uri="{FF2B5EF4-FFF2-40B4-BE49-F238E27FC236}">
                <a16:creationId xmlns:a16="http://schemas.microsoft.com/office/drawing/2014/main" id="{A974ED76-B352-4F15-A2A4-366EBC15263B}"/>
              </a:ext>
            </a:extLst>
          </p:cNvPr>
          <p:cNvCxnSpPr>
            <a:cxnSpLocks/>
          </p:cNvCxnSpPr>
          <p:nvPr userDrawn="1"/>
        </p:nvCxnSpPr>
        <p:spPr>
          <a:xfrm>
            <a:off x="12922180" y="7253808"/>
            <a:ext cx="0" cy="74012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53E39A3-013F-4384-8B76-BBF1FBB800CA}"/>
              </a:ext>
            </a:extLst>
          </p:cNvPr>
          <p:cNvSpPr/>
          <p:nvPr userDrawn="1"/>
        </p:nvSpPr>
        <p:spPr>
          <a:xfrm>
            <a:off x="9024713" y="6967967"/>
            <a:ext cx="259455" cy="18886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C53470EE-78C6-4A98-B835-A163680B6C0D}"/>
              </a:ext>
            </a:extLst>
          </p:cNvPr>
          <p:cNvSpPr/>
          <p:nvPr userDrawn="1"/>
        </p:nvSpPr>
        <p:spPr>
          <a:xfrm>
            <a:off x="10566526" y="6967967"/>
            <a:ext cx="259455" cy="1888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Rectangle 25">
            <a:extLst>
              <a:ext uri="{FF2B5EF4-FFF2-40B4-BE49-F238E27FC236}">
                <a16:creationId xmlns:a16="http://schemas.microsoft.com/office/drawing/2014/main" id="{9B285390-6556-4E4B-9D7C-16BAE8C1D142}"/>
              </a:ext>
            </a:extLst>
          </p:cNvPr>
          <p:cNvSpPr/>
          <p:nvPr userDrawn="1"/>
        </p:nvSpPr>
        <p:spPr>
          <a:xfrm>
            <a:off x="11847918" y="6967967"/>
            <a:ext cx="259455" cy="1888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TextBox 26">
            <a:extLst>
              <a:ext uri="{FF2B5EF4-FFF2-40B4-BE49-F238E27FC236}">
                <a16:creationId xmlns:a16="http://schemas.microsoft.com/office/drawing/2014/main" id="{7DA6E5A5-B60C-4797-9638-71DFA84F6895}"/>
              </a:ext>
            </a:extLst>
          </p:cNvPr>
          <p:cNvSpPr txBox="1"/>
          <p:nvPr userDrawn="1"/>
        </p:nvSpPr>
        <p:spPr>
          <a:xfrm>
            <a:off x="9284168" y="6908513"/>
            <a:ext cx="1148109" cy="3077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r>
              <a:rPr lang="en-US" sz="1400" b="1" dirty="0">
                <a:solidFill>
                  <a:srgbClr val="002060"/>
                </a:solidFill>
              </a:rPr>
              <a:t>STRONG</a:t>
            </a:r>
          </a:p>
        </p:txBody>
      </p:sp>
      <p:sp>
        <p:nvSpPr>
          <p:cNvPr id="28" name="TextBox 27">
            <a:extLst>
              <a:ext uri="{FF2B5EF4-FFF2-40B4-BE49-F238E27FC236}">
                <a16:creationId xmlns:a16="http://schemas.microsoft.com/office/drawing/2014/main" id="{62D5A392-DEA5-4E12-8C01-02A8EC5E9716}"/>
              </a:ext>
            </a:extLst>
          </p:cNvPr>
          <p:cNvSpPr txBox="1"/>
          <p:nvPr userDrawn="1"/>
        </p:nvSpPr>
        <p:spPr>
          <a:xfrm>
            <a:off x="10825981" y="6908513"/>
            <a:ext cx="887688" cy="3077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r>
              <a:rPr lang="en-US" sz="1400" b="1" dirty="0">
                <a:solidFill>
                  <a:srgbClr val="002060"/>
                </a:solidFill>
              </a:rPr>
              <a:t>WEAK</a:t>
            </a:r>
          </a:p>
        </p:txBody>
      </p:sp>
      <p:sp>
        <p:nvSpPr>
          <p:cNvPr id="29" name="TextBox 28">
            <a:extLst>
              <a:ext uri="{FF2B5EF4-FFF2-40B4-BE49-F238E27FC236}">
                <a16:creationId xmlns:a16="http://schemas.microsoft.com/office/drawing/2014/main" id="{12F1343C-4CF1-4614-BD27-A0E12CEEC985}"/>
              </a:ext>
            </a:extLst>
          </p:cNvPr>
          <p:cNvSpPr txBox="1"/>
          <p:nvPr userDrawn="1"/>
        </p:nvSpPr>
        <p:spPr>
          <a:xfrm>
            <a:off x="12107373" y="6908513"/>
            <a:ext cx="1454487" cy="30777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r>
              <a:rPr lang="en-US" sz="1400" b="1" dirty="0">
                <a:solidFill>
                  <a:srgbClr val="002060"/>
                </a:solidFill>
              </a:rPr>
              <a:t>CHALLENGE</a:t>
            </a:r>
          </a:p>
        </p:txBody>
      </p:sp>
      <p:sp>
        <p:nvSpPr>
          <p:cNvPr id="30" name="TextBox 29">
            <a:extLst>
              <a:ext uri="{FF2B5EF4-FFF2-40B4-BE49-F238E27FC236}">
                <a16:creationId xmlns:a16="http://schemas.microsoft.com/office/drawing/2014/main" id="{47DE07C2-C756-4D79-8130-DED754CFA2CF}"/>
              </a:ext>
            </a:extLst>
          </p:cNvPr>
          <p:cNvSpPr txBox="1"/>
          <p:nvPr userDrawn="1"/>
        </p:nvSpPr>
        <p:spPr>
          <a:xfrm>
            <a:off x="8852346" y="1487366"/>
            <a:ext cx="4509248"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nchorCtr="1">
            <a:spAutoFit/>
          </a:bodyPr>
          <a:lstStyle/>
          <a:p>
            <a:pPr algn="ctr"/>
            <a:r>
              <a:rPr lang="en-US" sz="2000" b="1" dirty="0">
                <a:solidFill>
                  <a:srgbClr val="002060"/>
                </a:solidFill>
              </a:rPr>
              <a:t>KEY</a:t>
            </a:r>
            <a:r>
              <a:rPr lang="en-US" sz="2000" b="1" baseline="0" dirty="0">
                <a:solidFill>
                  <a:srgbClr val="002060"/>
                </a:solidFill>
              </a:rPr>
              <a:t> TAKEAWAYS</a:t>
            </a:r>
            <a:endParaRPr lang="en-US" sz="2000" b="1" dirty="0">
              <a:solidFill>
                <a:srgbClr val="002060"/>
              </a:solidFill>
            </a:endParaRPr>
          </a:p>
        </p:txBody>
      </p:sp>
      <p:sp>
        <p:nvSpPr>
          <p:cNvPr id="31" name="Rectangle 30">
            <a:extLst>
              <a:ext uri="{FF2B5EF4-FFF2-40B4-BE49-F238E27FC236}">
                <a16:creationId xmlns:a16="http://schemas.microsoft.com/office/drawing/2014/main" id="{14D413AE-B09E-49EE-A203-EA00EBE5BC72}"/>
              </a:ext>
            </a:extLst>
          </p:cNvPr>
          <p:cNvSpPr/>
          <p:nvPr userDrawn="1"/>
        </p:nvSpPr>
        <p:spPr>
          <a:xfrm>
            <a:off x="8885576" y="1282816"/>
            <a:ext cx="4442788" cy="4850354"/>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Text Placeholder 7">
            <a:extLst>
              <a:ext uri="{FF2B5EF4-FFF2-40B4-BE49-F238E27FC236}">
                <a16:creationId xmlns:a16="http://schemas.microsoft.com/office/drawing/2014/main" id="{6182555E-7F11-4604-9178-4B609E8A95D1}"/>
              </a:ext>
            </a:extLst>
          </p:cNvPr>
          <p:cNvSpPr>
            <a:spLocks noGrp="1"/>
          </p:cNvSpPr>
          <p:nvPr>
            <p:ph type="body" sz="quarter" idx="11" hasCustomPrompt="1"/>
          </p:nvPr>
        </p:nvSpPr>
        <p:spPr>
          <a:xfrm>
            <a:off x="8885577" y="2092028"/>
            <a:ext cx="4443523" cy="3795814"/>
          </a:xfrm>
          <a:prstGeom prst="rect">
            <a:avLst/>
          </a:prstGeom>
        </p:spPr>
        <p:txBody>
          <a:bodyPr lIns="274320" rIns="274320"/>
          <a:lstStyle>
            <a:lvl1pPr marL="285750" indent="-285750">
              <a:spcBef>
                <a:spcPts val="1800"/>
              </a:spcBef>
              <a:buClr>
                <a:srgbClr val="00B0F0"/>
              </a:buClr>
              <a:buFont typeface="Courier New" panose="02070309020205020404" pitchFamily="49" charset="0"/>
              <a:buChar char="o"/>
              <a:defRPr sz="1600">
                <a:latin typeface="+mn-lt"/>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a:r>
              <a:rPr lang="en-US"/>
              <a:t>Click here click here click here click here click here click here click here click here click here click here click here click here click here click here click here click here click here click here.</a:t>
            </a:r>
          </a:p>
        </p:txBody>
      </p:sp>
      <p:cxnSp>
        <p:nvCxnSpPr>
          <p:cNvPr id="15" name="Straight Connector 14">
            <a:extLst>
              <a:ext uri="{FF2B5EF4-FFF2-40B4-BE49-F238E27FC236}">
                <a16:creationId xmlns:a16="http://schemas.microsoft.com/office/drawing/2014/main" id="{65E25F83-B34B-43EA-AE55-22094AC00A8D}"/>
              </a:ext>
            </a:extLst>
          </p:cNvPr>
          <p:cNvCxnSpPr>
            <a:cxnSpLocks/>
          </p:cNvCxnSpPr>
          <p:nvPr userDrawn="1"/>
        </p:nvCxnSpPr>
        <p:spPr>
          <a:xfrm>
            <a:off x="613405" y="758752"/>
            <a:ext cx="10291010" cy="0"/>
          </a:xfrm>
          <a:prstGeom prst="line">
            <a:avLst/>
          </a:prstGeom>
          <a:ln w="12700">
            <a:solidFill>
              <a:srgbClr val="0034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01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Header w/ 2 body copy, 1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C3EDD0-D567-E84F-A50A-86842C22E7FF}"/>
              </a:ext>
            </a:extLst>
          </p:cNvPr>
          <p:cNvSpPr/>
          <p:nvPr userDrawn="1"/>
        </p:nvSpPr>
        <p:spPr>
          <a:xfrm>
            <a:off x="2" y="1"/>
            <a:ext cx="13817599" cy="935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7" dirty="0"/>
          </a:p>
        </p:txBody>
      </p: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95361" y="207963"/>
            <a:ext cx="7770219" cy="546100"/>
          </a:xfrm>
          <a:prstGeom prst="rect">
            <a:avLst/>
          </a:prstGeom>
        </p:spPr>
        <p:txBody>
          <a:bodyPr anchor="ctr"/>
          <a:lstStyle>
            <a:lvl1pPr marL="0" indent="0">
              <a:buNone/>
              <a:defRPr b="1">
                <a:solidFill>
                  <a:srgbClr val="003479"/>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a:t>EDIT MASTER TEXT STYLES</a:t>
            </a:r>
          </a:p>
        </p:txBody>
      </p:sp>
      <p:sp>
        <p:nvSpPr>
          <p:cNvPr id="7" name="Slide Number Placeholder 2">
            <a:extLst>
              <a:ext uri="{FF2B5EF4-FFF2-40B4-BE49-F238E27FC236}">
                <a16:creationId xmlns:a16="http://schemas.microsoft.com/office/drawing/2014/main" id="{322386F0-83F8-7C41-8BAF-B40A48B58D19}"/>
              </a:ext>
            </a:extLst>
          </p:cNvPr>
          <p:cNvSpPr txBox="1">
            <a:spLocks/>
          </p:cNvSpPr>
          <p:nvPr userDrawn="1"/>
        </p:nvSpPr>
        <p:spPr>
          <a:xfrm>
            <a:off x="12883329" y="7253807"/>
            <a:ext cx="934269" cy="413808"/>
          </a:xfrm>
          <a:prstGeom prst="rect">
            <a:avLst/>
          </a:prstGeom>
        </p:spPr>
        <p:txBody>
          <a:bodyP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300" b="1" smtClean="0">
                <a:solidFill>
                  <a:srgbClr val="003479"/>
                </a:solidFill>
                <a:latin typeface="Gill Sans" panose="020B0502020104020203" pitchFamily="34" charset="-79"/>
                <a:cs typeface="Gill Sans" panose="020B0502020104020203" pitchFamily="34" charset="-79"/>
              </a:rPr>
              <a:pPr algn="ctr"/>
              <a:t>‹#›</a:t>
            </a:fld>
            <a:endParaRPr lang="en-US" sz="1300" b="1" dirty="0">
              <a:solidFill>
                <a:srgbClr val="003479"/>
              </a:solidFill>
              <a:latin typeface="Gill Sans" panose="020B0502020104020203" pitchFamily="34" charset="-79"/>
              <a:cs typeface="Gill Sans" panose="020B0502020104020203" pitchFamily="34" charset="-79"/>
            </a:endParaRPr>
          </a:p>
        </p:txBody>
      </p:sp>
      <p:cxnSp>
        <p:nvCxnSpPr>
          <p:cNvPr id="8" name="Straight Connector 7">
            <a:extLst>
              <a:ext uri="{FF2B5EF4-FFF2-40B4-BE49-F238E27FC236}">
                <a16:creationId xmlns:a16="http://schemas.microsoft.com/office/drawing/2014/main" id="{3F9886ED-F0E0-BB4E-A663-8FDD68077A6B}"/>
              </a:ext>
            </a:extLst>
          </p:cNvPr>
          <p:cNvCxnSpPr>
            <a:cxnSpLocks/>
          </p:cNvCxnSpPr>
          <p:nvPr userDrawn="1"/>
        </p:nvCxnSpPr>
        <p:spPr>
          <a:xfrm>
            <a:off x="12922180" y="7253808"/>
            <a:ext cx="0" cy="74012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Text Placeholder 13">
            <a:extLst>
              <a:ext uri="{FF2B5EF4-FFF2-40B4-BE49-F238E27FC236}">
                <a16:creationId xmlns:a16="http://schemas.microsoft.com/office/drawing/2014/main" id="{E022C993-75EE-094A-A9E2-193CF2F91870}"/>
              </a:ext>
            </a:extLst>
          </p:cNvPr>
          <p:cNvSpPr>
            <a:spLocks noGrp="1"/>
          </p:cNvSpPr>
          <p:nvPr>
            <p:ph type="body" sz="quarter" idx="11" hasCustomPrompt="1"/>
          </p:nvPr>
        </p:nvSpPr>
        <p:spPr>
          <a:xfrm>
            <a:off x="595361" y="1251405"/>
            <a:ext cx="12704241" cy="1953708"/>
          </a:xfrm>
          <a:prstGeom prst="rect">
            <a:avLst/>
          </a:prstGeom>
        </p:spPr>
        <p:txBody>
          <a:bodyPr/>
          <a:lstStyle>
            <a:lvl1pPr marL="0" indent="0">
              <a:buNone/>
              <a:defRPr sz="16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Copy and paste here</a:t>
            </a:r>
          </a:p>
        </p:txBody>
      </p:sp>
      <p:sp>
        <p:nvSpPr>
          <p:cNvPr id="10" name="Text Placeholder 13">
            <a:extLst>
              <a:ext uri="{FF2B5EF4-FFF2-40B4-BE49-F238E27FC236}">
                <a16:creationId xmlns:a16="http://schemas.microsoft.com/office/drawing/2014/main" id="{53C96ED8-D9B0-7C4D-A253-D5576B11C5B9}"/>
              </a:ext>
            </a:extLst>
          </p:cNvPr>
          <p:cNvSpPr>
            <a:spLocks noGrp="1"/>
          </p:cNvSpPr>
          <p:nvPr>
            <p:ph type="body" sz="quarter" idx="12" hasCustomPrompt="1"/>
          </p:nvPr>
        </p:nvSpPr>
        <p:spPr>
          <a:xfrm>
            <a:off x="595362" y="3449421"/>
            <a:ext cx="5478167" cy="3804386"/>
          </a:xfrm>
          <a:prstGeom prst="rect">
            <a:avLst/>
          </a:prstGeom>
        </p:spPr>
        <p:txBody>
          <a:bodyPr/>
          <a:lstStyle>
            <a:lvl1pPr marL="285750" indent="-285750">
              <a:buClr>
                <a:srgbClr val="00B0F0"/>
              </a:buClr>
              <a:buSzPct val="75000"/>
              <a:buFont typeface="Courier New" panose="02070309020205020404" pitchFamily="49" charset="0"/>
              <a:buChar char="o"/>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Copy and paste here</a:t>
            </a:r>
          </a:p>
        </p:txBody>
      </p:sp>
      <p:sp>
        <p:nvSpPr>
          <p:cNvPr id="11" name="Picture Placeholder 10">
            <a:extLst>
              <a:ext uri="{FF2B5EF4-FFF2-40B4-BE49-F238E27FC236}">
                <a16:creationId xmlns:a16="http://schemas.microsoft.com/office/drawing/2014/main" id="{FFEC934E-D5F1-174D-ADBF-FE8CD6FA4B06}"/>
              </a:ext>
            </a:extLst>
          </p:cNvPr>
          <p:cNvSpPr>
            <a:spLocks noGrp="1"/>
          </p:cNvSpPr>
          <p:nvPr>
            <p:ph type="pic" sz="quarter" idx="13"/>
          </p:nvPr>
        </p:nvSpPr>
        <p:spPr>
          <a:xfrm>
            <a:off x="6449076" y="3449421"/>
            <a:ext cx="6850527" cy="3804386"/>
          </a:xfrm>
          <a:prstGeom prst="rect">
            <a:avLst/>
          </a:prstGeom>
        </p:spPr>
        <p:txBody>
          <a:bodyPr/>
          <a:lstStyle/>
          <a:p>
            <a:endParaRPr lang="en-US" dirty="0"/>
          </a:p>
        </p:txBody>
      </p:sp>
      <p:cxnSp>
        <p:nvCxnSpPr>
          <p:cNvPr id="12" name="Straight Connector 11">
            <a:extLst>
              <a:ext uri="{FF2B5EF4-FFF2-40B4-BE49-F238E27FC236}">
                <a16:creationId xmlns:a16="http://schemas.microsoft.com/office/drawing/2014/main" id="{AE85D2DB-C481-4619-96C1-191FF3973663}"/>
              </a:ext>
            </a:extLst>
          </p:cNvPr>
          <p:cNvCxnSpPr>
            <a:cxnSpLocks/>
          </p:cNvCxnSpPr>
          <p:nvPr userDrawn="1"/>
        </p:nvCxnSpPr>
        <p:spPr>
          <a:xfrm>
            <a:off x="613405" y="758752"/>
            <a:ext cx="10291010" cy="0"/>
          </a:xfrm>
          <a:prstGeom prst="line">
            <a:avLst/>
          </a:prstGeom>
          <a:ln w="12700">
            <a:solidFill>
              <a:srgbClr val="0034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52672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ver-Landscape">
    <p:spTree>
      <p:nvGrpSpPr>
        <p:cNvPr id="1" name=""/>
        <p:cNvGrpSpPr/>
        <p:nvPr/>
      </p:nvGrpSpPr>
      <p:grpSpPr>
        <a:xfrm>
          <a:off x="0" y="0"/>
          <a:ext cx="0" cy="0"/>
          <a:chOff x="0" y="0"/>
          <a:chExt cx="0" cy="0"/>
        </a:xfrm>
      </p:grpSpPr>
      <p:cxnSp>
        <p:nvCxnSpPr>
          <p:cNvPr id="3" name="line">
            <a:extLst>
              <a:ext uri="{FF2B5EF4-FFF2-40B4-BE49-F238E27FC236}">
                <a16:creationId xmlns:a16="http://schemas.microsoft.com/office/drawing/2014/main" id="{B18DFD61-4802-40D9-B532-9364DC5FE174}"/>
              </a:ext>
            </a:extLst>
          </p:cNvPr>
          <p:cNvCxnSpPr>
            <a:cxnSpLocks/>
          </p:cNvCxnSpPr>
          <p:nvPr userDrawn="1"/>
        </p:nvCxnSpPr>
        <p:spPr>
          <a:xfrm>
            <a:off x="5081047" y="5385261"/>
            <a:ext cx="0" cy="1746652"/>
          </a:xfrm>
          <a:prstGeom prst="line">
            <a:avLst/>
          </a:prstGeom>
        </p:spPr>
        <p:style>
          <a:lnRef idx="1">
            <a:schemeClr val="accent1"/>
          </a:lnRef>
          <a:fillRef idx="0">
            <a:schemeClr val="accent1"/>
          </a:fillRef>
          <a:effectRef idx="0">
            <a:schemeClr val="accent1"/>
          </a:effectRef>
          <a:fontRef idx="minor">
            <a:schemeClr val="tx1"/>
          </a:fontRef>
        </p:style>
      </p:cxnSp>
      <p:sp>
        <p:nvSpPr>
          <p:cNvPr id="5" name="client logo">
            <a:extLst>
              <a:ext uri="{FF2B5EF4-FFF2-40B4-BE49-F238E27FC236}">
                <a16:creationId xmlns:a16="http://schemas.microsoft.com/office/drawing/2014/main" id="{559A373A-8F26-4CDA-AEFC-F5F475F5191D}"/>
              </a:ext>
            </a:extLst>
          </p:cNvPr>
          <p:cNvSpPr>
            <a:spLocks noGrp="1"/>
          </p:cNvSpPr>
          <p:nvPr>
            <p:ph type="pic" sz="quarter" idx="16" hasCustomPrompt="1"/>
          </p:nvPr>
        </p:nvSpPr>
        <p:spPr>
          <a:xfrm>
            <a:off x="546100" y="5582515"/>
            <a:ext cx="4129088" cy="1207564"/>
          </a:xfrm>
        </p:spPr>
        <p:txBody>
          <a:bodyPr/>
          <a:lstStyle>
            <a:lvl1pPr marL="0" indent="0" algn="ctr">
              <a:buNone/>
              <a:defRPr/>
            </a:lvl1pPr>
          </a:lstStyle>
          <a:p>
            <a:r>
              <a:rPr lang="en-US" dirty="0"/>
              <a:t>Client logo</a:t>
            </a:r>
          </a:p>
        </p:txBody>
      </p:sp>
      <p:sp>
        <p:nvSpPr>
          <p:cNvPr id="10" name="title">
            <a:extLst>
              <a:ext uri="{FF2B5EF4-FFF2-40B4-BE49-F238E27FC236}">
                <a16:creationId xmlns:a16="http://schemas.microsoft.com/office/drawing/2014/main" id="{12DF4F03-5308-4189-B6D8-0928FBA5180F}"/>
              </a:ext>
            </a:extLst>
          </p:cNvPr>
          <p:cNvSpPr>
            <a:spLocks noGrp="1"/>
          </p:cNvSpPr>
          <p:nvPr>
            <p:ph type="body" sz="quarter" idx="17" hasCustomPrompt="1"/>
          </p:nvPr>
        </p:nvSpPr>
        <p:spPr>
          <a:xfrm>
            <a:off x="5821381" y="5513295"/>
            <a:ext cx="7450116" cy="1276784"/>
          </a:xfrm>
        </p:spPr>
        <p:txBody>
          <a:bodyPr wrap="none" anchor="ctr">
            <a:noAutofit/>
          </a:bodyPr>
          <a:lstStyle>
            <a:lvl1pPr marL="0" indent="0" algn="ctr">
              <a:lnSpc>
                <a:spcPct val="100000"/>
              </a:lnSpc>
              <a:spcBef>
                <a:spcPts val="0"/>
              </a:spcBef>
              <a:buNone/>
              <a:defRPr sz="4000">
                <a:solidFill>
                  <a:schemeClr val="tx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Presentation Title</a:t>
            </a:r>
          </a:p>
        </p:txBody>
      </p:sp>
      <p:sp>
        <p:nvSpPr>
          <p:cNvPr id="18" name="cover image">
            <a:extLst>
              <a:ext uri="{FF2B5EF4-FFF2-40B4-BE49-F238E27FC236}">
                <a16:creationId xmlns:a16="http://schemas.microsoft.com/office/drawing/2014/main" id="{50FCDBFB-C2D3-40CA-ABB0-825D2D1BBCCE}"/>
              </a:ext>
            </a:extLst>
          </p:cNvPr>
          <p:cNvSpPr>
            <a:spLocks noGrp="1"/>
          </p:cNvSpPr>
          <p:nvPr>
            <p:ph type="pic" sz="quarter" idx="19"/>
          </p:nvPr>
        </p:nvSpPr>
        <p:spPr>
          <a:xfrm>
            <a:off x="0" y="0"/>
            <a:ext cx="13817597" cy="5106988"/>
          </a:xfrm>
        </p:spPr>
        <p:txBody>
          <a:bodyPr/>
          <a:lstStyle>
            <a:lvl1pPr marL="0" indent="0">
              <a:buNone/>
              <a:defRPr/>
            </a:lvl1pPr>
          </a:lstStyle>
          <a:p>
            <a:endParaRPr lang="en-US" dirty="0"/>
          </a:p>
        </p:txBody>
      </p:sp>
      <p:pic>
        <p:nvPicPr>
          <p:cNvPr id="7" name="Picture 6" descr="A black background with white text&#10;&#10;Description automatically generated with low confidence">
            <a:extLst>
              <a:ext uri="{FF2B5EF4-FFF2-40B4-BE49-F238E27FC236}">
                <a16:creationId xmlns:a16="http://schemas.microsoft.com/office/drawing/2014/main" id="{F83709E8-7771-4C8B-AC9D-81F770D2DCDD}"/>
              </a:ext>
            </a:extLst>
          </p:cNvPr>
          <p:cNvPicPr>
            <a:picLocks noChangeAspect="1"/>
          </p:cNvPicPr>
          <p:nvPr userDrawn="1"/>
        </p:nvPicPr>
        <p:blipFill>
          <a:blip r:embed="rId2"/>
          <a:stretch>
            <a:fillRect/>
          </a:stretch>
        </p:blipFill>
        <p:spPr>
          <a:xfrm>
            <a:off x="4778063" y="3587470"/>
            <a:ext cx="4261473" cy="597460"/>
          </a:xfrm>
          <a:prstGeom prst="rect">
            <a:avLst/>
          </a:prstGeom>
        </p:spPr>
      </p:pic>
      <p:sp>
        <p:nvSpPr>
          <p:cNvPr id="11" name="bottom rectangle">
            <a:extLst>
              <a:ext uri="{FF2B5EF4-FFF2-40B4-BE49-F238E27FC236}">
                <a16:creationId xmlns:a16="http://schemas.microsoft.com/office/drawing/2014/main" id="{2478C65A-966F-46D2-BBBE-F202BFE99360}"/>
              </a:ext>
            </a:extLst>
          </p:cNvPr>
          <p:cNvSpPr/>
          <p:nvPr userDrawn="1"/>
        </p:nvSpPr>
        <p:spPr>
          <a:xfrm>
            <a:off x="0" y="7257578"/>
            <a:ext cx="13817600" cy="5229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1" b="0" i="0" dirty="0">
              <a:latin typeface="Roboto" panose="02000000000000000000" pitchFamily="2" charset="0"/>
            </a:endParaRPr>
          </a:p>
        </p:txBody>
      </p:sp>
      <p:pic>
        <p:nvPicPr>
          <p:cNvPr id="12" name="Picture 11">
            <a:extLst>
              <a:ext uri="{FF2B5EF4-FFF2-40B4-BE49-F238E27FC236}">
                <a16:creationId xmlns:a16="http://schemas.microsoft.com/office/drawing/2014/main" id="{7F0C4831-1A5C-4B96-A840-93AE61A0986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17692" y="7321550"/>
            <a:ext cx="2552946" cy="357923"/>
          </a:xfrm>
          <a:prstGeom prst="rect">
            <a:avLst/>
          </a:prstGeom>
        </p:spPr>
      </p:pic>
      <p:cxnSp>
        <p:nvCxnSpPr>
          <p:cNvPr id="13" name="Straight Connector 12">
            <a:extLst>
              <a:ext uri="{FF2B5EF4-FFF2-40B4-BE49-F238E27FC236}">
                <a16:creationId xmlns:a16="http://schemas.microsoft.com/office/drawing/2014/main" id="{4E0085D4-0DCD-486F-9B4D-343948B19E32}"/>
              </a:ext>
            </a:extLst>
          </p:cNvPr>
          <p:cNvCxnSpPr>
            <a:cxnSpLocks/>
            <a:stCxn id="16" idx="1"/>
          </p:cNvCxnSpPr>
          <p:nvPr userDrawn="1"/>
        </p:nvCxnSpPr>
        <p:spPr>
          <a:xfrm>
            <a:off x="546101" y="7515628"/>
            <a:ext cx="1028699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date">
            <a:extLst>
              <a:ext uri="{FF2B5EF4-FFF2-40B4-BE49-F238E27FC236}">
                <a16:creationId xmlns:a16="http://schemas.microsoft.com/office/drawing/2014/main" id="{88FFD64B-4888-4C94-A8E7-86A81220D2B9}"/>
              </a:ext>
            </a:extLst>
          </p:cNvPr>
          <p:cNvSpPr>
            <a:spLocks noGrp="1"/>
          </p:cNvSpPr>
          <p:nvPr>
            <p:ph type="body" sz="quarter" idx="18" hasCustomPrompt="1"/>
          </p:nvPr>
        </p:nvSpPr>
        <p:spPr>
          <a:xfrm>
            <a:off x="546101" y="7358662"/>
            <a:ext cx="2320507" cy="313932"/>
          </a:xfrm>
          <a:solidFill>
            <a:schemeClr val="accent2"/>
          </a:solidFill>
        </p:spPr>
        <p:txBody>
          <a:bodyPr wrap="none" lIns="45720" rIns="45720">
            <a:spAutoFit/>
          </a:bodyPr>
          <a:lstStyle>
            <a:lvl1pPr marL="0" indent="0" algn="l">
              <a:buNone/>
              <a:defRPr sz="16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Service Line | Date 2021</a:t>
            </a:r>
          </a:p>
        </p:txBody>
      </p:sp>
    </p:spTree>
    <p:extLst>
      <p:ext uri="{BB962C8B-B14F-4D97-AF65-F5344CB8AC3E}">
        <p14:creationId xmlns:p14="http://schemas.microsoft.com/office/powerpoint/2010/main" val="42854761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ver-Portrait">
    <p:spTree>
      <p:nvGrpSpPr>
        <p:cNvPr id="1" name=""/>
        <p:cNvGrpSpPr/>
        <p:nvPr/>
      </p:nvGrpSpPr>
      <p:grpSpPr>
        <a:xfrm>
          <a:off x="0" y="0"/>
          <a:ext cx="0" cy="0"/>
          <a:chOff x="0" y="0"/>
          <a:chExt cx="0" cy="0"/>
        </a:xfrm>
      </p:grpSpPr>
      <p:sp>
        <p:nvSpPr>
          <p:cNvPr id="5" name="client logo">
            <a:extLst>
              <a:ext uri="{FF2B5EF4-FFF2-40B4-BE49-F238E27FC236}">
                <a16:creationId xmlns:a16="http://schemas.microsoft.com/office/drawing/2014/main" id="{559A373A-8F26-4CDA-AEFC-F5F475F5191D}"/>
              </a:ext>
            </a:extLst>
          </p:cNvPr>
          <p:cNvSpPr>
            <a:spLocks noGrp="1"/>
          </p:cNvSpPr>
          <p:nvPr>
            <p:ph type="pic" sz="quarter" idx="16" hasCustomPrompt="1"/>
          </p:nvPr>
        </p:nvSpPr>
        <p:spPr>
          <a:xfrm>
            <a:off x="7687122" y="1595551"/>
            <a:ext cx="4129088" cy="1716087"/>
          </a:xfrm>
        </p:spPr>
        <p:txBody>
          <a:bodyPr/>
          <a:lstStyle>
            <a:lvl1pPr marL="0" indent="0" algn="ctr">
              <a:buNone/>
              <a:defRPr/>
            </a:lvl1pPr>
          </a:lstStyle>
          <a:p>
            <a:r>
              <a:rPr lang="en-US" dirty="0"/>
              <a:t>Client logo</a:t>
            </a:r>
          </a:p>
        </p:txBody>
      </p:sp>
      <p:sp>
        <p:nvSpPr>
          <p:cNvPr id="10" name="title">
            <a:extLst>
              <a:ext uri="{FF2B5EF4-FFF2-40B4-BE49-F238E27FC236}">
                <a16:creationId xmlns:a16="http://schemas.microsoft.com/office/drawing/2014/main" id="{12DF4F03-5308-4189-B6D8-0928FBA5180F}"/>
              </a:ext>
            </a:extLst>
          </p:cNvPr>
          <p:cNvSpPr>
            <a:spLocks noGrp="1"/>
          </p:cNvSpPr>
          <p:nvPr>
            <p:ph type="body" sz="quarter" idx="17" hasCustomPrompt="1"/>
          </p:nvPr>
        </p:nvSpPr>
        <p:spPr>
          <a:xfrm>
            <a:off x="7687122" y="4019525"/>
            <a:ext cx="5628821" cy="1277461"/>
          </a:xfrm>
        </p:spPr>
        <p:txBody>
          <a:bodyPr anchor="t">
            <a:normAutofit/>
          </a:bodyPr>
          <a:lstStyle>
            <a:lvl1pPr marL="0" indent="0" algn="l">
              <a:lnSpc>
                <a:spcPct val="100000"/>
              </a:lnSpc>
              <a:spcBef>
                <a:spcPts val="0"/>
              </a:spcBef>
              <a:buNone/>
              <a:defRPr sz="4000">
                <a:solidFill>
                  <a:schemeClr val="tx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Presentation Title</a:t>
            </a:r>
          </a:p>
        </p:txBody>
      </p:sp>
      <p:sp>
        <p:nvSpPr>
          <p:cNvPr id="18" name="cover image">
            <a:extLst>
              <a:ext uri="{FF2B5EF4-FFF2-40B4-BE49-F238E27FC236}">
                <a16:creationId xmlns:a16="http://schemas.microsoft.com/office/drawing/2014/main" id="{50FCDBFB-C2D3-40CA-ABB0-825D2D1BBCCE}"/>
              </a:ext>
            </a:extLst>
          </p:cNvPr>
          <p:cNvSpPr>
            <a:spLocks noGrp="1"/>
          </p:cNvSpPr>
          <p:nvPr>
            <p:ph type="pic" sz="quarter" idx="19"/>
          </p:nvPr>
        </p:nvSpPr>
        <p:spPr>
          <a:xfrm>
            <a:off x="1" y="0"/>
            <a:ext cx="6908800" cy="7257577"/>
          </a:xfrm>
        </p:spPr>
        <p:txBody>
          <a:bodyPr/>
          <a:lstStyle>
            <a:lvl1pPr marL="0" indent="0">
              <a:buNone/>
              <a:defRPr/>
            </a:lvl1pPr>
          </a:lstStyle>
          <a:p>
            <a:endParaRPr lang="en-US" dirty="0"/>
          </a:p>
        </p:txBody>
      </p:sp>
      <p:cxnSp>
        <p:nvCxnSpPr>
          <p:cNvPr id="6" name="line">
            <a:extLst>
              <a:ext uri="{FF2B5EF4-FFF2-40B4-BE49-F238E27FC236}">
                <a16:creationId xmlns:a16="http://schemas.microsoft.com/office/drawing/2014/main" id="{F5FD4FFA-2020-4182-B065-8C344B09C8DB}"/>
              </a:ext>
            </a:extLst>
          </p:cNvPr>
          <p:cNvCxnSpPr/>
          <p:nvPr userDrawn="1"/>
        </p:nvCxnSpPr>
        <p:spPr>
          <a:xfrm>
            <a:off x="7687122" y="3635828"/>
            <a:ext cx="4129088"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bottom rectangle">
            <a:extLst>
              <a:ext uri="{FF2B5EF4-FFF2-40B4-BE49-F238E27FC236}">
                <a16:creationId xmlns:a16="http://schemas.microsoft.com/office/drawing/2014/main" id="{ABC3A639-8550-45E5-809B-5802F97FF74C}"/>
              </a:ext>
            </a:extLst>
          </p:cNvPr>
          <p:cNvSpPr/>
          <p:nvPr userDrawn="1"/>
        </p:nvSpPr>
        <p:spPr>
          <a:xfrm>
            <a:off x="0" y="7257578"/>
            <a:ext cx="13817600" cy="5229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1" b="0" i="0" dirty="0">
              <a:latin typeface="Roboto" panose="02000000000000000000" pitchFamily="2" charset="0"/>
            </a:endParaRPr>
          </a:p>
        </p:txBody>
      </p:sp>
      <p:pic>
        <p:nvPicPr>
          <p:cNvPr id="15" name="Picture 14">
            <a:extLst>
              <a:ext uri="{FF2B5EF4-FFF2-40B4-BE49-F238E27FC236}">
                <a16:creationId xmlns:a16="http://schemas.microsoft.com/office/drawing/2014/main" id="{ABAD550E-E377-4AA0-A042-C35A5B20973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17692" y="7321550"/>
            <a:ext cx="2552946" cy="357923"/>
          </a:xfrm>
          <a:prstGeom prst="rect">
            <a:avLst/>
          </a:prstGeom>
        </p:spPr>
      </p:pic>
      <p:cxnSp>
        <p:nvCxnSpPr>
          <p:cNvPr id="16" name="Straight Connector 15">
            <a:extLst>
              <a:ext uri="{FF2B5EF4-FFF2-40B4-BE49-F238E27FC236}">
                <a16:creationId xmlns:a16="http://schemas.microsoft.com/office/drawing/2014/main" id="{04761FE6-B40F-4BA2-973A-72DF3DA2776C}"/>
              </a:ext>
            </a:extLst>
          </p:cNvPr>
          <p:cNvCxnSpPr>
            <a:cxnSpLocks/>
            <a:stCxn id="17" idx="1"/>
          </p:cNvCxnSpPr>
          <p:nvPr userDrawn="1"/>
        </p:nvCxnSpPr>
        <p:spPr>
          <a:xfrm>
            <a:off x="546101" y="7515628"/>
            <a:ext cx="1028699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date">
            <a:extLst>
              <a:ext uri="{FF2B5EF4-FFF2-40B4-BE49-F238E27FC236}">
                <a16:creationId xmlns:a16="http://schemas.microsoft.com/office/drawing/2014/main" id="{2030BCC0-D71A-4B17-A55C-119F8C2613DA}"/>
              </a:ext>
            </a:extLst>
          </p:cNvPr>
          <p:cNvSpPr>
            <a:spLocks noGrp="1"/>
          </p:cNvSpPr>
          <p:nvPr>
            <p:ph type="body" sz="quarter" idx="18" hasCustomPrompt="1"/>
          </p:nvPr>
        </p:nvSpPr>
        <p:spPr>
          <a:xfrm>
            <a:off x="546101" y="7358662"/>
            <a:ext cx="2320507" cy="313932"/>
          </a:xfrm>
          <a:solidFill>
            <a:schemeClr val="accent2"/>
          </a:solidFill>
        </p:spPr>
        <p:txBody>
          <a:bodyPr wrap="none" lIns="45720" rIns="45720">
            <a:spAutoFit/>
          </a:bodyPr>
          <a:lstStyle>
            <a:lvl1pPr marL="0" indent="0" algn="l">
              <a:buNone/>
              <a:defRPr sz="16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Service Line | Date 2021</a:t>
            </a:r>
          </a:p>
        </p:txBody>
      </p:sp>
    </p:spTree>
    <p:extLst>
      <p:ext uri="{BB962C8B-B14F-4D97-AF65-F5344CB8AC3E}">
        <p14:creationId xmlns:p14="http://schemas.microsoft.com/office/powerpoint/2010/main" val="7742766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E077816-0D26-4CF0-BF75-A7239D10E3BA}"/>
              </a:ext>
            </a:extLst>
          </p:cNvPr>
          <p:cNvSpPr>
            <a:spLocks noGrp="1"/>
          </p:cNvSpPr>
          <p:nvPr>
            <p:ph type="body" sz="quarter" idx="10" hasCustomPrompt="1"/>
          </p:nvPr>
        </p:nvSpPr>
        <p:spPr>
          <a:xfrm>
            <a:off x="1460500" y="3265487"/>
            <a:ext cx="10896600" cy="1241425"/>
          </a:xfrm>
        </p:spPr>
        <p:txBody>
          <a:bodyPr anchor="ctr">
            <a:normAutofit/>
          </a:bodyPr>
          <a:lstStyle>
            <a:lvl1pPr marL="0" indent="0" algn="ctr">
              <a:buNone/>
              <a:defRPr sz="6000">
                <a:solidFill>
                  <a:schemeClr val="bg1"/>
                </a:solidFill>
              </a:defRPr>
            </a:lvl1pPr>
          </a:lstStyle>
          <a:p>
            <a:pPr lvl="0"/>
            <a:r>
              <a:rPr lang="en-US"/>
              <a:t>Divider Name Goes Here</a:t>
            </a:r>
          </a:p>
        </p:txBody>
      </p:sp>
      <p:pic>
        <p:nvPicPr>
          <p:cNvPr id="3" name="Picture 2" descr="A black background with white text&#10;&#10;Description automatically generated with low confidence">
            <a:extLst>
              <a:ext uri="{FF2B5EF4-FFF2-40B4-BE49-F238E27FC236}">
                <a16:creationId xmlns:a16="http://schemas.microsoft.com/office/drawing/2014/main" id="{AB52F4B7-A69B-475D-9EA7-1AE2546987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97474" y="6918063"/>
            <a:ext cx="3422652" cy="477410"/>
          </a:xfrm>
          <a:prstGeom prst="rect">
            <a:avLst/>
          </a:prstGeom>
        </p:spPr>
      </p:pic>
      <p:pic>
        <p:nvPicPr>
          <p:cNvPr id="2" name="Picture 2" descr="Economic Development">
            <a:extLst>
              <a:ext uri="{FF2B5EF4-FFF2-40B4-BE49-F238E27FC236}">
                <a16:creationId xmlns:a16="http://schemas.microsoft.com/office/drawing/2014/main" id="{0270D2C7-0D63-E80B-44CA-3500D68280A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25624"/>
            <a:ext cx="13817600" cy="5532437"/>
          </a:xfrm>
          <a:prstGeom prst="rect">
            <a:avLst/>
          </a:prstGeom>
          <a:noFill/>
          <a:extLst>
            <a:ext uri="{909E8E84-426E-40DD-AFC4-6F175D3DCCD1}">
              <a14:hiddenFill xmlns:a14="http://schemas.microsoft.com/office/drawing/2010/main">
                <a:solidFill>
                  <a:srgbClr val="FFFFFF"/>
                </a:solidFill>
              </a14:hiddenFill>
            </a:ext>
          </a:extLst>
        </p:spPr>
      </p:pic>
      <p:sp>
        <p:nvSpPr>
          <p:cNvPr id="13" name="blue-overlay">
            <a:extLst>
              <a:ext uri="{FF2B5EF4-FFF2-40B4-BE49-F238E27FC236}">
                <a16:creationId xmlns:a16="http://schemas.microsoft.com/office/drawing/2014/main" id="{356BBA15-1EF3-4CD3-B4E9-F521498DF628}"/>
              </a:ext>
            </a:extLst>
          </p:cNvPr>
          <p:cNvSpPr/>
          <p:nvPr userDrawn="1"/>
        </p:nvSpPr>
        <p:spPr>
          <a:xfrm>
            <a:off x="0" y="0"/>
            <a:ext cx="13817600" cy="7772400"/>
          </a:xfrm>
          <a:prstGeom prst="rect">
            <a:avLst/>
          </a:prstGeom>
          <a:solidFill>
            <a:srgbClr val="003479">
              <a:alpha val="6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0813388"/>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vider-Subtext">
    <p:spTree>
      <p:nvGrpSpPr>
        <p:cNvPr id="1" name=""/>
        <p:cNvGrpSpPr/>
        <p:nvPr/>
      </p:nvGrpSpPr>
      <p:grpSpPr>
        <a:xfrm>
          <a:off x="0" y="0"/>
          <a:ext cx="0" cy="0"/>
          <a:chOff x="0" y="0"/>
          <a:chExt cx="0" cy="0"/>
        </a:xfrm>
      </p:grpSpPr>
      <p:pic>
        <p:nvPicPr>
          <p:cNvPr id="12" name="image" descr="A low angle view of tall buildings&#10;&#10;Description automatically generated with low confidence">
            <a:extLst>
              <a:ext uri="{FF2B5EF4-FFF2-40B4-BE49-F238E27FC236}">
                <a16:creationId xmlns:a16="http://schemas.microsoft.com/office/drawing/2014/main" id="{CAD1C49A-1D06-4E83-88FB-D4951F3B74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3817600" cy="7772400"/>
          </a:xfrm>
          <a:prstGeom prst="rect">
            <a:avLst/>
          </a:prstGeom>
        </p:spPr>
      </p:pic>
      <p:sp>
        <p:nvSpPr>
          <p:cNvPr id="13" name="blue-overlay">
            <a:extLst>
              <a:ext uri="{FF2B5EF4-FFF2-40B4-BE49-F238E27FC236}">
                <a16:creationId xmlns:a16="http://schemas.microsoft.com/office/drawing/2014/main" id="{356BBA15-1EF3-4CD3-B4E9-F521498DF628}"/>
              </a:ext>
            </a:extLst>
          </p:cNvPr>
          <p:cNvSpPr/>
          <p:nvPr userDrawn="1"/>
        </p:nvSpPr>
        <p:spPr>
          <a:xfrm>
            <a:off x="0" y="0"/>
            <a:ext cx="13817600" cy="7772400"/>
          </a:xfrm>
          <a:prstGeom prst="rect">
            <a:avLst/>
          </a:prstGeom>
          <a:solidFill>
            <a:srgbClr val="003479">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BE077816-0D26-4CF0-BF75-A7239D10E3BA}"/>
              </a:ext>
            </a:extLst>
          </p:cNvPr>
          <p:cNvSpPr>
            <a:spLocks noGrp="1"/>
          </p:cNvSpPr>
          <p:nvPr>
            <p:ph type="body" sz="quarter" idx="10" hasCustomPrompt="1"/>
          </p:nvPr>
        </p:nvSpPr>
        <p:spPr>
          <a:xfrm>
            <a:off x="1460500" y="3265488"/>
            <a:ext cx="10896600" cy="864498"/>
          </a:xfrm>
        </p:spPr>
        <p:txBody>
          <a:bodyPr anchor="ctr">
            <a:normAutofit/>
          </a:bodyPr>
          <a:lstStyle>
            <a:lvl1pPr marL="0" indent="0" algn="ctr">
              <a:buNone/>
              <a:defRPr sz="6000">
                <a:solidFill>
                  <a:schemeClr val="bg1"/>
                </a:solidFill>
              </a:defRPr>
            </a:lvl1pPr>
          </a:lstStyle>
          <a:p>
            <a:pPr lvl="0"/>
            <a:r>
              <a:rPr lang="en-US"/>
              <a:t>Divider Name Goes Here</a:t>
            </a:r>
          </a:p>
        </p:txBody>
      </p:sp>
      <p:pic>
        <p:nvPicPr>
          <p:cNvPr id="3" name="Picture 2" descr="A black background with white text&#10;&#10;Description automatically generated with low confidence">
            <a:extLst>
              <a:ext uri="{FF2B5EF4-FFF2-40B4-BE49-F238E27FC236}">
                <a16:creationId xmlns:a16="http://schemas.microsoft.com/office/drawing/2014/main" id="{AB52F4B7-A69B-475D-9EA7-1AE2546987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97474" y="6918063"/>
            <a:ext cx="3422652" cy="477410"/>
          </a:xfrm>
          <a:prstGeom prst="rect">
            <a:avLst/>
          </a:prstGeom>
        </p:spPr>
      </p:pic>
      <p:sp>
        <p:nvSpPr>
          <p:cNvPr id="6" name="Text Placeholder 17">
            <a:extLst>
              <a:ext uri="{FF2B5EF4-FFF2-40B4-BE49-F238E27FC236}">
                <a16:creationId xmlns:a16="http://schemas.microsoft.com/office/drawing/2014/main" id="{A44979A6-AB27-4C94-9CAF-07BAEE73CFB4}"/>
              </a:ext>
            </a:extLst>
          </p:cNvPr>
          <p:cNvSpPr>
            <a:spLocks noGrp="1"/>
          </p:cNvSpPr>
          <p:nvPr>
            <p:ph type="body" sz="quarter" idx="11" hasCustomPrompt="1"/>
          </p:nvPr>
        </p:nvSpPr>
        <p:spPr>
          <a:xfrm>
            <a:off x="1460500" y="4268206"/>
            <a:ext cx="10896600" cy="477411"/>
          </a:xfrm>
        </p:spPr>
        <p:txBody>
          <a:bodyPr anchor="ctr">
            <a:normAutofit/>
          </a:bodyPr>
          <a:lstStyle>
            <a:lvl1pPr marL="0" indent="0" algn="ctr">
              <a:buNone/>
              <a:defRPr sz="2800" b="0" i="1">
                <a:solidFill>
                  <a:schemeClr val="bg1"/>
                </a:solidFill>
              </a:defRPr>
            </a:lvl1pPr>
          </a:lstStyle>
          <a:p>
            <a:pPr lvl="0"/>
            <a:r>
              <a:rPr lang="en-US"/>
              <a:t>Divider Name Goes Here</a:t>
            </a:r>
          </a:p>
        </p:txBody>
      </p:sp>
    </p:spTree>
    <p:extLst>
      <p:ext uri="{BB962C8B-B14F-4D97-AF65-F5344CB8AC3E}">
        <p14:creationId xmlns:p14="http://schemas.microsoft.com/office/powerpoint/2010/main" val="1410934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 Header-3/4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F46D19-3848-4C1B-B833-6E75C3D52C65}"/>
              </a:ext>
            </a:extLst>
          </p:cNvPr>
          <p:cNvSpPr/>
          <p:nvPr userDrawn="1"/>
        </p:nvSpPr>
        <p:spPr>
          <a:xfrm>
            <a:off x="0" y="0"/>
            <a:ext cx="8203096" cy="77921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7292975"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sp>
        <p:nvSpPr>
          <p:cNvPr id="6" name="Slide Number Placeholder 2">
            <a:extLst>
              <a:ext uri="{FF2B5EF4-FFF2-40B4-BE49-F238E27FC236}">
                <a16:creationId xmlns:a16="http://schemas.microsoft.com/office/drawing/2014/main" id="{3FD804DE-77E3-D247-993A-649F8B8E041E}"/>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pic>
        <p:nvPicPr>
          <p:cNvPr id="3" name="Picture 2" descr="Shape&#10;&#10;Description automatically generated with medium confidence">
            <a:extLst>
              <a:ext uri="{FF2B5EF4-FFF2-40B4-BE49-F238E27FC236}">
                <a16:creationId xmlns:a16="http://schemas.microsoft.com/office/drawing/2014/main" id="{F826E42D-4694-4F1B-BE4B-D98FBD498ABB}"/>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Tree>
    <p:extLst>
      <p:ext uri="{BB962C8B-B14F-4D97-AF65-F5344CB8AC3E}">
        <p14:creationId xmlns:p14="http://schemas.microsoft.com/office/powerpoint/2010/main" val="1240770494"/>
      </p:ext>
    </p:extLst>
  </p:cSld>
  <p:clrMapOvr>
    <a:masterClrMapping/>
  </p:clrMapOvr>
  <p:extLst>
    <p:ext uri="{DCECCB84-F9BA-43D5-87BE-67443E8EF086}">
      <p15:sldGuideLst xmlns:p15="http://schemas.microsoft.com/office/powerpoint/2012/main">
        <p15:guide id="2" pos="320" userDrawn="1">
          <p15:clr>
            <a:srgbClr val="FBAE40"/>
          </p15:clr>
        </p15:guide>
        <p15:guide id="3" pos="8384" userDrawn="1">
          <p15:clr>
            <a:srgbClr val="FBAE40"/>
          </p15:clr>
        </p15:guide>
        <p15:guide id="4" orient="horz" pos="720" userDrawn="1">
          <p15:clr>
            <a:srgbClr val="FBAE40"/>
          </p15:clr>
        </p15:guide>
        <p15:guide id="5" orient="horz" pos="4512"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OC-Presente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F1A545-8B8C-4F85-867E-F34A8703FB24}"/>
              </a:ext>
            </a:extLst>
          </p:cNvPr>
          <p:cNvSpPr/>
          <p:nvPr userDrawn="1"/>
        </p:nvSpPr>
        <p:spPr>
          <a:xfrm>
            <a:off x="0" y="0"/>
            <a:ext cx="8361135"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D41EECE-AD8A-4A9E-9226-053CF1CE33C4}"/>
              </a:ext>
            </a:extLst>
          </p:cNvPr>
          <p:cNvSpPr txBox="1"/>
          <p:nvPr userDrawn="1"/>
        </p:nvSpPr>
        <p:spPr>
          <a:xfrm>
            <a:off x="1110418" y="819150"/>
            <a:ext cx="5798382" cy="683795"/>
          </a:xfrm>
          <a:prstGeom prst="rect">
            <a:avLst/>
          </a:prstGeom>
          <a:noFill/>
          <a:effectLst/>
        </p:spPr>
        <p:txBody>
          <a:bodyPr wrap="none" rtlCol="0" anchor="ctr">
            <a:noAutofit/>
          </a:bodyPr>
          <a:lstStyle/>
          <a:p>
            <a:pPr marL="0" lvl="2" algn="l">
              <a:lnSpc>
                <a:spcPct val="100000"/>
              </a:lnSpc>
            </a:pPr>
            <a:r>
              <a:rPr lang="en-US" sz="4400" b="0" dirty="0">
                <a:solidFill>
                  <a:schemeClr val="tx1"/>
                </a:solidFill>
                <a:latin typeface="+mj-lt"/>
              </a:rPr>
              <a:t>AGENDA</a:t>
            </a:r>
          </a:p>
        </p:txBody>
      </p:sp>
      <p:cxnSp>
        <p:nvCxnSpPr>
          <p:cNvPr id="8" name="Straight Connector 7">
            <a:extLst>
              <a:ext uri="{FF2B5EF4-FFF2-40B4-BE49-F238E27FC236}">
                <a16:creationId xmlns:a16="http://schemas.microsoft.com/office/drawing/2014/main" id="{F0C9EB0D-9950-4C30-A678-1FD50BD52558}"/>
              </a:ext>
            </a:extLst>
          </p:cNvPr>
          <p:cNvCxnSpPr/>
          <p:nvPr userDrawn="1"/>
        </p:nvCxnSpPr>
        <p:spPr>
          <a:xfrm flipV="1">
            <a:off x="1110418" y="1628775"/>
            <a:ext cx="0" cy="614362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29A547-5BF7-4B40-946A-1A017A872DAA}"/>
              </a:ext>
            </a:extLst>
          </p:cNvPr>
          <p:cNvCxnSpPr/>
          <p:nvPr userDrawn="1"/>
        </p:nvCxnSpPr>
        <p:spPr>
          <a:xfrm>
            <a:off x="1110418" y="1628775"/>
            <a:ext cx="5652642"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D3AB0164-52F9-4D50-93ED-8FC283388CC8}"/>
              </a:ext>
            </a:extLst>
          </p:cNvPr>
          <p:cNvSpPr>
            <a:spLocks noGrp="1"/>
          </p:cNvSpPr>
          <p:nvPr>
            <p:ph type="pic" sz="quarter" idx="10" hasCustomPrompt="1"/>
          </p:nvPr>
        </p:nvSpPr>
        <p:spPr>
          <a:xfrm>
            <a:off x="7686865" y="1744429"/>
            <a:ext cx="1348540" cy="1348538"/>
          </a:xfrm>
          <a:prstGeom prst="ellipse">
            <a:avLst/>
          </a:prstGeom>
          <a:solidFill>
            <a:schemeClr val="bg1">
              <a:lumMod val="75000"/>
            </a:schemeClr>
          </a:solidFill>
          <a:ln w="28575">
            <a:solidFill>
              <a:schemeClr val="bg1"/>
            </a:solidFill>
          </a:ln>
        </p:spPr>
        <p:txBody>
          <a:bodyPr anchor="ctr">
            <a:normAutofit/>
          </a:bodyPr>
          <a:lstStyle>
            <a:lvl1pPr marL="0" indent="0" algn="ctr">
              <a:buNone/>
              <a:defRPr sz="1400"/>
            </a:lvl1pPr>
          </a:lstStyle>
          <a:p>
            <a:r>
              <a:rPr lang="en-US" dirty="0"/>
              <a:t>Headshot</a:t>
            </a:r>
          </a:p>
        </p:txBody>
      </p:sp>
      <p:sp>
        <p:nvSpPr>
          <p:cNvPr id="14" name="Text Placeholder 13">
            <a:extLst>
              <a:ext uri="{FF2B5EF4-FFF2-40B4-BE49-F238E27FC236}">
                <a16:creationId xmlns:a16="http://schemas.microsoft.com/office/drawing/2014/main" id="{CC969860-D6CD-4FB8-8A98-DB0BB5F3F4A1}"/>
              </a:ext>
            </a:extLst>
          </p:cNvPr>
          <p:cNvSpPr>
            <a:spLocks noGrp="1"/>
          </p:cNvSpPr>
          <p:nvPr>
            <p:ph type="body" sz="quarter" idx="11" hasCustomPrompt="1"/>
          </p:nvPr>
        </p:nvSpPr>
        <p:spPr>
          <a:xfrm>
            <a:off x="9313316" y="1995252"/>
            <a:ext cx="3328364" cy="304800"/>
          </a:xfrm>
        </p:spPr>
        <p:txBody>
          <a:bodyPr anchor="ctr">
            <a:normAutofit/>
          </a:bodyPr>
          <a:lstStyle>
            <a:lvl1pPr marL="0" indent="0">
              <a:buNone/>
              <a:defRPr sz="2000" b="1"/>
            </a:lvl1pPr>
          </a:lstStyle>
          <a:p>
            <a:pPr lvl="0"/>
            <a:r>
              <a:rPr lang="en-US"/>
              <a:t>First Last Name</a:t>
            </a:r>
          </a:p>
        </p:txBody>
      </p:sp>
      <p:sp>
        <p:nvSpPr>
          <p:cNvPr id="15" name="Text Placeholder 13">
            <a:extLst>
              <a:ext uri="{FF2B5EF4-FFF2-40B4-BE49-F238E27FC236}">
                <a16:creationId xmlns:a16="http://schemas.microsoft.com/office/drawing/2014/main" id="{D12C13F1-249E-45CD-A0B6-23925FCD9FF3}"/>
              </a:ext>
            </a:extLst>
          </p:cNvPr>
          <p:cNvSpPr>
            <a:spLocks noGrp="1"/>
          </p:cNvSpPr>
          <p:nvPr>
            <p:ph type="body" sz="quarter" idx="12" hasCustomPrompt="1"/>
          </p:nvPr>
        </p:nvSpPr>
        <p:spPr>
          <a:xfrm>
            <a:off x="9313316" y="2300052"/>
            <a:ext cx="3328364" cy="304800"/>
          </a:xfrm>
        </p:spPr>
        <p:txBody>
          <a:bodyPr anchor="ctr">
            <a:noAutofit/>
          </a:bodyPr>
          <a:lstStyle>
            <a:lvl1pPr marL="0" indent="0">
              <a:buNone/>
              <a:defRPr sz="1400" b="0" i="1"/>
            </a:lvl1pPr>
          </a:lstStyle>
          <a:p>
            <a:pPr lvl="0"/>
            <a:r>
              <a:rPr lang="en-US"/>
              <a:t>Title</a:t>
            </a:r>
          </a:p>
        </p:txBody>
      </p:sp>
      <p:sp>
        <p:nvSpPr>
          <p:cNvPr id="16" name="Text Placeholder 13">
            <a:extLst>
              <a:ext uri="{FF2B5EF4-FFF2-40B4-BE49-F238E27FC236}">
                <a16:creationId xmlns:a16="http://schemas.microsoft.com/office/drawing/2014/main" id="{0285BCA6-5113-4BBE-AA8B-2BFC521D533C}"/>
              </a:ext>
            </a:extLst>
          </p:cNvPr>
          <p:cNvSpPr>
            <a:spLocks noGrp="1"/>
          </p:cNvSpPr>
          <p:nvPr>
            <p:ph type="body" sz="quarter" idx="13" hasCustomPrompt="1"/>
          </p:nvPr>
        </p:nvSpPr>
        <p:spPr>
          <a:xfrm>
            <a:off x="9313316" y="2610576"/>
            <a:ext cx="3328364" cy="304800"/>
          </a:xfrm>
        </p:spPr>
        <p:txBody>
          <a:bodyPr anchor="ctr">
            <a:noAutofit/>
          </a:bodyPr>
          <a:lstStyle>
            <a:lvl1pPr marL="0" indent="0">
              <a:buNone/>
              <a:defRPr sz="1400" b="0" i="1"/>
            </a:lvl1pPr>
          </a:lstStyle>
          <a:p>
            <a:pPr lvl="0"/>
            <a:r>
              <a:rPr lang="en-US"/>
              <a:t>email@siteselectiongroup.com</a:t>
            </a:r>
          </a:p>
        </p:txBody>
      </p:sp>
      <p:sp>
        <p:nvSpPr>
          <p:cNvPr id="39" name="Picture Placeholder 11">
            <a:extLst>
              <a:ext uri="{FF2B5EF4-FFF2-40B4-BE49-F238E27FC236}">
                <a16:creationId xmlns:a16="http://schemas.microsoft.com/office/drawing/2014/main" id="{398CC9DE-AD66-4498-B292-2F67EE88DA20}"/>
              </a:ext>
            </a:extLst>
          </p:cNvPr>
          <p:cNvSpPr>
            <a:spLocks noGrp="1"/>
          </p:cNvSpPr>
          <p:nvPr>
            <p:ph type="pic" sz="quarter" idx="14" hasCustomPrompt="1"/>
          </p:nvPr>
        </p:nvSpPr>
        <p:spPr>
          <a:xfrm>
            <a:off x="7686865" y="3272661"/>
            <a:ext cx="1348540" cy="1348538"/>
          </a:xfrm>
          <a:prstGeom prst="ellipse">
            <a:avLst/>
          </a:prstGeom>
          <a:solidFill>
            <a:schemeClr val="bg1">
              <a:lumMod val="75000"/>
            </a:schemeClr>
          </a:solidFill>
          <a:ln w="28575">
            <a:solidFill>
              <a:schemeClr val="bg1"/>
            </a:solidFill>
          </a:ln>
        </p:spPr>
        <p:txBody>
          <a:bodyPr anchor="ctr">
            <a:normAutofit/>
          </a:bodyPr>
          <a:lstStyle>
            <a:lvl1pPr marL="0" indent="0" algn="ctr">
              <a:buNone/>
              <a:defRPr sz="1400"/>
            </a:lvl1pPr>
          </a:lstStyle>
          <a:p>
            <a:r>
              <a:rPr lang="en-US" dirty="0"/>
              <a:t>Headshot</a:t>
            </a:r>
          </a:p>
        </p:txBody>
      </p:sp>
      <p:sp>
        <p:nvSpPr>
          <p:cNvPr id="40" name="Text Placeholder 13">
            <a:extLst>
              <a:ext uri="{FF2B5EF4-FFF2-40B4-BE49-F238E27FC236}">
                <a16:creationId xmlns:a16="http://schemas.microsoft.com/office/drawing/2014/main" id="{C7EB68B8-C150-439F-8CC4-C95D32BC1830}"/>
              </a:ext>
            </a:extLst>
          </p:cNvPr>
          <p:cNvSpPr>
            <a:spLocks noGrp="1"/>
          </p:cNvSpPr>
          <p:nvPr>
            <p:ph type="body" sz="quarter" idx="15" hasCustomPrompt="1"/>
          </p:nvPr>
        </p:nvSpPr>
        <p:spPr>
          <a:xfrm>
            <a:off x="9313316" y="3523484"/>
            <a:ext cx="3328364" cy="304800"/>
          </a:xfrm>
        </p:spPr>
        <p:txBody>
          <a:bodyPr anchor="ctr">
            <a:normAutofit/>
          </a:bodyPr>
          <a:lstStyle>
            <a:lvl1pPr marL="0" indent="0">
              <a:buNone/>
              <a:defRPr sz="2000" b="1"/>
            </a:lvl1pPr>
          </a:lstStyle>
          <a:p>
            <a:pPr lvl="0"/>
            <a:r>
              <a:rPr lang="en-US"/>
              <a:t>First Last Name</a:t>
            </a:r>
          </a:p>
        </p:txBody>
      </p:sp>
      <p:sp>
        <p:nvSpPr>
          <p:cNvPr id="41" name="Text Placeholder 13">
            <a:extLst>
              <a:ext uri="{FF2B5EF4-FFF2-40B4-BE49-F238E27FC236}">
                <a16:creationId xmlns:a16="http://schemas.microsoft.com/office/drawing/2014/main" id="{A781BBEC-2432-4DF8-8364-CB1F03441191}"/>
              </a:ext>
            </a:extLst>
          </p:cNvPr>
          <p:cNvSpPr>
            <a:spLocks noGrp="1"/>
          </p:cNvSpPr>
          <p:nvPr>
            <p:ph type="body" sz="quarter" idx="16" hasCustomPrompt="1"/>
          </p:nvPr>
        </p:nvSpPr>
        <p:spPr>
          <a:xfrm>
            <a:off x="9313316" y="3828284"/>
            <a:ext cx="3328364" cy="304800"/>
          </a:xfrm>
        </p:spPr>
        <p:txBody>
          <a:bodyPr anchor="ctr">
            <a:noAutofit/>
          </a:bodyPr>
          <a:lstStyle>
            <a:lvl1pPr marL="0" indent="0">
              <a:buNone/>
              <a:defRPr sz="1400" b="0" i="1"/>
            </a:lvl1pPr>
          </a:lstStyle>
          <a:p>
            <a:pPr lvl="0"/>
            <a:r>
              <a:rPr lang="en-US"/>
              <a:t>Title</a:t>
            </a:r>
          </a:p>
        </p:txBody>
      </p:sp>
      <p:sp>
        <p:nvSpPr>
          <p:cNvPr id="42" name="Text Placeholder 13">
            <a:extLst>
              <a:ext uri="{FF2B5EF4-FFF2-40B4-BE49-F238E27FC236}">
                <a16:creationId xmlns:a16="http://schemas.microsoft.com/office/drawing/2014/main" id="{1F033B1F-D5C4-4FC9-BD85-7387130A46F2}"/>
              </a:ext>
            </a:extLst>
          </p:cNvPr>
          <p:cNvSpPr>
            <a:spLocks noGrp="1"/>
          </p:cNvSpPr>
          <p:nvPr>
            <p:ph type="body" sz="quarter" idx="17" hasCustomPrompt="1"/>
          </p:nvPr>
        </p:nvSpPr>
        <p:spPr>
          <a:xfrm>
            <a:off x="9313316" y="4138808"/>
            <a:ext cx="3328364" cy="304800"/>
          </a:xfrm>
        </p:spPr>
        <p:txBody>
          <a:bodyPr anchor="ctr">
            <a:noAutofit/>
          </a:bodyPr>
          <a:lstStyle>
            <a:lvl1pPr marL="0" indent="0">
              <a:buNone/>
              <a:defRPr sz="1400" b="0" i="1"/>
            </a:lvl1pPr>
          </a:lstStyle>
          <a:p>
            <a:pPr lvl="0"/>
            <a:r>
              <a:rPr lang="en-US"/>
              <a:t>email@siteselectiongroup.com</a:t>
            </a:r>
          </a:p>
        </p:txBody>
      </p:sp>
      <p:sp>
        <p:nvSpPr>
          <p:cNvPr id="43" name="Picture Placeholder 11">
            <a:extLst>
              <a:ext uri="{FF2B5EF4-FFF2-40B4-BE49-F238E27FC236}">
                <a16:creationId xmlns:a16="http://schemas.microsoft.com/office/drawing/2014/main" id="{1264BC9D-B961-4A53-866A-7C0B7C7D4E76}"/>
              </a:ext>
            </a:extLst>
          </p:cNvPr>
          <p:cNvSpPr>
            <a:spLocks noGrp="1"/>
          </p:cNvSpPr>
          <p:nvPr>
            <p:ph type="pic" sz="quarter" idx="18" hasCustomPrompt="1"/>
          </p:nvPr>
        </p:nvSpPr>
        <p:spPr>
          <a:xfrm>
            <a:off x="7686865" y="4827587"/>
            <a:ext cx="1348540" cy="1348538"/>
          </a:xfrm>
          <a:prstGeom prst="ellipse">
            <a:avLst/>
          </a:prstGeom>
          <a:solidFill>
            <a:schemeClr val="bg1">
              <a:lumMod val="75000"/>
            </a:schemeClr>
          </a:solidFill>
          <a:ln w="28575">
            <a:solidFill>
              <a:schemeClr val="bg1"/>
            </a:solidFill>
          </a:ln>
        </p:spPr>
        <p:txBody>
          <a:bodyPr anchor="ctr">
            <a:normAutofit/>
          </a:bodyPr>
          <a:lstStyle>
            <a:lvl1pPr marL="0" indent="0" algn="ctr">
              <a:buNone/>
              <a:defRPr sz="1400"/>
            </a:lvl1pPr>
          </a:lstStyle>
          <a:p>
            <a:r>
              <a:rPr lang="en-US" dirty="0"/>
              <a:t>Headshot</a:t>
            </a:r>
          </a:p>
        </p:txBody>
      </p:sp>
      <p:sp>
        <p:nvSpPr>
          <p:cNvPr id="44" name="Text Placeholder 13">
            <a:extLst>
              <a:ext uri="{FF2B5EF4-FFF2-40B4-BE49-F238E27FC236}">
                <a16:creationId xmlns:a16="http://schemas.microsoft.com/office/drawing/2014/main" id="{5A0981C9-BE70-4AC2-9245-82441D14B4E8}"/>
              </a:ext>
            </a:extLst>
          </p:cNvPr>
          <p:cNvSpPr>
            <a:spLocks noGrp="1"/>
          </p:cNvSpPr>
          <p:nvPr>
            <p:ph type="body" sz="quarter" idx="19" hasCustomPrompt="1"/>
          </p:nvPr>
        </p:nvSpPr>
        <p:spPr>
          <a:xfrm>
            <a:off x="9313316" y="5078410"/>
            <a:ext cx="3328364" cy="304800"/>
          </a:xfrm>
        </p:spPr>
        <p:txBody>
          <a:bodyPr anchor="ctr">
            <a:normAutofit/>
          </a:bodyPr>
          <a:lstStyle>
            <a:lvl1pPr marL="0" indent="0">
              <a:buNone/>
              <a:defRPr sz="2000" b="1"/>
            </a:lvl1pPr>
          </a:lstStyle>
          <a:p>
            <a:pPr lvl="0"/>
            <a:r>
              <a:rPr lang="en-US"/>
              <a:t>First Last Name</a:t>
            </a:r>
          </a:p>
        </p:txBody>
      </p:sp>
      <p:sp>
        <p:nvSpPr>
          <p:cNvPr id="45" name="Text Placeholder 13">
            <a:extLst>
              <a:ext uri="{FF2B5EF4-FFF2-40B4-BE49-F238E27FC236}">
                <a16:creationId xmlns:a16="http://schemas.microsoft.com/office/drawing/2014/main" id="{C3DA95A1-0B9F-4C2C-90BB-09F852BCEEF6}"/>
              </a:ext>
            </a:extLst>
          </p:cNvPr>
          <p:cNvSpPr>
            <a:spLocks noGrp="1"/>
          </p:cNvSpPr>
          <p:nvPr>
            <p:ph type="body" sz="quarter" idx="20" hasCustomPrompt="1"/>
          </p:nvPr>
        </p:nvSpPr>
        <p:spPr>
          <a:xfrm>
            <a:off x="9313316" y="5383210"/>
            <a:ext cx="3328364" cy="304800"/>
          </a:xfrm>
        </p:spPr>
        <p:txBody>
          <a:bodyPr anchor="ctr">
            <a:noAutofit/>
          </a:bodyPr>
          <a:lstStyle>
            <a:lvl1pPr marL="0" indent="0">
              <a:buNone/>
              <a:defRPr sz="1400" b="0" i="1"/>
            </a:lvl1pPr>
          </a:lstStyle>
          <a:p>
            <a:pPr lvl="0"/>
            <a:r>
              <a:rPr lang="en-US"/>
              <a:t>Title</a:t>
            </a:r>
          </a:p>
        </p:txBody>
      </p:sp>
      <p:sp>
        <p:nvSpPr>
          <p:cNvPr id="46" name="Text Placeholder 13">
            <a:extLst>
              <a:ext uri="{FF2B5EF4-FFF2-40B4-BE49-F238E27FC236}">
                <a16:creationId xmlns:a16="http://schemas.microsoft.com/office/drawing/2014/main" id="{9C48813E-B591-454B-9510-0D5CE607AEAA}"/>
              </a:ext>
            </a:extLst>
          </p:cNvPr>
          <p:cNvSpPr>
            <a:spLocks noGrp="1"/>
          </p:cNvSpPr>
          <p:nvPr>
            <p:ph type="body" sz="quarter" idx="21" hasCustomPrompt="1"/>
          </p:nvPr>
        </p:nvSpPr>
        <p:spPr>
          <a:xfrm>
            <a:off x="9313316" y="5693734"/>
            <a:ext cx="3328364" cy="304800"/>
          </a:xfrm>
        </p:spPr>
        <p:txBody>
          <a:bodyPr anchor="ctr">
            <a:noAutofit/>
          </a:bodyPr>
          <a:lstStyle>
            <a:lvl1pPr marL="0" indent="0">
              <a:buNone/>
              <a:defRPr sz="1400" b="0" i="1"/>
            </a:lvl1pPr>
          </a:lstStyle>
          <a:p>
            <a:pPr lvl="0"/>
            <a:r>
              <a:rPr lang="en-US"/>
              <a:t>email@siteselectiongroup.com</a:t>
            </a:r>
          </a:p>
        </p:txBody>
      </p:sp>
    </p:spTree>
    <p:extLst>
      <p:ext uri="{BB962C8B-B14F-4D97-AF65-F5344CB8AC3E}">
        <p14:creationId xmlns:p14="http://schemas.microsoft.com/office/powerpoint/2010/main" val="36803115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O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F1A545-8B8C-4F85-867E-F34A8703FB24}"/>
              </a:ext>
            </a:extLst>
          </p:cNvPr>
          <p:cNvSpPr/>
          <p:nvPr userDrawn="1"/>
        </p:nvSpPr>
        <p:spPr>
          <a:xfrm>
            <a:off x="4470401" y="0"/>
            <a:ext cx="9347200"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D41EECE-AD8A-4A9E-9226-053CF1CE33C4}"/>
              </a:ext>
            </a:extLst>
          </p:cNvPr>
          <p:cNvSpPr txBox="1"/>
          <p:nvPr userDrawn="1"/>
        </p:nvSpPr>
        <p:spPr>
          <a:xfrm>
            <a:off x="6020783" y="819150"/>
            <a:ext cx="5798382" cy="683795"/>
          </a:xfrm>
          <a:prstGeom prst="rect">
            <a:avLst/>
          </a:prstGeom>
          <a:noFill/>
          <a:effectLst/>
        </p:spPr>
        <p:txBody>
          <a:bodyPr wrap="none" rtlCol="0" anchor="ctr">
            <a:noAutofit/>
          </a:bodyPr>
          <a:lstStyle/>
          <a:p>
            <a:pPr marL="0" lvl="2" algn="l">
              <a:lnSpc>
                <a:spcPct val="100000"/>
              </a:lnSpc>
            </a:pPr>
            <a:r>
              <a:rPr lang="en-US" sz="4400" b="0" dirty="0">
                <a:solidFill>
                  <a:schemeClr val="tx1"/>
                </a:solidFill>
                <a:latin typeface="+mj-lt"/>
              </a:rPr>
              <a:t>CONTENTS</a:t>
            </a:r>
          </a:p>
        </p:txBody>
      </p:sp>
      <p:cxnSp>
        <p:nvCxnSpPr>
          <p:cNvPr id="8" name="Straight Connector 7">
            <a:extLst>
              <a:ext uri="{FF2B5EF4-FFF2-40B4-BE49-F238E27FC236}">
                <a16:creationId xmlns:a16="http://schemas.microsoft.com/office/drawing/2014/main" id="{F0C9EB0D-9950-4C30-A678-1FD50BD52558}"/>
              </a:ext>
            </a:extLst>
          </p:cNvPr>
          <p:cNvCxnSpPr/>
          <p:nvPr userDrawn="1"/>
        </p:nvCxnSpPr>
        <p:spPr>
          <a:xfrm flipV="1">
            <a:off x="6020783" y="1628775"/>
            <a:ext cx="0" cy="614362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29A547-5BF7-4B40-946A-1A017A872DAA}"/>
              </a:ext>
            </a:extLst>
          </p:cNvPr>
          <p:cNvCxnSpPr>
            <a:cxnSpLocks/>
          </p:cNvCxnSpPr>
          <p:nvPr userDrawn="1"/>
        </p:nvCxnSpPr>
        <p:spPr>
          <a:xfrm>
            <a:off x="6020783" y="1628775"/>
            <a:ext cx="679351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2605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in Hea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sp>
        <p:nvSpPr>
          <p:cNvPr id="6" name="Slide Number Placeholder 2">
            <a:extLst>
              <a:ext uri="{FF2B5EF4-FFF2-40B4-BE49-F238E27FC236}">
                <a16:creationId xmlns:a16="http://schemas.microsoft.com/office/drawing/2014/main" id="{3FD804DE-77E3-D247-993A-649F8B8E041E}"/>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pic>
        <p:nvPicPr>
          <p:cNvPr id="3" name="Picture 2" descr="Shape&#10;&#10;Description automatically generated with medium confidence">
            <a:extLst>
              <a:ext uri="{FF2B5EF4-FFF2-40B4-BE49-F238E27FC236}">
                <a16:creationId xmlns:a16="http://schemas.microsoft.com/office/drawing/2014/main" id="{F826E42D-4694-4F1B-BE4B-D98FBD498ABB}"/>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Tree>
    <p:extLst>
      <p:ext uri="{BB962C8B-B14F-4D97-AF65-F5344CB8AC3E}">
        <p14:creationId xmlns:p14="http://schemas.microsoft.com/office/powerpoint/2010/main" val="2871875400"/>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ain Header-3/4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F46D19-3848-4C1B-B833-6E75C3D52C65}"/>
              </a:ext>
            </a:extLst>
          </p:cNvPr>
          <p:cNvSpPr/>
          <p:nvPr userDrawn="1"/>
        </p:nvSpPr>
        <p:spPr>
          <a:xfrm>
            <a:off x="0" y="0"/>
            <a:ext cx="8203096" cy="77921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7292975"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sp>
        <p:nvSpPr>
          <p:cNvPr id="6" name="Slide Number Placeholder 2">
            <a:extLst>
              <a:ext uri="{FF2B5EF4-FFF2-40B4-BE49-F238E27FC236}">
                <a16:creationId xmlns:a16="http://schemas.microsoft.com/office/drawing/2014/main" id="{3FD804DE-77E3-D247-993A-649F8B8E041E}"/>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pic>
        <p:nvPicPr>
          <p:cNvPr id="3" name="Picture 2" descr="Shape&#10;&#10;Description automatically generated with medium confidence">
            <a:extLst>
              <a:ext uri="{FF2B5EF4-FFF2-40B4-BE49-F238E27FC236}">
                <a16:creationId xmlns:a16="http://schemas.microsoft.com/office/drawing/2014/main" id="{F826E42D-4694-4F1B-BE4B-D98FBD498ABB}"/>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Tree>
    <p:extLst>
      <p:ext uri="{BB962C8B-B14F-4D97-AF65-F5344CB8AC3E}">
        <p14:creationId xmlns:p14="http://schemas.microsoft.com/office/powerpoint/2010/main" val="729247116"/>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ain Header-1/2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F46D19-3848-4C1B-B833-6E75C3D52C65}"/>
              </a:ext>
            </a:extLst>
          </p:cNvPr>
          <p:cNvSpPr/>
          <p:nvPr userDrawn="1"/>
        </p:nvSpPr>
        <p:spPr>
          <a:xfrm>
            <a:off x="0" y="0"/>
            <a:ext cx="6908800" cy="77921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600620"/>
            <a:ext cx="5773057" cy="590931"/>
          </a:xfrm>
          <a:prstGeom prst="rect">
            <a:avLst/>
          </a:prstGeom>
        </p:spPr>
        <p:txBody>
          <a:bodyPr anchor="ctr">
            <a:spAutoFit/>
          </a:bodyP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sp>
        <p:nvSpPr>
          <p:cNvPr id="6" name="Slide Number Placeholder 2">
            <a:extLst>
              <a:ext uri="{FF2B5EF4-FFF2-40B4-BE49-F238E27FC236}">
                <a16:creationId xmlns:a16="http://schemas.microsoft.com/office/drawing/2014/main" id="{3FD804DE-77E3-D247-993A-649F8B8E041E}"/>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pic>
        <p:nvPicPr>
          <p:cNvPr id="3" name="Picture 2" descr="Shape&#10;&#10;Description automatically generated with medium confidence">
            <a:extLst>
              <a:ext uri="{FF2B5EF4-FFF2-40B4-BE49-F238E27FC236}">
                <a16:creationId xmlns:a16="http://schemas.microsoft.com/office/drawing/2014/main" id="{F826E42D-4694-4F1B-BE4B-D98FBD498ABB}"/>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Tree>
    <p:extLst>
      <p:ext uri="{BB962C8B-B14F-4D97-AF65-F5344CB8AC3E}">
        <p14:creationId xmlns:p14="http://schemas.microsoft.com/office/powerpoint/2010/main" val="966321754"/>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ain Header - Blue">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pic>
        <p:nvPicPr>
          <p:cNvPr id="4" name="Picture 3" descr="Shape&#10;&#10;Description automatically generated with medium confidence">
            <a:extLst>
              <a:ext uri="{FF2B5EF4-FFF2-40B4-BE49-F238E27FC236}">
                <a16:creationId xmlns:a16="http://schemas.microsoft.com/office/drawing/2014/main" id="{9427501A-8DF8-437A-8C21-767699017737}"/>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7" name="Slide Number Placeholder 2">
            <a:extLst>
              <a:ext uri="{FF2B5EF4-FFF2-40B4-BE49-F238E27FC236}">
                <a16:creationId xmlns:a16="http://schemas.microsoft.com/office/drawing/2014/main" id="{0A389186-B64D-4DB6-88D6-83D04BCED7E9}"/>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891612058"/>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Main Header Blue-Center">
    <p:bg>
      <p:bgPr>
        <a:solidFill>
          <a:schemeClr val="accent2"/>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681672F-0AD5-48F5-892D-9CC2AE9480D1}"/>
              </a:ext>
            </a:extLst>
          </p:cNvPr>
          <p:cNvCxnSpPr/>
          <p:nvPr userDrawn="1"/>
        </p:nvCxnSpPr>
        <p:spPr>
          <a:xfrm>
            <a:off x="508000" y="622570"/>
            <a:ext cx="12801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4410360" y="363978"/>
            <a:ext cx="4996882" cy="590931"/>
          </a:xfrm>
          <a:prstGeom prst="rect">
            <a:avLst/>
          </a:prstGeom>
          <a:solidFill>
            <a:schemeClr val="accent2"/>
          </a:solidFill>
        </p:spPr>
        <p:txBody>
          <a:bodyPr wrap="none" anchor="ctr">
            <a:spAutoFit/>
          </a:bodyPr>
          <a:lstStyle>
            <a:lvl1pPr marL="0" indent="0" algn="ctr">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pic>
        <p:nvPicPr>
          <p:cNvPr id="7" name="Picture 6" descr="Shape&#10;&#10;Description automatically generated with medium confidence">
            <a:extLst>
              <a:ext uri="{FF2B5EF4-FFF2-40B4-BE49-F238E27FC236}">
                <a16:creationId xmlns:a16="http://schemas.microsoft.com/office/drawing/2014/main" id="{74303399-3A91-4F12-ACC2-2F198AACDEEF}"/>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8" name="Slide Number Placeholder 2">
            <a:extLst>
              <a:ext uri="{FF2B5EF4-FFF2-40B4-BE49-F238E27FC236}">
                <a16:creationId xmlns:a16="http://schemas.microsoft.com/office/drawing/2014/main" id="{5F206D6A-C0E8-48A2-AB85-BD45C3729EC4}"/>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739345238"/>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ain Header-Center">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681672F-0AD5-48F5-892D-9CC2AE9480D1}"/>
              </a:ext>
            </a:extLst>
          </p:cNvPr>
          <p:cNvCxnSpPr/>
          <p:nvPr userDrawn="1"/>
        </p:nvCxnSpPr>
        <p:spPr>
          <a:xfrm>
            <a:off x="508000" y="622570"/>
            <a:ext cx="12801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4410953" y="363978"/>
            <a:ext cx="4995694" cy="590931"/>
          </a:xfrm>
          <a:prstGeom prst="rect">
            <a:avLst/>
          </a:prstGeom>
          <a:solidFill>
            <a:schemeClr val="bg1"/>
          </a:solidFill>
        </p:spPr>
        <p:txBody>
          <a:bodyPr wrap="square" anchor="ctr">
            <a:spAutoFit/>
          </a:bodyPr>
          <a:lstStyle>
            <a:lvl1pPr marL="0" indent="0" algn="ctr">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pic>
        <p:nvPicPr>
          <p:cNvPr id="7" name="Picture 6" descr="Shape&#10;&#10;Description automatically generated with medium confidence">
            <a:extLst>
              <a:ext uri="{FF2B5EF4-FFF2-40B4-BE49-F238E27FC236}">
                <a16:creationId xmlns:a16="http://schemas.microsoft.com/office/drawing/2014/main" id="{0A0ED37F-46AF-4616-BB4D-32BE8C3D68D6}"/>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8" name="Slide Number Placeholder 2">
            <a:extLst>
              <a:ext uri="{FF2B5EF4-FFF2-40B4-BE49-F238E27FC236}">
                <a16:creationId xmlns:a16="http://schemas.microsoft.com/office/drawing/2014/main" id="{C79961D1-E289-4121-A94D-736B6B3A52DC}"/>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2386235060"/>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ain Header - Light blue">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pic>
        <p:nvPicPr>
          <p:cNvPr id="4" name="Picture 3" descr="Shape&#10;&#10;Description automatically generated with medium confidence">
            <a:extLst>
              <a:ext uri="{FF2B5EF4-FFF2-40B4-BE49-F238E27FC236}">
                <a16:creationId xmlns:a16="http://schemas.microsoft.com/office/drawing/2014/main" id="{99050FA1-CBE8-4429-A764-D53B6A21C612}"/>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7" name="Slide Number Placeholder 2">
            <a:extLst>
              <a:ext uri="{FF2B5EF4-FFF2-40B4-BE49-F238E27FC236}">
                <a16:creationId xmlns:a16="http://schemas.microsoft.com/office/drawing/2014/main" id="{E62DA8B8-F199-4835-B959-EDC410A69B4D}"/>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3881057004"/>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Main Header-Tab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sp>
        <p:nvSpPr>
          <p:cNvPr id="3" name="Table Placeholder 2">
            <a:extLst>
              <a:ext uri="{FF2B5EF4-FFF2-40B4-BE49-F238E27FC236}">
                <a16:creationId xmlns:a16="http://schemas.microsoft.com/office/drawing/2014/main" id="{A3A1FE1A-32EA-4449-A452-A46ED6E07DF4}"/>
              </a:ext>
            </a:extLst>
          </p:cNvPr>
          <p:cNvSpPr>
            <a:spLocks noGrp="1"/>
          </p:cNvSpPr>
          <p:nvPr>
            <p:ph type="tbl" sz="quarter" idx="11"/>
          </p:nvPr>
        </p:nvSpPr>
        <p:spPr>
          <a:xfrm>
            <a:off x="508000" y="1143000"/>
            <a:ext cx="12801600" cy="6019800"/>
          </a:xfrm>
        </p:spPr>
        <p:txBody>
          <a:bodyPr/>
          <a:lstStyle/>
          <a:p>
            <a:r>
              <a:rPr lang="en-US" dirty="0"/>
              <a:t>Click icon to add table</a:t>
            </a:r>
          </a:p>
        </p:txBody>
      </p:sp>
      <p:pic>
        <p:nvPicPr>
          <p:cNvPr id="7" name="Picture 6" descr="Shape&#10;&#10;Description automatically generated with medium confidence">
            <a:extLst>
              <a:ext uri="{FF2B5EF4-FFF2-40B4-BE49-F238E27FC236}">
                <a16:creationId xmlns:a16="http://schemas.microsoft.com/office/drawing/2014/main" id="{51F7880F-45A4-4B1E-A760-B0EB5F2C2864}"/>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8" name="Slide Number Placeholder 2">
            <a:extLst>
              <a:ext uri="{FF2B5EF4-FFF2-40B4-BE49-F238E27FC236}">
                <a16:creationId xmlns:a16="http://schemas.microsoft.com/office/drawing/2014/main" id="{174EEEF3-5131-4BBA-B98B-F59571A3210D}"/>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1758517628"/>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in Header-1/2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F46D19-3848-4C1B-B833-6E75C3D52C65}"/>
              </a:ext>
            </a:extLst>
          </p:cNvPr>
          <p:cNvSpPr/>
          <p:nvPr userDrawn="1"/>
        </p:nvSpPr>
        <p:spPr>
          <a:xfrm>
            <a:off x="0" y="0"/>
            <a:ext cx="6908800" cy="77921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600620"/>
            <a:ext cx="5773057" cy="590931"/>
          </a:xfrm>
          <a:prstGeom prst="rect">
            <a:avLst/>
          </a:prstGeom>
        </p:spPr>
        <p:txBody>
          <a:bodyPr anchor="ctr">
            <a:spAutoFit/>
          </a:bodyP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Edit Master Text Styles</a:t>
            </a:r>
          </a:p>
        </p:txBody>
      </p:sp>
      <p:sp>
        <p:nvSpPr>
          <p:cNvPr id="6" name="Slide Number Placeholder 2">
            <a:extLst>
              <a:ext uri="{FF2B5EF4-FFF2-40B4-BE49-F238E27FC236}">
                <a16:creationId xmlns:a16="http://schemas.microsoft.com/office/drawing/2014/main" id="{3FD804DE-77E3-D247-993A-649F8B8E041E}"/>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pic>
        <p:nvPicPr>
          <p:cNvPr id="3" name="Picture 2" descr="Shape&#10;&#10;Description automatically generated with medium confidence">
            <a:extLst>
              <a:ext uri="{FF2B5EF4-FFF2-40B4-BE49-F238E27FC236}">
                <a16:creationId xmlns:a16="http://schemas.microsoft.com/office/drawing/2014/main" id="{F826E42D-4694-4F1B-BE4B-D98FBD498ABB}"/>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Tree>
    <p:extLst>
      <p:ext uri="{BB962C8B-B14F-4D97-AF65-F5344CB8AC3E}">
        <p14:creationId xmlns:p14="http://schemas.microsoft.com/office/powerpoint/2010/main" val="1020421668"/>
      </p:ext>
    </p:extLst>
  </p:cSld>
  <p:clrMapOvr>
    <a:masterClrMapping/>
  </p:clrMapOvr>
  <p:extLst>
    <p:ext uri="{DCECCB84-F9BA-43D5-87BE-67443E8EF086}">
      <p15:sldGuideLst xmlns:p15="http://schemas.microsoft.com/office/powerpoint/2012/main">
        <p15:guide id="2" pos="320" userDrawn="1">
          <p15:clr>
            <a:srgbClr val="FBAE40"/>
          </p15:clr>
        </p15:guide>
        <p15:guide id="3" pos="8384" userDrawn="1">
          <p15:clr>
            <a:srgbClr val="FBAE40"/>
          </p15:clr>
        </p15:guide>
        <p15:guide id="4" orient="horz" pos="720" userDrawn="1">
          <p15:clr>
            <a:srgbClr val="FBAE40"/>
          </p15:clr>
        </p15:guide>
        <p15:guide id="5" orient="horz" pos="4512"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roject Team-5">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D48483-B303-41F8-8C04-648079A7A563}"/>
              </a:ext>
            </a:extLst>
          </p:cNvPr>
          <p:cNvSpPr/>
          <p:nvPr userDrawn="1"/>
        </p:nvSpPr>
        <p:spPr>
          <a:xfrm>
            <a:off x="-2" y="4143376"/>
            <a:ext cx="13817600" cy="3629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1681672F-0AD5-48F5-892D-9CC2AE9480D1}"/>
              </a:ext>
            </a:extLst>
          </p:cNvPr>
          <p:cNvCxnSpPr/>
          <p:nvPr userDrawn="1"/>
        </p:nvCxnSpPr>
        <p:spPr>
          <a:xfrm>
            <a:off x="508000" y="622570"/>
            <a:ext cx="12801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795358" y="363978"/>
            <a:ext cx="2226893" cy="590931"/>
          </a:xfrm>
          <a:prstGeom prst="rect">
            <a:avLst/>
          </a:prstGeom>
          <a:solidFill>
            <a:schemeClr val="accent2"/>
          </a:solidFill>
        </p:spPr>
        <p:txBody>
          <a:bodyPr wrap="none" anchor="ctr">
            <a:spAutoFit/>
          </a:bodyPr>
          <a:lstStyle>
            <a:lvl1pPr marL="0" indent="0" algn="ctr">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Our Team</a:t>
            </a:r>
          </a:p>
        </p:txBody>
      </p:sp>
      <p:sp>
        <p:nvSpPr>
          <p:cNvPr id="4" name="Picture Placeholder 3">
            <a:extLst>
              <a:ext uri="{FF2B5EF4-FFF2-40B4-BE49-F238E27FC236}">
                <a16:creationId xmlns:a16="http://schemas.microsoft.com/office/drawing/2014/main" id="{D78AE9EB-91A7-4156-8944-2A4568D21F65}"/>
              </a:ext>
            </a:extLst>
          </p:cNvPr>
          <p:cNvSpPr>
            <a:spLocks noGrp="1"/>
          </p:cNvSpPr>
          <p:nvPr>
            <p:ph type="pic" sz="quarter" idx="11" hasCustomPrompt="1"/>
          </p:nvPr>
        </p:nvSpPr>
        <p:spPr>
          <a:xfrm>
            <a:off x="508001"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9" name="Text Placeholder 8">
            <a:extLst>
              <a:ext uri="{FF2B5EF4-FFF2-40B4-BE49-F238E27FC236}">
                <a16:creationId xmlns:a16="http://schemas.microsoft.com/office/drawing/2014/main" id="{D30FA8B1-A3EF-46E4-92CC-78CDA77DCA6A}"/>
              </a:ext>
            </a:extLst>
          </p:cNvPr>
          <p:cNvSpPr>
            <a:spLocks noGrp="1"/>
          </p:cNvSpPr>
          <p:nvPr>
            <p:ph type="body" sz="quarter" idx="12" hasCustomPrompt="1"/>
          </p:nvPr>
        </p:nvSpPr>
        <p:spPr>
          <a:xfrm>
            <a:off x="508001" y="5419814"/>
            <a:ext cx="2444750" cy="369332"/>
          </a:xfrm>
        </p:spPr>
        <p:txBody>
          <a:bodyPr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0" name="Text Placeholder 8">
            <a:extLst>
              <a:ext uri="{FF2B5EF4-FFF2-40B4-BE49-F238E27FC236}">
                <a16:creationId xmlns:a16="http://schemas.microsoft.com/office/drawing/2014/main" id="{1BF19956-14A6-4C22-AFDF-6239C9CD26EF}"/>
              </a:ext>
            </a:extLst>
          </p:cNvPr>
          <p:cNvSpPr>
            <a:spLocks noGrp="1"/>
          </p:cNvSpPr>
          <p:nvPr>
            <p:ph type="body" sz="quarter" idx="13" hasCustomPrompt="1"/>
          </p:nvPr>
        </p:nvSpPr>
        <p:spPr>
          <a:xfrm>
            <a:off x="508001" y="5961666"/>
            <a:ext cx="2444750" cy="286232"/>
          </a:xfrm>
        </p:spPr>
        <p:txBody>
          <a:bodyPr>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 name="Text Placeholder 8">
            <a:extLst>
              <a:ext uri="{FF2B5EF4-FFF2-40B4-BE49-F238E27FC236}">
                <a16:creationId xmlns:a16="http://schemas.microsoft.com/office/drawing/2014/main" id="{53B027FE-CEC6-48A9-8486-EBA13A723796}"/>
              </a:ext>
            </a:extLst>
          </p:cNvPr>
          <p:cNvSpPr>
            <a:spLocks noGrp="1"/>
          </p:cNvSpPr>
          <p:nvPr>
            <p:ph type="body" sz="quarter" idx="14" hasCustomPrompt="1"/>
          </p:nvPr>
        </p:nvSpPr>
        <p:spPr>
          <a:xfrm>
            <a:off x="508001" y="6275991"/>
            <a:ext cx="2444750" cy="286232"/>
          </a:xfrm>
        </p:spPr>
        <p:txBody>
          <a:bodyPr>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13" name="Straight Connector 12">
            <a:extLst>
              <a:ext uri="{FF2B5EF4-FFF2-40B4-BE49-F238E27FC236}">
                <a16:creationId xmlns:a16="http://schemas.microsoft.com/office/drawing/2014/main" id="{66FE4706-EBCC-4976-99D6-0410F5536FBA}"/>
              </a:ext>
            </a:extLst>
          </p:cNvPr>
          <p:cNvCxnSpPr>
            <a:cxnSpLocks/>
          </p:cNvCxnSpPr>
          <p:nvPr userDrawn="1"/>
        </p:nvCxnSpPr>
        <p:spPr>
          <a:xfrm>
            <a:off x="508000"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Picture Placeholder 3">
            <a:extLst>
              <a:ext uri="{FF2B5EF4-FFF2-40B4-BE49-F238E27FC236}">
                <a16:creationId xmlns:a16="http://schemas.microsoft.com/office/drawing/2014/main" id="{9E62BE15-0F6E-4B07-9BBD-24CEADDB6AD1}"/>
              </a:ext>
            </a:extLst>
          </p:cNvPr>
          <p:cNvSpPr>
            <a:spLocks noGrp="1"/>
          </p:cNvSpPr>
          <p:nvPr>
            <p:ph type="pic" sz="quarter" idx="15" hasCustomPrompt="1"/>
          </p:nvPr>
        </p:nvSpPr>
        <p:spPr>
          <a:xfrm>
            <a:off x="3097213"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41" name="Text Placeholder 8">
            <a:extLst>
              <a:ext uri="{FF2B5EF4-FFF2-40B4-BE49-F238E27FC236}">
                <a16:creationId xmlns:a16="http://schemas.microsoft.com/office/drawing/2014/main" id="{71ADC25D-3689-4913-BF17-4B486ABA6340}"/>
              </a:ext>
            </a:extLst>
          </p:cNvPr>
          <p:cNvSpPr>
            <a:spLocks noGrp="1"/>
          </p:cNvSpPr>
          <p:nvPr>
            <p:ph type="body" sz="quarter" idx="16" hasCustomPrompt="1"/>
          </p:nvPr>
        </p:nvSpPr>
        <p:spPr>
          <a:xfrm>
            <a:off x="3097213" y="5419814"/>
            <a:ext cx="2444750" cy="369332"/>
          </a:xfrm>
        </p:spPr>
        <p:txBody>
          <a:bodyPr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42" name="Text Placeholder 8">
            <a:extLst>
              <a:ext uri="{FF2B5EF4-FFF2-40B4-BE49-F238E27FC236}">
                <a16:creationId xmlns:a16="http://schemas.microsoft.com/office/drawing/2014/main" id="{2442EBA0-DD26-41A9-A7DC-551EA0C65D56}"/>
              </a:ext>
            </a:extLst>
          </p:cNvPr>
          <p:cNvSpPr>
            <a:spLocks noGrp="1"/>
          </p:cNvSpPr>
          <p:nvPr>
            <p:ph type="body" sz="quarter" idx="17" hasCustomPrompt="1"/>
          </p:nvPr>
        </p:nvSpPr>
        <p:spPr>
          <a:xfrm>
            <a:off x="3097213" y="5961666"/>
            <a:ext cx="2444750" cy="286232"/>
          </a:xfrm>
        </p:spPr>
        <p:txBody>
          <a:bodyPr>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43" name="Text Placeholder 8">
            <a:extLst>
              <a:ext uri="{FF2B5EF4-FFF2-40B4-BE49-F238E27FC236}">
                <a16:creationId xmlns:a16="http://schemas.microsoft.com/office/drawing/2014/main" id="{4873D104-22E1-4A45-AF3F-B2E271BA3761}"/>
              </a:ext>
            </a:extLst>
          </p:cNvPr>
          <p:cNvSpPr>
            <a:spLocks noGrp="1"/>
          </p:cNvSpPr>
          <p:nvPr>
            <p:ph type="body" sz="quarter" idx="18" hasCustomPrompt="1"/>
          </p:nvPr>
        </p:nvSpPr>
        <p:spPr>
          <a:xfrm>
            <a:off x="3097213" y="6275991"/>
            <a:ext cx="2444750" cy="286232"/>
          </a:xfrm>
        </p:spPr>
        <p:txBody>
          <a:bodyPr>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44" name="Straight Connector 43">
            <a:extLst>
              <a:ext uri="{FF2B5EF4-FFF2-40B4-BE49-F238E27FC236}">
                <a16:creationId xmlns:a16="http://schemas.microsoft.com/office/drawing/2014/main" id="{0BDDA464-4208-447B-A777-6887A54D4779}"/>
              </a:ext>
            </a:extLst>
          </p:cNvPr>
          <p:cNvCxnSpPr>
            <a:cxnSpLocks/>
          </p:cNvCxnSpPr>
          <p:nvPr userDrawn="1"/>
        </p:nvCxnSpPr>
        <p:spPr>
          <a:xfrm>
            <a:off x="3097212"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0F14146A-5085-4137-AF3D-AE414617E413}"/>
              </a:ext>
            </a:extLst>
          </p:cNvPr>
          <p:cNvSpPr>
            <a:spLocks noGrp="1"/>
          </p:cNvSpPr>
          <p:nvPr>
            <p:ph type="pic" sz="quarter" idx="19" hasCustomPrompt="1"/>
          </p:nvPr>
        </p:nvSpPr>
        <p:spPr>
          <a:xfrm>
            <a:off x="5686425"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46" name="Text Placeholder 8">
            <a:extLst>
              <a:ext uri="{FF2B5EF4-FFF2-40B4-BE49-F238E27FC236}">
                <a16:creationId xmlns:a16="http://schemas.microsoft.com/office/drawing/2014/main" id="{31A4D522-3238-43A2-945D-143A6C321457}"/>
              </a:ext>
            </a:extLst>
          </p:cNvPr>
          <p:cNvSpPr>
            <a:spLocks noGrp="1"/>
          </p:cNvSpPr>
          <p:nvPr>
            <p:ph type="body" sz="quarter" idx="20" hasCustomPrompt="1"/>
          </p:nvPr>
        </p:nvSpPr>
        <p:spPr>
          <a:xfrm>
            <a:off x="5686424" y="5419814"/>
            <a:ext cx="2444750" cy="369332"/>
          </a:xfrm>
        </p:spPr>
        <p:txBody>
          <a:bodyPr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47" name="Text Placeholder 8">
            <a:extLst>
              <a:ext uri="{FF2B5EF4-FFF2-40B4-BE49-F238E27FC236}">
                <a16:creationId xmlns:a16="http://schemas.microsoft.com/office/drawing/2014/main" id="{A8C9BD37-957D-45C8-A1F9-CC8D755A6F0E}"/>
              </a:ext>
            </a:extLst>
          </p:cNvPr>
          <p:cNvSpPr>
            <a:spLocks noGrp="1"/>
          </p:cNvSpPr>
          <p:nvPr>
            <p:ph type="body" sz="quarter" idx="21" hasCustomPrompt="1"/>
          </p:nvPr>
        </p:nvSpPr>
        <p:spPr>
          <a:xfrm>
            <a:off x="5686424" y="5961666"/>
            <a:ext cx="2444750" cy="286232"/>
          </a:xfrm>
        </p:spPr>
        <p:txBody>
          <a:bodyPr>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48" name="Text Placeholder 8">
            <a:extLst>
              <a:ext uri="{FF2B5EF4-FFF2-40B4-BE49-F238E27FC236}">
                <a16:creationId xmlns:a16="http://schemas.microsoft.com/office/drawing/2014/main" id="{641C6D19-4DBD-4261-9B65-3A23B78E3E86}"/>
              </a:ext>
            </a:extLst>
          </p:cNvPr>
          <p:cNvSpPr>
            <a:spLocks noGrp="1"/>
          </p:cNvSpPr>
          <p:nvPr>
            <p:ph type="body" sz="quarter" idx="22" hasCustomPrompt="1"/>
          </p:nvPr>
        </p:nvSpPr>
        <p:spPr>
          <a:xfrm>
            <a:off x="5686424" y="6275991"/>
            <a:ext cx="2444750" cy="286232"/>
          </a:xfrm>
        </p:spPr>
        <p:txBody>
          <a:bodyPr>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49" name="Straight Connector 48">
            <a:extLst>
              <a:ext uri="{FF2B5EF4-FFF2-40B4-BE49-F238E27FC236}">
                <a16:creationId xmlns:a16="http://schemas.microsoft.com/office/drawing/2014/main" id="{01BF6837-32D5-40DA-B65E-5A90C23D8F67}"/>
              </a:ext>
            </a:extLst>
          </p:cNvPr>
          <p:cNvCxnSpPr>
            <a:cxnSpLocks/>
          </p:cNvCxnSpPr>
          <p:nvPr userDrawn="1"/>
        </p:nvCxnSpPr>
        <p:spPr>
          <a:xfrm>
            <a:off x="5686423"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0" name="Picture Placeholder 3">
            <a:extLst>
              <a:ext uri="{FF2B5EF4-FFF2-40B4-BE49-F238E27FC236}">
                <a16:creationId xmlns:a16="http://schemas.microsoft.com/office/drawing/2014/main" id="{76491084-616A-4D61-B4A0-BC8CBB18BB37}"/>
              </a:ext>
            </a:extLst>
          </p:cNvPr>
          <p:cNvSpPr>
            <a:spLocks noGrp="1"/>
          </p:cNvSpPr>
          <p:nvPr>
            <p:ph type="pic" sz="quarter" idx="23" hasCustomPrompt="1"/>
          </p:nvPr>
        </p:nvSpPr>
        <p:spPr>
          <a:xfrm>
            <a:off x="8275637"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51" name="Text Placeholder 8">
            <a:extLst>
              <a:ext uri="{FF2B5EF4-FFF2-40B4-BE49-F238E27FC236}">
                <a16:creationId xmlns:a16="http://schemas.microsoft.com/office/drawing/2014/main" id="{005FCDF8-FC4F-4486-8642-387BF6EFD076}"/>
              </a:ext>
            </a:extLst>
          </p:cNvPr>
          <p:cNvSpPr>
            <a:spLocks noGrp="1"/>
          </p:cNvSpPr>
          <p:nvPr>
            <p:ph type="body" sz="quarter" idx="24" hasCustomPrompt="1"/>
          </p:nvPr>
        </p:nvSpPr>
        <p:spPr>
          <a:xfrm>
            <a:off x="8275634" y="5419814"/>
            <a:ext cx="2444750" cy="369332"/>
          </a:xfrm>
        </p:spPr>
        <p:txBody>
          <a:bodyPr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52" name="Text Placeholder 8">
            <a:extLst>
              <a:ext uri="{FF2B5EF4-FFF2-40B4-BE49-F238E27FC236}">
                <a16:creationId xmlns:a16="http://schemas.microsoft.com/office/drawing/2014/main" id="{A73015E7-DE85-44A7-836F-A2E670D26925}"/>
              </a:ext>
            </a:extLst>
          </p:cNvPr>
          <p:cNvSpPr>
            <a:spLocks noGrp="1"/>
          </p:cNvSpPr>
          <p:nvPr>
            <p:ph type="body" sz="quarter" idx="25" hasCustomPrompt="1"/>
          </p:nvPr>
        </p:nvSpPr>
        <p:spPr>
          <a:xfrm>
            <a:off x="8275634" y="5961666"/>
            <a:ext cx="2444750" cy="286232"/>
          </a:xfrm>
        </p:spPr>
        <p:txBody>
          <a:bodyPr>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53" name="Text Placeholder 8">
            <a:extLst>
              <a:ext uri="{FF2B5EF4-FFF2-40B4-BE49-F238E27FC236}">
                <a16:creationId xmlns:a16="http://schemas.microsoft.com/office/drawing/2014/main" id="{13FFD5C2-64F7-4E90-8527-27808B5B24B2}"/>
              </a:ext>
            </a:extLst>
          </p:cNvPr>
          <p:cNvSpPr>
            <a:spLocks noGrp="1"/>
          </p:cNvSpPr>
          <p:nvPr>
            <p:ph type="body" sz="quarter" idx="26" hasCustomPrompt="1"/>
          </p:nvPr>
        </p:nvSpPr>
        <p:spPr>
          <a:xfrm>
            <a:off x="8275634" y="6275991"/>
            <a:ext cx="2444750" cy="286232"/>
          </a:xfrm>
        </p:spPr>
        <p:txBody>
          <a:bodyPr>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54" name="Straight Connector 53">
            <a:extLst>
              <a:ext uri="{FF2B5EF4-FFF2-40B4-BE49-F238E27FC236}">
                <a16:creationId xmlns:a16="http://schemas.microsoft.com/office/drawing/2014/main" id="{97285A07-CB64-4BCD-B958-4D8E87EC1A51}"/>
              </a:ext>
            </a:extLst>
          </p:cNvPr>
          <p:cNvCxnSpPr>
            <a:cxnSpLocks/>
          </p:cNvCxnSpPr>
          <p:nvPr userDrawn="1"/>
        </p:nvCxnSpPr>
        <p:spPr>
          <a:xfrm>
            <a:off x="8275633"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5" name="Picture Placeholder 3">
            <a:extLst>
              <a:ext uri="{FF2B5EF4-FFF2-40B4-BE49-F238E27FC236}">
                <a16:creationId xmlns:a16="http://schemas.microsoft.com/office/drawing/2014/main" id="{E2C3188F-CE99-4C5B-825E-3683E340B652}"/>
              </a:ext>
            </a:extLst>
          </p:cNvPr>
          <p:cNvSpPr>
            <a:spLocks noGrp="1"/>
          </p:cNvSpPr>
          <p:nvPr>
            <p:ph type="pic" sz="quarter" idx="27" hasCustomPrompt="1"/>
          </p:nvPr>
        </p:nvSpPr>
        <p:spPr>
          <a:xfrm>
            <a:off x="10864849"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56" name="Text Placeholder 8">
            <a:extLst>
              <a:ext uri="{FF2B5EF4-FFF2-40B4-BE49-F238E27FC236}">
                <a16:creationId xmlns:a16="http://schemas.microsoft.com/office/drawing/2014/main" id="{1236D61B-67F3-46FC-93FF-6D965BAECA14}"/>
              </a:ext>
            </a:extLst>
          </p:cNvPr>
          <p:cNvSpPr>
            <a:spLocks noGrp="1"/>
          </p:cNvSpPr>
          <p:nvPr>
            <p:ph type="body" sz="quarter" idx="28" hasCustomPrompt="1"/>
          </p:nvPr>
        </p:nvSpPr>
        <p:spPr>
          <a:xfrm>
            <a:off x="10864849" y="5419814"/>
            <a:ext cx="2444750" cy="369332"/>
          </a:xfrm>
        </p:spPr>
        <p:txBody>
          <a:bodyPr anchor="ctr">
            <a:sp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57" name="Text Placeholder 8">
            <a:extLst>
              <a:ext uri="{FF2B5EF4-FFF2-40B4-BE49-F238E27FC236}">
                <a16:creationId xmlns:a16="http://schemas.microsoft.com/office/drawing/2014/main" id="{5B6E561F-8984-4AF7-8C23-068909522257}"/>
              </a:ext>
            </a:extLst>
          </p:cNvPr>
          <p:cNvSpPr>
            <a:spLocks noGrp="1"/>
          </p:cNvSpPr>
          <p:nvPr>
            <p:ph type="body" sz="quarter" idx="29" hasCustomPrompt="1"/>
          </p:nvPr>
        </p:nvSpPr>
        <p:spPr>
          <a:xfrm>
            <a:off x="10864849" y="5961666"/>
            <a:ext cx="2444750" cy="286232"/>
          </a:xfrm>
        </p:spPr>
        <p:txBody>
          <a:bodyPr>
            <a:spAutoFit/>
          </a:bodyPr>
          <a:lstStyle>
            <a:lvl1pPr marL="0" indent="0" algn="ctr">
              <a:buNone/>
              <a:defRPr sz="1400" b="0" i="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58" name="Text Placeholder 8">
            <a:extLst>
              <a:ext uri="{FF2B5EF4-FFF2-40B4-BE49-F238E27FC236}">
                <a16:creationId xmlns:a16="http://schemas.microsoft.com/office/drawing/2014/main" id="{B9104E28-6A15-4131-AE2A-E561F1AAE19A}"/>
              </a:ext>
            </a:extLst>
          </p:cNvPr>
          <p:cNvSpPr>
            <a:spLocks noGrp="1"/>
          </p:cNvSpPr>
          <p:nvPr>
            <p:ph type="body" sz="quarter" idx="30" hasCustomPrompt="1"/>
          </p:nvPr>
        </p:nvSpPr>
        <p:spPr>
          <a:xfrm>
            <a:off x="10864849" y="6275991"/>
            <a:ext cx="2444750" cy="286232"/>
          </a:xfrm>
        </p:spPr>
        <p:txBody>
          <a:bodyPr>
            <a:sp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59" name="Straight Connector 58">
            <a:extLst>
              <a:ext uri="{FF2B5EF4-FFF2-40B4-BE49-F238E27FC236}">
                <a16:creationId xmlns:a16="http://schemas.microsoft.com/office/drawing/2014/main" id="{5E9D0856-3178-4F23-ACBD-CAE9F0399088}"/>
              </a:ext>
            </a:extLst>
          </p:cNvPr>
          <p:cNvCxnSpPr>
            <a:cxnSpLocks/>
          </p:cNvCxnSpPr>
          <p:nvPr userDrawn="1"/>
        </p:nvCxnSpPr>
        <p:spPr>
          <a:xfrm>
            <a:off x="10864848"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0" name="Picture 59" descr="Shape&#10;&#10;Description automatically generated with medium confidence">
            <a:extLst>
              <a:ext uri="{FF2B5EF4-FFF2-40B4-BE49-F238E27FC236}">
                <a16:creationId xmlns:a16="http://schemas.microsoft.com/office/drawing/2014/main" id="{07BFBEF9-19D3-4CA6-9A69-93D0927D100F}"/>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61" name="Slide Number Placeholder 2">
            <a:extLst>
              <a:ext uri="{FF2B5EF4-FFF2-40B4-BE49-F238E27FC236}">
                <a16:creationId xmlns:a16="http://schemas.microsoft.com/office/drawing/2014/main" id="{0CFAA51F-334C-40FB-9BAE-D20A84D13768}"/>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200029435"/>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roject Team-4">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D48483-B303-41F8-8C04-648079A7A563}"/>
              </a:ext>
            </a:extLst>
          </p:cNvPr>
          <p:cNvSpPr/>
          <p:nvPr userDrawn="1"/>
        </p:nvSpPr>
        <p:spPr>
          <a:xfrm>
            <a:off x="-2" y="4143376"/>
            <a:ext cx="13817600" cy="3629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1681672F-0AD5-48F5-892D-9CC2AE9480D1}"/>
              </a:ext>
            </a:extLst>
          </p:cNvPr>
          <p:cNvCxnSpPr/>
          <p:nvPr userDrawn="1"/>
        </p:nvCxnSpPr>
        <p:spPr>
          <a:xfrm>
            <a:off x="508000" y="622570"/>
            <a:ext cx="12801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795358" y="363978"/>
            <a:ext cx="2226893" cy="590931"/>
          </a:xfrm>
          <a:prstGeom prst="rect">
            <a:avLst/>
          </a:prstGeom>
          <a:solidFill>
            <a:schemeClr val="accent2"/>
          </a:solidFill>
        </p:spPr>
        <p:txBody>
          <a:bodyPr wrap="none" anchor="ctr">
            <a:spAutoFit/>
          </a:bodyPr>
          <a:lstStyle>
            <a:lvl1pPr marL="0" indent="0" algn="ctr">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Our Team</a:t>
            </a:r>
          </a:p>
        </p:txBody>
      </p:sp>
      <p:sp>
        <p:nvSpPr>
          <p:cNvPr id="4" name="Picture Placeholder 3">
            <a:extLst>
              <a:ext uri="{FF2B5EF4-FFF2-40B4-BE49-F238E27FC236}">
                <a16:creationId xmlns:a16="http://schemas.microsoft.com/office/drawing/2014/main" id="{D78AE9EB-91A7-4156-8944-2A4568D21F65}"/>
              </a:ext>
            </a:extLst>
          </p:cNvPr>
          <p:cNvSpPr>
            <a:spLocks noGrp="1"/>
          </p:cNvSpPr>
          <p:nvPr>
            <p:ph type="pic" sz="quarter" idx="11" hasCustomPrompt="1"/>
          </p:nvPr>
        </p:nvSpPr>
        <p:spPr>
          <a:xfrm>
            <a:off x="1781629"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9" name="Text Placeholder 8">
            <a:extLst>
              <a:ext uri="{FF2B5EF4-FFF2-40B4-BE49-F238E27FC236}">
                <a16:creationId xmlns:a16="http://schemas.microsoft.com/office/drawing/2014/main" id="{D30FA8B1-A3EF-46E4-92CC-78CDA77DCA6A}"/>
              </a:ext>
            </a:extLst>
          </p:cNvPr>
          <p:cNvSpPr>
            <a:spLocks noGrp="1"/>
          </p:cNvSpPr>
          <p:nvPr>
            <p:ph type="body" sz="quarter" idx="12" hasCustomPrompt="1"/>
          </p:nvPr>
        </p:nvSpPr>
        <p:spPr>
          <a:xfrm>
            <a:off x="1781629" y="5404455"/>
            <a:ext cx="2444750" cy="400050"/>
          </a:xfrm>
        </p:spPr>
        <p:txBody>
          <a:bodyPr anchor="ctr">
            <a:no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0" name="Text Placeholder 8">
            <a:extLst>
              <a:ext uri="{FF2B5EF4-FFF2-40B4-BE49-F238E27FC236}">
                <a16:creationId xmlns:a16="http://schemas.microsoft.com/office/drawing/2014/main" id="{1BF19956-14A6-4C22-AFDF-6239C9CD26EF}"/>
              </a:ext>
            </a:extLst>
          </p:cNvPr>
          <p:cNvSpPr>
            <a:spLocks noGrp="1"/>
          </p:cNvSpPr>
          <p:nvPr>
            <p:ph type="body" sz="quarter" idx="13" hasCustomPrompt="1"/>
          </p:nvPr>
        </p:nvSpPr>
        <p:spPr>
          <a:xfrm>
            <a:off x="1781629" y="5961666"/>
            <a:ext cx="2444750" cy="314325"/>
          </a:xfrm>
        </p:spPr>
        <p:txBody>
          <a:bodyPr>
            <a:noAutofit/>
          </a:bodyPr>
          <a:lstStyle>
            <a:lvl1pPr marL="0" indent="0" algn="ctr">
              <a:buNone/>
              <a:defRPr sz="1400" b="0" i="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 name="Text Placeholder 8">
            <a:extLst>
              <a:ext uri="{FF2B5EF4-FFF2-40B4-BE49-F238E27FC236}">
                <a16:creationId xmlns:a16="http://schemas.microsoft.com/office/drawing/2014/main" id="{53B027FE-CEC6-48A9-8486-EBA13A723796}"/>
              </a:ext>
            </a:extLst>
          </p:cNvPr>
          <p:cNvSpPr>
            <a:spLocks noGrp="1"/>
          </p:cNvSpPr>
          <p:nvPr>
            <p:ph type="body" sz="quarter" idx="14" hasCustomPrompt="1"/>
          </p:nvPr>
        </p:nvSpPr>
        <p:spPr>
          <a:xfrm>
            <a:off x="1781629" y="6275991"/>
            <a:ext cx="2444750" cy="314325"/>
          </a:xfrm>
        </p:spPr>
        <p:txBody>
          <a:bodyPr>
            <a:no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13" name="Straight Connector 12">
            <a:extLst>
              <a:ext uri="{FF2B5EF4-FFF2-40B4-BE49-F238E27FC236}">
                <a16:creationId xmlns:a16="http://schemas.microsoft.com/office/drawing/2014/main" id="{66FE4706-EBCC-4976-99D6-0410F5536FBA}"/>
              </a:ext>
            </a:extLst>
          </p:cNvPr>
          <p:cNvCxnSpPr>
            <a:cxnSpLocks/>
          </p:cNvCxnSpPr>
          <p:nvPr userDrawn="1"/>
        </p:nvCxnSpPr>
        <p:spPr>
          <a:xfrm>
            <a:off x="1781628"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Picture Placeholder 3">
            <a:extLst>
              <a:ext uri="{FF2B5EF4-FFF2-40B4-BE49-F238E27FC236}">
                <a16:creationId xmlns:a16="http://schemas.microsoft.com/office/drawing/2014/main" id="{9E62BE15-0F6E-4B07-9BBD-24CEADDB6AD1}"/>
              </a:ext>
            </a:extLst>
          </p:cNvPr>
          <p:cNvSpPr>
            <a:spLocks noGrp="1"/>
          </p:cNvSpPr>
          <p:nvPr>
            <p:ph type="pic" sz="quarter" idx="15" hasCustomPrompt="1"/>
          </p:nvPr>
        </p:nvSpPr>
        <p:spPr>
          <a:xfrm>
            <a:off x="4370841"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41" name="Text Placeholder 8">
            <a:extLst>
              <a:ext uri="{FF2B5EF4-FFF2-40B4-BE49-F238E27FC236}">
                <a16:creationId xmlns:a16="http://schemas.microsoft.com/office/drawing/2014/main" id="{71ADC25D-3689-4913-BF17-4B486ABA6340}"/>
              </a:ext>
            </a:extLst>
          </p:cNvPr>
          <p:cNvSpPr>
            <a:spLocks noGrp="1"/>
          </p:cNvSpPr>
          <p:nvPr>
            <p:ph type="body" sz="quarter" idx="16" hasCustomPrompt="1"/>
          </p:nvPr>
        </p:nvSpPr>
        <p:spPr>
          <a:xfrm>
            <a:off x="4370841" y="5404455"/>
            <a:ext cx="2444750" cy="400050"/>
          </a:xfrm>
        </p:spPr>
        <p:txBody>
          <a:bodyPr anchor="ctr">
            <a:no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42" name="Text Placeholder 8">
            <a:extLst>
              <a:ext uri="{FF2B5EF4-FFF2-40B4-BE49-F238E27FC236}">
                <a16:creationId xmlns:a16="http://schemas.microsoft.com/office/drawing/2014/main" id="{2442EBA0-DD26-41A9-A7DC-551EA0C65D56}"/>
              </a:ext>
            </a:extLst>
          </p:cNvPr>
          <p:cNvSpPr>
            <a:spLocks noGrp="1"/>
          </p:cNvSpPr>
          <p:nvPr>
            <p:ph type="body" sz="quarter" idx="17" hasCustomPrompt="1"/>
          </p:nvPr>
        </p:nvSpPr>
        <p:spPr>
          <a:xfrm>
            <a:off x="4370841" y="5961666"/>
            <a:ext cx="2444750" cy="314325"/>
          </a:xfrm>
        </p:spPr>
        <p:txBody>
          <a:bodyPr>
            <a:noAutofit/>
          </a:bodyPr>
          <a:lstStyle>
            <a:lvl1pPr marL="0" indent="0" algn="ctr">
              <a:buNone/>
              <a:defRPr sz="1400" b="0" i="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43" name="Text Placeholder 8">
            <a:extLst>
              <a:ext uri="{FF2B5EF4-FFF2-40B4-BE49-F238E27FC236}">
                <a16:creationId xmlns:a16="http://schemas.microsoft.com/office/drawing/2014/main" id="{4873D104-22E1-4A45-AF3F-B2E271BA3761}"/>
              </a:ext>
            </a:extLst>
          </p:cNvPr>
          <p:cNvSpPr>
            <a:spLocks noGrp="1"/>
          </p:cNvSpPr>
          <p:nvPr>
            <p:ph type="body" sz="quarter" idx="18" hasCustomPrompt="1"/>
          </p:nvPr>
        </p:nvSpPr>
        <p:spPr>
          <a:xfrm>
            <a:off x="4370841" y="6275991"/>
            <a:ext cx="2444750" cy="314325"/>
          </a:xfrm>
        </p:spPr>
        <p:txBody>
          <a:bodyPr>
            <a:no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44" name="Straight Connector 43">
            <a:extLst>
              <a:ext uri="{FF2B5EF4-FFF2-40B4-BE49-F238E27FC236}">
                <a16:creationId xmlns:a16="http://schemas.microsoft.com/office/drawing/2014/main" id="{0BDDA464-4208-447B-A777-6887A54D4779}"/>
              </a:ext>
            </a:extLst>
          </p:cNvPr>
          <p:cNvCxnSpPr>
            <a:cxnSpLocks/>
          </p:cNvCxnSpPr>
          <p:nvPr userDrawn="1"/>
        </p:nvCxnSpPr>
        <p:spPr>
          <a:xfrm>
            <a:off x="4370840"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0F14146A-5085-4137-AF3D-AE414617E413}"/>
              </a:ext>
            </a:extLst>
          </p:cNvPr>
          <p:cNvSpPr>
            <a:spLocks noGrp="1"/>
          </p:cNvSpPr>
          <p:nvPr>
            <p:ph type="pic" sz="quarter" idx="19" hasCustomPrompt="1"/>
          </p:nvPr>
        </p:nvSpPr>
        <p:spPr>
          <a:xfrm>
            <a:off x="6960053"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46" name="Text Placeholder 8">
            <a:extLst>
              <a:ext uri="{FF2B5EF4-FFF2-40B4-BE49-F238E27FC236}">
                <a16:creationId xmlns:a16="http://schemas.microsoft.com/office/drawing/2014/main" id="{31A4D522-3238-43A2-945D-143A6C321457}"/>
              </a:ext>
            </a:extLst>
          </p:cNvPr>
          <p:cNvSpPr>
            <a:spLocks noGrp="1"/>
          </p:cNvSpPr>
          <p:nvPr>
            <p:ph type="body" sz="quarter" idx="20" hasCustomPrompt="1"/>
          </p:nvPr>
        </p:nvSpPr>
        <p:spPr>
          <a:xfrm>
            <a:off x="6960052" y="5404455"/>
            <a:ext cx="2444750" cy="400050"/>
          </a:xfrm>
        </p:spPr>
        <p:txBody>
          <a:bodyPr anchor="ctr">
            <a:no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47" name="Text Placeholder 8">
            <a:extLst>
              <a:ext uri="{FF2B5EF4-FFF2-40B4-BE49-F238E27FC236}">
                <a16:creationId xmlns:a16="http://schemas.microsoft.com/office/drawing/2014/main" id="{A8C9BD37-957D-45C8-A1F9-CC8D755A6F0E}"/>
              </a:ext>
            </a:extLst>
          </p:cNvPr>
          <p:cNvSpPr>
            <a:spLocks noGrp="1"/>
          </p:cNvSpPr>
          <p:nvPr>
            <p:ph type="body" sz="quarter" idx="21" hasCustomPrompt="1"/>
          </p:nvPr>
        </p:nvSpPr>
        <p:spPr>
          <a:xfrm>
            <a:off x="6960052" y="5961666"/>
            <a:ext cx="2444750" cy="314325"/>
          </a:xfrm>
        </p:spPr>
        <p:txBody>
          <a:bodyPr>
            <a:noAutofit/>
          </a:bodyPr>
          <a:lstStyle>
            <a:lvl1pPr marL="0" indent="0" algn="ctr">
              <a:buNone/>
              <a:defRPr sz="1400" b="0" i="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48" name="Text Placeholder 8">
            <a:extLst>
              <a:ext uri="{FF2B5EF4-FFF2-40B4-BE49-F238E27FC236}">
                <a16:creationId xmlns:a16="http://schemas.microsoft.com/office/drawing/2014/main" id="{641C6D19-4DBD-4261-9B65-3A23B78E3E86}"/>
              </a:ext>
            </a:extLst>
          </p:cNvPr>
          <p:cNvSpPr>
            <a:spLocks noGrp="1"/>
          </p:cNvSpPr>
          <p:nvPr>
            <p:ph type="body" sz="quarter" idx="22" hasCustomPrompt="1"/>
          </p:nvPr>
        </p:nvSpPr>
        <p:spPr>
          <a:xfrm>
            <a:off x="6960052" y="6275991"/>
            <a:ext cx="2444750" cy="314325"/>
          </a:xfrm>
        </p:spPr>
        <p:txBody>
          <a:bodyPr>
            <a:no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49" name="Straight Connector 48">
            <a:extLst>
              <a:ext uri="{FF2B5EF4-FFF2-40B4-BE49-F238E27FC236}">
                <a16:creationId xmlns:a16="http://schemas.microsoft.com/office/drawing/2014/main" id="{01BF6837-32D5-40DA-B65E-5A90C23D8F67}"/>
              </a:ext>
            </a:extLst>
          </p:cNvPr>
          <p:cNvCxnSpPr>
            <a:cxnSpLocks/>
          </p:cNvCxnSpPr>
          <p:nvPr userDrawn="1"/>
        </p:nvCxnSpPr>
        <p:spPr>
          <a:xfrm>
            <a:off x="6960051"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0" name="Picture Placeholder 3">
            <a:extLst>
              <a:ext uri="{FF2B5EF4-FFF2-40B4-BE49-F238E27FC236}">
                <a16:creationId xmlns:a16="http://schemas.microsoft.com/office/drawing/2014/main" id="{76491084-616A-4D61-B4A0-BC8CBB18BB37}"/>
              </a:ext>
            </a:extLst>
          </p:cNvPr>
          <p:cNvSpPr>
            <a:spLocks noGrp="1"/>
          </p:cNvSpPr>
          <p:nvPr>
            <p:ph type="pic" sz="quarter" idx="23" hasCustomPrompt="1"/>
          </p:nvPr>
        </p:nvSpPr>
        <p:spPr>
          <a:xfrm>
            <a:off x="9549265" y="1461105"/>
            <a:ext cx="2444750" cy="3629025"/>
          </a:xfrm>
          <a:solidFill>
            <a:schemeClr val="bg1">
              <a:lumMod val="85000"/>
            </a:schemeClr>
          </a:solidFill>
        </p:spPr>
        <p:txBody>
          <a:bodyPr/>
          <a:lstStyle>
            <a:lvl1pPr marL="0" indent="0" algn="ctr">
              <a:buNone/>
              <a:defRPr/>
            </a:lvl1pPr>
          </a:lstStyle>
          <a:p>
            <a:r>
              <a:rPr lang="en-US" dirty="0"/>
              <a:t>Headshot</a:t>
            </a:r>
          </a:p>
        </p:txBody>
      </p:sp>
      <p:sp>
        <p:nvSpPr>
          <p:cNvPr id="51" name="Text Placeholder 8">
            <a:extLst>
              <a:ext uri="{FF2B5EF4-FFF2-40B4-BE49-F238E27FC236}">
                <a16:creationId xmlns:a16="http://schemas.microsoft.com/office/drawing/2014/main" id="{005FCDF8-FC4F-4486-8642-387BF6EFD076}"/>
              </a:ext>
            </a:extLst>
          </p:cNvPr>
          <p:cNvSpPr>
            <a:spLocks noGrp="1"/>
          </p:cNvSpPr>
          <p:nvPr>
            <p:ph type="body" sz="quarter" idx="24" hasCustomPrompt="1"/>
          </p:nvPr>
        </p:nvSpPr>
        <p:spPr>
          <a:xfrm>
            <a:off x="9549262" y="5404455"/>
            <a:ext cx="2444750" cy="400050"/>
          </a:xfrm>
        </p:spPr>
        <p:txBody>
          <a:bodyPr anchor="ctr">
            <a:noAutofit/>
          </a:bodyPr>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52" name="Text Placeholder 8">
            <a:extLst>
              <a:ext uri="{FF2B5EF4-FFF2-40B4-BE49-F238E27FC236}">
                <a16:creationId xmlns:a16="http://schemas.microsoft.com/office/drawing/2014/main" id="{A73015E7-DE85-44A7-836F-A2E670D26925}"/>
              </a:ext>
            </a:extLst>
          </p:cNvPr>
          <p:cNvSpPr>
            <a:spLocks noGrp="1"/>
          </p:cNvSpPr>
          <p:nvPr>
            <p:ph type="body" sz="quarter" idx="25" hasCustomPrompt="1"/>
          </p:nvPr>
        </p:nvSpPr>
        <p:spPr>
          <a:xfrm>
            <a:off x="9549262" y="5961666"/>
            <a:ext cx="2444750" cy="314325"/>
          </a:xfrm>
        </p:spPr>
        <p:txBody>
          <a:bodyPr>
            <a:noAutofit/>
          </a:bodyPr>
          <a:lstStyle>
            <a:lvl1pPr marL="0" indent="0" algn="ctr">
              <a:buNone/>
              <a:defRPr sz="1400" b="0" i="1"/>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53" name="Text Placeholder 8">
            <a:extLst>
              <a:ext uri="{FF2B5EF4-FFF2-40B4-BE49-F238E27FC236}">
                <a16:creationId xmlns:a16="http://schemas.microsoft.com/office/drawing/2014/main" id="{13FFD5C2-64F7-4E90-8527-27808B5B24B2}"/>
              </a:ext>
            </a:extLst>
          </p:cNvPr>
          <p:cNvSpPr>
            <a:spLocks noGrp="1"/>
          </p:cNvSpPr>
          <p:nvPr>
            <p:ph type="body" sz="quarter" idx="26" hasCustomPrompt="1"/>
          </p:nvPr>
        </p:nvSpPr>
        <p:spPr>
          <a:xfrm>
            <a:off x="9549262" y="6275991"/>
            <a:ext cx="2444750" cy="314325"/>
          </a:xfrm>
        </p:spPr>
        <p:txBody>
          <a:bodyPr>
            <a:noAutofit/>
          </a:bodyPr>
          <a:lstStyle>
            <a:lvl1pPr marL="0" indent="0" algn="ctr">
              <a:buNone/>
              <a:defRPr sz="140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54" name="Straight Connector 53">
            <a:extLst>
              <a:ext uri="{FF2B5EF4-FFF2-40B4-BE49-F238E27FC236}">
                <a16:creationId xmlns:a16="http://schemas.microsoft.com/office/drawing/2014/main" id="{97285A07-CB64-4BCD-B958-4D8E87EC1A51}"/>
              </a:ext>
            </a:extLst>
          </p:cNvPr>
          <p:cNvCxnSpPr>
            <a:cxnSpLocks/>
          </p:cNvCxnSpPr>
          <p:nvPr userDrawn="1"/>
        </p:nvCxnSpPr>
        <p:spPr>
          <a:xfrm>
            <a:off x="9549261" y="5871180"/>
            <a:ext cx="244475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0" name="Picture 59" descr="Shape&#10;&#10;Description automatically generated with medium confidence">
            <a:extLst>
              <a:ext uri="{FF2B5EF4-FFF2-40B4-BE49-F238E27FC236}">
                <a16:creationId xmlns:a16="http://schemas.microsoft.com/office/drawing/2014/main" id="{07BFBEF9-19D3-4CA6-9A69-93D0927D100F}"/>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61" name="Slide Number Placeholder 2">
            <a:extLst>
              <a:ext uri="{FF2B5EF4-FFF2-40B4-BE49-F238E27FC236}">
                <a16:creationId xmlns:a16="http://schemas.microsoft.com/office/drawing/2014/main" id="{0CFAA51F-334C-40FB-9BAE-D20A84D13768}"/>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1992284705"/>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am Organization">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681672F-0AD5-48F5-892D-9CC2AE9480D1}"/>
              </a:ext>
            </a:extLst>
          </p:cNvPr>
          <p:cNvCxnSpPr/>
          <p:nvPr userDrawn="1"/>
        </p:nvCxnSpPr>
        <p:spPr>
          <a:xfrm>
            <a:off x="508000" y="622570"/>
            <a:ext cx="12801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795358" y="363978"/>
            <a:ext cx="2226893" cy="590931"/>
          </a:xfrm>
          <a:prstGeom prst="rect">
            <a:avLst/>
          </a:prstGeom>
          <a:solidFill>
            <a:schemeClr val="bg1"/>
          </a:solidFill>
        </p:spPr>
        <p:txBody>
          <a:bodyPr wrap="none" anchor="ctr">
            <a:spAutoFit/>
          </a:bodyPr>
          <a:lstStyle>
            <a:lvl1pPr marL="0" indent="0" algn="ctr">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Our Team</a:t>
            </a:r>
          </a:p>
        </p:txBody>
      </p:sp>
      <p:sp>
        <p:nvSpPr>
          <p:cNvPr id="4" name="Picture Placeholder 3">
            <a:extLst>
              <a:ext uri="{FF2B5EF4-FFF2-40B4-BE49-F238E27FC236}">
                <a16:creationId xmlns:a16="http://schemas.microsoft.com/office/drawing/2014/main" id="{D78AE9EB-91A7-4156-8944-2A4568D21F65}"/>
              </a:ext>
            </a:extLst>
          </p:cNvPr>
          <p:cNvSpPr>
            <a:spLocks noGrp="1"/>
          </p:cNvSpPr>
          <p:nvPr>
            <p:ph type="pic" sz="quarter" idx="11" hasCustomPrompt="1"/>
          </p:nvPr>
        </p:nvSpPr>
        <p:spPr>
          <a:xfrm>
            <a:off x="1174715" y="1310060"/>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9" name="Text Placeholder 8">
            <a:extLst>
              <a:ext uri="{FF2B5EF4-FFF2-40B4-BE49-F238E27FC236}">
                <a16:creationId xmlns:a16="http://schemas.microsoft.com/office/drawing/2014/main" id="{D30FA8B1-A3EF-46E4-92CC-78CDA77DCA6A}"/>
              </a:ext>
            </a:extLst>
          </p:cNvPr>
          <p:cNvSpPr>
            <a:spLocks noGrp="1"/>
          </p:cNvSpPr>
          <p:nvPr>
            <p:ph type="body" sz="quarter" idx="12" hasCustomPrompt="1"/>
          </p:nvPr>
        </p:nvSpPr>
        <p:spPr>
          <a:xfrm>
            <a:off x="2263286" y="1671618"/>
            <a:ext cx="1824600"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0" name="Text Placeholder 8">
            <a:extLst>
              <a:ext uri="{FF2B5EF4-FFF2-40B4-BE49-F238E27FC236}">
                <a16:creationId xmlns:a16="http://schemas.microsoft.com/office/drawing/2014/main" id="{1BF19956-14A6-4C22-AFDF-6239C9CD26EF}"/>
              </a:ext>
            </a:extLst>
          </p:cNvPr>
          <p:cNvSpPr>
            <a:spLocks noGrp="1"/>
          </p:cNvSpPr>
          <p:nvPr>
            <p:ph type="body" sz="quarter" idx="13" hasCustomPrompt="1"/>
          </p:nvPr>
        </p:nvSpPr>
        <p:spPr>
          <a:xfrm>
            <a:off x="2263286" y="2060457"/>
            <a:ext cx="1824600" cy="155448"/>
          </a:xfrm>
        </p:spPr>
        <p:txBody>
          <a:bodyPr lIns="0" tIns="0" rIns="0" bIns="0" anchor="ctr">
            <a:noAutofit/>
          </a:bodyPr>
          <a:lstStyle>
            <a:lvl1pPr marL="0" indent="0" algn="l">
              <a:buNone/>
              <a:defRPr sz="1050" b="0" i="0">
                <a:solidFill>
                  <a:schemeClr val="accent1">
                    <a:lumMod val="90000"/>
                    <a:lumOff val="1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 name="Text Placeholder 8">
            <a:extLst>
              <a:ext uri="{FF2B5EF4-FFF2-40B4-BE49-F238E27FC236}">
                <a16:creationId xmlns:a16="http://schemas.microsoft.com/office/drawing/2014/main" id="{53B027FE-CEC6-48A9-8486-EBA13A723796}"/>
              </a:ext>
            </a:extLst>
          </p:cNvPr>
          <p:cNvSpPr>
            <a:spLocks noGrp="1"/>
          </p:cNvSpPr>
          <p:nvPr>
            <p:ph type="body" sz="quarter" idx="14" hasCustomPrompt="1"/>
          </p:nvPr>
        </p:nvSpPr>
        <p:spPr>
          <a:xfrm>
            <a:off x="2263286" y="2255266"/>
            <a:ext cx="1824600" cy="155448"/>
          </a:xfrm>
        </p:spPr>
        <p:txBody>
          <a:bodyPr lIns="0" tIns="0" rIns="0" bIns="0" anchor="ctr">
            <a:noAutofit/>
          </a:bodyPr>
          <a:lstStyle>
            <a:lvl1pPr marL="0" indent="0" algn="l">
              <a:buNone/>
              <a:defRPr sz="105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cxnSp>
        <p:nvCxnSpPr>
          <p:cNvPr id="13" name="Straight Connector 12">
            <a:extLst>
              <a:ext uri="{FF2B5EF4-FFF2-40B4-BE49-F238E27FC236}">
                <a16:creationId xmlns:a16="http://schemas.microsoft.com/office/drawing/2014/main" id="{66FE4706-EBCC-4976-99D6-0410F5536FBA}"/>
              </a:ext>
            </a:extLst>
          </p:cNvPr>
          <p:cNvCxnSpPr>
            <a:cxnSpLocks/>
          </p:cNvCxnSpPr>
          <p:nvPr userDrawn="1"/>
        </p:nvCxnSpPr>
        <p:spPr>
          <a:xfrm>
            <a:off x="2263285" y="1983927"/>
            <a:ext cx="1824600" cy="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0" name="Picture 59" descr="Shape&#10;&#10;Description automatically generated with medium confidence">
            <a:extLst>
              <a:ext uri="{FF2B5EF4-FFF2-40B4-BE49-F238E27FC236}">
                <a16:creationId xmlns:a16="http://schemas.microsoft.com/office/drawing/2014/main" id="{07BFBEF9-19D3-4CA6-9A69-93D0927D100F}"/>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28" name="Picture Placeholder 3">
            <a:extLst>
              <a:ext uri="{FF2B5EF4-FFF2-40B4-BE49-F238E27FC236}">
                <a16:creationId xmlns:a16="http://schemas.microsoft.com/office/drawing/2014/main" id="{12326FA6-173C-4D8C-AEDE-6FF68582F947}"/>
              </a:ext>
            </a:extLst>
          </p:cNvPr>
          <p:cNvSpPr>
            <a:spLocks noGrp="1"/>
          </p:cNvSpPr>
          <p:nvPr>
            <p:ph type="pic" sz="quarter" idx="15" hasCustomPrompt="1"/>
          </p:nvPr>
        </p:nvSpPr>
        <p:spPr>
          <a:xfrm>
            <a:off x="591458" y="3559831"/>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29" name="Text Placeholder 8">
            <a:extLst>
              <a:ext uri="{FF2B5EF4-FFF2-40B4-BE49-F238E27FC236}">
                <a16:creationId xmlns:a16="http://schemas.microsoft.com/office/drawing/2014/main" id="{32A8D93E-7E7F-4A8D-9DDB-0D1B18E1C9BE}"/>
              </a:ext>
            </a:extLst>
          </p:cNvPr>
          <p:cNvSpPr>
            <a:spLocks noGrp="1"/>
          </p:cNvSpPr>
          <p:nvPr>
            <p:ph type="body" sz="quarter" idx="16" hasCustomPrompt="1"/>
          </p:nvPr>
        </p:nvSpPr>
        <p:spPr>
          <a:xfrm>
            <a:off x="1680029" y="4116596"/>
            <a:ext cx="1494971"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30" name="Text Placeholder 8">
            <a:extLst>
              <a:ext uri="{FF2B5EF4-FFF2-40B4-BE49-F238E27FC236}">
                <a16:creationId xmlns:a16="http://schemas.microsoft.com/office/drawing/2014/main" id="{201ABD7A-E2DE-46EB-B8EA-01D3653B9734}"/>
              </a:ext>
            </a:extLst>
          </p:cNvPr>
          <p:cNvSpPr>
            <a:spLocks noGrp="1"/>
          </p:cNvSpPr>
          <p:nvPr>
            <p:ph type="body" sz="quarter" idx="17" hasCustomPrompt="1"/>
          </p:nvPr>
        </p:nvSpPr>
        <p:spPr>
          <a:xfrm>
            <a:off x="1680029" y="4457807"/>
            <a:ext cx="1494971" cy="187373"/>
          </a:xfrm>
        </p:spPr>
        <p:txBody>
          <a:bodyPr lIns="0" tIns="0" rIns="0" bIns="0" anchor="ctr">
            <a:noAutofit/>
          </a:bodyPr>
          <a:lstStyle>
            <a:lvl1pPr marL="0" indent="0" algn="l">
              <a:buNone/>
              <a:defRPr sz="105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32" name="Straight Connector 31">
            <a:extLst>
              <a:ext uri="{FF2B5EF4-FFF2-40B4-BE49-F238E27FC236}">
                <a16:creationId xmlns:a16="http://schemas.microsoft.com/office/drawing/2014/main" id="{B8C908BA-1593-4D3F-8DAA-1F48FF42F89F}"/>
              </a:ext>
            </a:extLst>
          </p:cNvPr>
          <p:cNvCxnSpPr>
            <a:cxnSpLocks/>
          </p:cNvCxnSpPr>
          <p:nvPr userDrawn="1"/>
        </p:nvCxnSpPr>
        <p:spPr>
          <a:xfrm>
            <a:off x="1680028" y="4400327"/>
            <a:ext cx="14949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3" name="Picture Placeholder 3">
            <a:extLst>
              <a:ext uri="{FF2B5EF4-FFF2-40B4-BE49-F238E27FC236}">
                <a16:creationId xmlns:a16="http://schemas.microsoft.com/office/drawing/2014/main" id="{0151B91D-4236-4825-ADD8-2C358C762526}"/>
              </a:ext>
            </a:extLst>
          </p:cNvPr>
          <p:cNvSpPr>
            <a:spLocks noGrp="1"/>
          </p:cNvSpPr>
          <p:nvPr>
            <p:ph type="pic" sz="quarter" idx="19" hasCustomPrompt="1"/>
          </p:nvPr>
        </p:nvSpPr>
        <p:spPr>
          <a:xfrm>
            <a:off x="3428460" y="3559831"/>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38" name="Picture Placeholder 3">
            <a:extLst>
              <a:ext uri="{FF2B5EF4-FFF2-40B4-BE49-F238E27FC236}">
                <a16:creationId xmlns:a16="http://schemas.microsoft.com/office/drawing/2014/main" id="{E19923CA-BA7D-4245-98AC-C124C6EDFBF3}"/>
              </a:ext>
            </a:extLst>
          </p:cNvPr>
          <p:cNvSpPr>
            <a:spLocks noGrp="1"/>
          </p:cNvSpPr>
          <p:nvPr>
            <p:ph type="pic" sz="quarter" idx="23" hasCustomPrompt="1"/>
          </p:nvPr>
        </p:nvSpPr>
        <p:spPr>
          <a:xfrm>
            <a:off x="591458" y="5462596"/>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58" name="Picture Placeholder 3">
            <a:extLst>
              <a:ext uri="{FF2B5EF4-FFF2-40B4-BE49-F238E27FC236}">
                <a16:creationId xmlns:a16="http://schemas.microsoft.com/office/drawing/2014/main" id="{BF2571B2-442A-4A4A-9DFA-37818C85179A}"/>
              </a:ext>
            </a:extLst>
          </p:cNvPr>
          <p:cNvSpPr>
            <a:spLocks noGrp="1"/>
          </p:cNvSpPr>
          <p:nvPr>
            <p:ph type="pic" sz="quarter" idx="27" hasCustomPrompt="1"/>
          </p:nvPr>
        </p:nvSpPr>
        <p:spPr>
          <a:xfrm>
            <a:off x="3428460" y="5462596"/>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87" name="Picture Placeholder 3">
            <a:extLst>
              <a:ext uri="{FF2B5EF4-FFF2-40B4-BE49-F238E27FC236}">
                <a16:creationId xmlns:a16="http://schemas.microsoft.com/office/drawing/2014/main" id="{9DFC37ED-1BBD-4227-BDE8-533937AC8AAB}"/>
              </a:ext>
            </a:extLst>
          </p:cNvPr>
          <p:cNvSpPr>
            <a:spLocks noGrp="1"/>
          </p:cNvSpPr>
          <p:nvPr>
            <p:ph type="pic" sz="quarter" idx="30" hasCustomPrompt="1"/>
          </p:nvPr>
        </p:nvSpPr>
        <p:spPr>
          <a:xfrm>
            <a:off x="9789515" y="1310060"/>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88" name="Text Placeholder 8">
            <a:extLst>
              <a:ext uri="{FF2B5EF4-FFF2-40B4-BE49-F238E27FC236}">
                <a16:creationId xmlns:a16="http://schemas.microsoft.com/office/drawing/2014/main" id="{279A073D-0DE9-492B-94FB-7C232425B319}"/>
              </a:ext>
            </a:extLst>
          </p:cNvPr>
          <p:cNvSpPr>
            <a:spLocks noGrp="1"/>
          </p:cNvSpPr>
          <p:nvPr>
            <p:ph type="body" sz="quarter" idx="31" hasCustomPrompt="1"/>
          </p:nvPr>
        </p:nvSpPr>
        <p:spPr>
          <a:xfrm>
            <a:off x="10878086" y="1671618"/>
            <a:ext cx="1824600"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cxnSp>
        <p:nvCxnSpPr>
          <p:cNvPr id="91" name="Straight Connector 90">
            <a:extLst>
              <a:ext uri="{FF2B5EF4-FFF2-40B4-BE49-F238E27FC236}">
                <a16:creationId xmlns:a16="http://schemas.microsoft.com/office/drawing/2014/main" id="{0CB6CB3E-1353-488D-9325-5574A292299F}"/>
              </a:ext>
            </a:extLst>
          </p:cNvPr>
          <p:cNvCxnSpPr>
            <a:cxnSpLocks/>
          </p:cNvCxnSpPr>
          <p:nvPr userDrawn="1"/>
        </p:nvCxnSpPr>
        <p:spPr>
          <a:xfrm>
            <a:off x="10878085" y="1983927"/>
            <a:ext cx="1824600" cy="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92" name="Picture Placeholder 3">
            <a:extLst>
              <a:ext uri="{FF2B5EF4-FFF2-40B4-BE49-F238E27FC236}">
                <a16:creationId xmlns:a16="http://schemas.microsoft.com/office/drawing/2014/main" id="{877A3260-CD33-4E44-B22A-2CEA9DCE6102}"/>
              </a:ext>
            </a:extLst>
          </p:cNvPr>
          <p:cNvSpPr>
            <a:spLocks noGrp="1"/>
          </p:cNvSpPr>
          <p:nvPr>
            <p:ph type="pic" sz="quarter" idx="34" hasCustomPrompt="1"/>
          </p:nvPr>
        </p:nvSpPr>
        <p:spPr>
          <a:xfrm>
            <a:off x="7778513" y="3559831"/>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96" name="Picture Placeholder 3">
            <a:extLst>
              <a:ext uri="{FF2B5EF4-FFF2-40B4-BE49-F238E27FC236}">
                <a16:creationId xmlns:a16="http://schemas.microsoft.com/office/drawing/2014/main" id="{7BBF0C60-EBC8-404E-8FD1-FB6C0A424B9F}"/>
              </a:ext>
            </a:extLst>
          </p:cNvPr>
          <p:cNvSpPr>
            <a:spLocks noGrp="1"/>
          </p:cNvSpPr>
          <p:nvPr>
            <p:ph type="pic" sz="quarter" idx="37" hasCustomPrompt="1"/>
          </p:nvPr>
        </p:nvSpPr>
        <p:spPr>
          <a:xfrm>
            <a:off x="10615515" y="3559831"/>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100" name="Picture Placeholder 3">
            <a:extLst>
              <a:ext uri="{FF2B5EF4-FFF2-40B4-BE49-F238E27FC236}">
                <a16:creationId xmlns:a16="http://schemas.microsoft.com/office/drawing/2014/main" id="{53318782-07D2-4D26-A200-4F38C21C76A8}"/>
              </a:ext>
            </a:extLst>
          </p:cNvPr>
          <p:cNvSpPr>
            <a:spLocks noGrp="1"/>
          </p:cNvSpPr>
          <p:nvPr>
            <p:ph type="pic" sz="quarter" idx="40" hasCustomPrompt="1"/>
          </p:nvPr>
        </p:nvSpPr>
        <p:spPr>
          <a:xfrm>
            <a:off x="7778513" y="5462596"/>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104" name="Picture Placeholder 3">
            <a:extLst>
              <a:ext uri="{FF2B5EF4-FFF2-40B4-BE49-F238E27FC236}">
                <a16:creationId xmlns:a16="http://schemas.microsoft.com/office/drawing/2014/main" id="{7AB12A4D-8178-48FF-B72B-8FF4A26CA6F5}"/>
              </a:ext>
            </a:extLst>
          </p:cNvPr>
          <p:cNvSpPr>
            <a:spLocks noGrp="1"/>
          </p:cNvSpPr>
          <p:nvPr>
            <p:ph type="pic" sz="quarter" idx="43" hasCustomPrompt="1"/>
          </p:nvPr>
        </p:nvSpPr>
        <p:spPr>
          <a:xfrm>
            <a:off x="10615515" y="5462596"/>
            <a:ext cx="1010628" cy="1500192"/>
          </a:xfrm>
          <a:solidFill>
            <a:schemeClr val="bg1">
              <a:lumMod val="85000"/>
            </a:schemeClr>
          </a:solidFill>
        </p:spPr>
        <p:txBody>
          <a:bodyPr>
            <a:normAutofit/>
          </a:bodyPr>
          <a:lstStyle>
            <a:lvl1pPr marL="0" indent="0" algn="ctr">
              <a:buNone/>
              <a:defRPr sz="1400"/>
            </a:lvl1pPr>
          </a:lstStyle>
          <a:p>
            <a:r>
              <a:rPr lang="en-US" dirty="0"/>
              <a:t>Headshot</a:t>
            </a:r>
          </a:p>
        </p:txBody>
      </p:sp>
      <p:sp>
        <p:nvSpPr>
          <p:cNvPr id="27" name="Picture Placeholder 26">
            <a:extLst>
              <a:ext uri="{FF2B5EF4-FFF2-40B4-BE49-F238E27FC236}">
                <a16:creationId xmlns:a16="http://schemas.microsoft.com/office/drawing/2014/main" id="{5A509D66-9652-49F7-94CB-89F3D6A481D0}"/>
              </a:ext>
            </a:extLst>
          </p:cNvPr>
          <p:cNvSpPr>
            <a:spLocks noGrp="1"/>
          </p:cNvSpPr>
          <p:nvPr>
            <p:ph type="pic" sz="quarter" idx="46" hasCustomPrompt="1"/>
          </p:nvPr>
        </p:nvSpPr>
        <p:spPr>
          <a:xfrm>
            <a:off x="5539581" y="1658809"/>
            <a:ext cx="2738438" cy="949325"/>
          </a:xfrm>
        </p:spPr>
        <p:txBody>
          <a:bodyPr anchor="ctr">
            <a:normAutofit/>
          </a:bodyPr>
          <a:lstStyle>
            <a:lvl1pPr marL="0" indent="0" algn="ctr">
              <a:buNone/>
              <a:defRPr sz="2000"/>
            </a:lvl1pPr>
          </a:lstStyle>
          <a:p>
            <a:r>
              <a:rPr lang="en-US" dirty="0"/>
              <a:t>Logo</a:t>
            </a:r>
          </a:p>
        </p:txBody>
      </p:sp>
      <p:sp>
        <p:nvSpPr>
          <p:cNvPr id="108" name="Arrow: Right 107">
            <a:extLst>
              <a:ext uri="{FF2B5EF4-FFF2-40B4-BE49-F238E27FC236}">
                <a16:creationId xmlns:a16="http://schemas.microsoft.com/office/drawing/2014/main" id="{5362F02C-F7D1-48B8-8FB3-9AD278FF5888}"/>
              </a:ext>
            </a:extLst>
          </p:cNvPr>
          <p:cNvSpPr/>
          <p:nvPr userDrawn="1"/>
        </p:nvSpPr>
        <p:spPr>
          <a:xfrm>
            <a:off x="8373239" y="1708590"/>
            <a:ext cx="1010628" cy="89760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Arrow: Right 108">
            <a:extLst>
              <a:ext uri="{FF2B5EF4-FFF2-40B4-BE49-F238E27FC236}">
                <a16:creationId xmlns:a16="http://schemas.microsoft.com/office/drawing/2014/main" id="{3A5E8BAE-A235-467C-9BF5-D1BB856AFE87}"/>
              </a:ext>
            </a:extLst>
          </p:cNvPr>
          <p:cNvSpPr/>
          <p:nvPr userDrawn="1"/>
        </p:nvSpPr>
        <p:spPr>
          <a:xfrm flipH="1">
            <a:off x="4491871" y="1708590"/>
            <a:ext cx="1010628" cy="89760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ext Placeholder 8">
            <a:extLst>
              <a:ext uri="{FF2B5EF4-FFF2-40B4-BE49-F238E27FC236}">
                <a16:creationId xmlns:a16="http://schemas.microsoft.com/office/drawing/2014/main" id="{913B3149-1016-4490-8541-EF937553CFC6}"/>
              </a:ext>
            </a:extLst>
          </p:cNvPr>
          <p:cNvSpPr>
            <a:spLocks noGrp="1"/>
          </p:cNvSpPr>
          <p:nvPr>
            <p:ph type="body" sz="quarter" idx="47" hasCustomPrompt="1"/>
          </p:nvPr>
        </p:nvSpPr>
        <p:spPr>
          <a:xfrm>
            <a:off x="10878086" y="2060457"/>
            <a:ext cx="1824600" cy="155448"/>
          </a:xfrm>
        </p:spPr>
        <p:txBody>
          <a:bodyPr lIns="0" tIns="0" rIns="0" bIns="0" anchor="ctr">
            <a:noAutofit/>
          </a:bodyPr>
          <a:lstStyle>
            <a:lvl1pPr marL="0" indent="0" algn="l">
              <a:buNone/>
              <a:defRPr sz="1050" b="0" i="0">
                <a:solidFill>
                  <a:schemeClr val="accent1">
                    <a:lumMod val="90000"/>
                    <a:lumOff val="1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11" name="Text Placeholder 8">
            <a:extLst>
              <a:ext uri="{FF2B5EF4-FFF2-40B4-BE49-F238E27FC236}">
                <a16:creationId xmlns:a16="http://schemas.microsoft.com/office/drawing/2014/main" id="{CC7FBC27-1B9C-4A71-A9AE-297B5F9B91C8}"/>
              </a:ext>
            </a:extLst>
          </p:cNvPr>
          <p:cNvSpPr>
            <a:spLocks noGrp="1"/>
          </p:cNvSpPr>
          <p:nvPr>
            <p:ph type="body" sz="quarter" idx="48" hasCustomPrompt="1"/>
          </p:nvPr>
        </p:nvSpPr>
        <p:spPr>
          <a:xfrm>
            <a:off x="10878086" y="2255266"/>
            <a:ext cx="1824600" cy="155448"/>
          </a:xfrm>
        </p:spPr>
        <p:txBody>
          <a:bodyPr lIns="0" tIns="0" rIns="0" bIns="0" anchor="ctr">
            <a:noAutofit/>
          </a:bodyPr>
          <a:lstStyle>
            <a:lvl1pPr marL="0" indent="0" algn="l">
              <a:buNone/>
              <a:defRPr sz="1050" b="0" i="0"/>
            </a:lvl1pPr>
            <a:lvl2pPr marL="457200" indent="0">
              <a:buNone/>
              <a:defRPr/>
            </a:lvl2pPr>
            <a:lvl3pPr marL="914400" indent="0">
              <a:buNone/>
              <a:defRPr/>
            </a:lvl3pPr>
            <a:lvl4pPr marL="1371600" indent="0">
              <a:buNone/>
              <a:defRPr/>
            </a:lvl4pPr>
            <a:lvl5pPr marL="1828800" indent="0">
              <a:buNone/>
              <a:defRPr/>
            </a:lvl5pPr>
          </a:lstStyle>
          <a:p>
            <a:pPr lvl="0"/>
            <a:r>
              <a:rPr lang="en-US"/>
              <a:t>Skill</a:t>
            </a:r>
          </a:p>
        </p:txBody>
      </p:sp>
      <p:sp>
        <p:nvSpPr>
          <p:cNvPr id="114" name="Text Placeholder 8">
            <a:extLst>
              <a:ext uri="{FF2B5EF4-FFF2-40B4-BE49-F238E27FC236}">
                <a16:creationId xmlns:a16="http://schemas.microsoft.com/office/drawing/2014/main" id="{4143769C-E4D4-4682-99C9-19009FDECD93}"/>
              </a:ext>
            </a:extLst>
          </p:cNvPr>
          <p:cNvSpPr>
            <a:spLocks noGrp="1"/>
          </p:cNvSpPr>
          <p:nvPr>
            <p:ph type="body" sz="quarter" idx="49" hasCustomPrompt="1"/>
          </p:nvPr>
        </p:nvSpPr>
        <p:spPr>
          <a:xfrm>
            <a:off x="4525973" y="4116596"/>
            <a:ext cx="1494971"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15" name="Text Placeholder 8">
            <a:extLst>
              <a:ext uri="{FF2B5EF4-FFF2-40B4-BE49-F238E27FC236}">
                <a16:creationId xmlns:a16="http://schemas.microsoft.com/office/drawing/2014/main" id="{3A13F338-B04C-4EFC-BF30-905EB957E285}"/>
              </a:ext>
            </a:extLst>
          </p:cNvPr>
          <p:cNvSpPr>
            <a:spLocks noGrp="1"/>
          </p:cNvSpPr>
          <p:nvPr>
            <p:ph type="body" sz="quarter" idx="50" hasCustomPrompt="1"/>
          </p:nvPr>
        </p:nvSpPr>
        <p:spPr>
          <a:xfrm>
            <a:off x="4525973" y="4457807"/>
            <a:ext cx="1494971" cy="187373"/>
          </a:xfrm>
        </p:spPr>
        <p:txBody>
          <a:bodyPr lIns="0" tIns="0" rIns="0" bIns="0" anchor="ctr">
            <a:noAutofit/>
          </a:bodyPr>
          <a:lstStyle>
            <a:lvl1pPr marL="0" indent="0" algn="l">
              <a:buNone/>
              <a:defRPr sz="105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16" name="Straight Connector 115">
            <a:extLst>
              <a:ext uri="{FF2B5EF4-FFF2-40B4-BE49-F238E27FC236}">
                <a16:creationId xmlns:a16="http://schemas.microsoft.com/office/drawing/2014/main" id="{45EFED1E-B505-4020-B8FB-8F1C598C49C9}"/>
              </a:ext>
            </a:extLst>
          </p:cNvPr>
          <p:cNvCxnSpPr>
            <a:cxnSpLocks/>
          </p:cNvCxnSpPr>
          <p:nvPr userDrawn="1"/>
        </p:nvCxnSpPr>
        <p:spPr>
          <a:xfrm>
            <a:off x="4525972" y="4400327"/>
            <a:ext cx="14949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7" name="Text Placeholder 8">
            <a:extLst>
              <a:ext uri="{FF2B5EF4-FFF2-40B4-BE49-F238E27FC236}">
                <a16:creationId xmlns:a16="http://schemas.microsoft.com/office/drawing/2014/main" id="{4725C431-1092-4D1F-8D1A-384CC15A5D54}"/>
              </a:ext>
            </a:extLst>
          </p:cNvPr>
          <p:cNvSpPr>
            <a:spLocks noGrp="1"/>
          </p:cNvSpPr>
          <p:nvPr>
            <p:ph type="body" sz="quarter" idx="51" hasCustomPrompt="1"/>
          </p:nvPr>
        </p:nvSpPr>
        <p:spPr>
          <a:xfrm>
            <a:off x="1680029" y="6038907"/>
            <a:ext cx="1494971"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18" name="Text Placeholder 8">
            <a:extLst>
              <a:ext uri="{FF2B5EF4-FFF2-40B4-BE49-F238E27FC236}">
                <a16:creationId xmlns:a16="http://schemas.microsoft.com/office/drawing/2014/main" id="{91469ED3-F393-452F-B712-134DC372AAE2}"/>
              </a:ext>
            </a:extLst>
          </p:cNvPr>
          <p:cNvSpPr>
            <a:spLocks noGrp="1"/>
          </p:cNvSpPr>
          <p:nvPr>
            <p:ph type="body" sz="quarter" idx="52" hasCustomPrompt="1"/>
          </p:nvPr>
        </p:nvSpPr>
        <p:spPr>
          <a:xfrm>
            <a:off x="1680029" y="6380118"/>
            <a:ext cx="1494971" cy="187373"/>
          </a:xfrm>
        </p:spPr>
        <p:txBody>
          <a:bodyPr lIns="0" tIns="0" rIns="0" bIns="0" anchor="ctr">
            <a:noAutofit/>
          </a:bodyPr>
          <a:lstStyle>
            <a:lvl1pPr marL="0" indent="0" algn="l">
              <a:buNone/>
              <a:defRPr sz="105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19" name="Straight Connector 118">
            <a:extLst>
              <a:ext uri="{FF2B5EF4-FFF2-40B4-BE49-F238E27FC236}">
                <a16:creationId xmlns:a16="http://schemas.microsoft.com/office/drawing/2014/main" id="{8E000827-6F21-4925-89A0-46945470D830}"/>
              </a:ext>
            </a:extLst>
          </p:cNvPr>
          <p:cNvCxnSpPr>
            <a:cxnSpLocks/>
          </p:cNvCxnSpPr>
          <p:nvPr userDrawn="1"/>
        </p:nvCxnSpPr>
        <p:spPr>
          <a:xfrm>
            <a:off x="1680028" y="6322638"/>
            <a:ext cx="14949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0" name="Text Placeholder 8">
            <a:extLst>
              <a:ext uri="{FF2B5EF4-FFF2-40B4-BE49-F238E27FC236}">
                <a16:creationId xmlns:a16="http://schemas.microsoft.com/office/drawing/2014/main" id="{EE4B4FC8-1BA4-4E2C-A97B-B1438673CD64}"/>
              </a:ext>
            </a:extLst>
          </p:cNvPr>
          <p:cNvSpPr>
            <a:spLocks noGrp="1"/>
          </p:cNvSpPr>
          <p:nvPr>
            <p:ph type="body" sz="quarter" idx="53" hasCustomPrompt="1"/>
          </p:nvPr>
        </p:nvSpPr>
        <p:spPr>
          <a:xfrm>
            <a:off x="4525973" y="6038907"/>
            <a:ext cx="1494971"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21" name="Text Placeholder 8">
            <a:extLst>
              <a:ext uri="{FF2B5EF4-FFF2-40B4-BE49-F238E27FC236}">
                <a16:creationId xmlns:a16="http://schemas.microsoft.com/office/drawing/2014/main" id="{D21FDFD2-485F-4D60-B7D8-E562E6B3207F}"/>
              </a:ext>
            </a:extLst>
          </p:cNvPr>
          <p:cNvSpPr>
            <a:spLocks noGrp="1"/>
          </p:cNvSpPr>
          <p:nvPr>
            <p:ph type="body" sz="quarter" idx="54" hasCustomPrompt="1"/>
          </p:nvPr>
        </p:nvSpPr>
        <p:spPr>
          <a:xfrm>
            <a:off x="4525973" y="6380118"/>
            <a:ext cx="1494971" cy="187373"/>
          </a:xfrm>
        </p:spPr>
        <p:txBody>
          <a:bodyPr lIns="0" tIns="0" rIns="0" bIns="0" anchor="ctr">
            <a:noAutofit/>
          </a:bodyPr>
          <a:lstStyle>
            <a:lvl1pPr marL="0" indent="0" algn="l">
              <a:buNone/>
              <a:defRPr sz="105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22" name="Straight Connector 121">
            <a:extLst>
              <a:ext uri="{FF2B5EF4-FFF2-40B4-BE49-F238E27FC236}">
                <a16:creationId xmlns:a16="http://schemas.microsoft.com/office/drawing/2014/main" id="{1F336F4A-08D3-4748-91BB-CEA5D6B0727D}"/>
              </a:ext>
            </a:extLst>
          </p:cNvPr>
          <p:cNvCxnSpPr>
            <a:cxnSpLocks/>
          </p:cNvCxnSpPr>
          <p:nvPr userDrawn="1"/>
        </p:nvCxnSpPr>
        <p:spPr>
          <a:xfrm>
            <a:off x="4525972" y="6322638"/>
            <a:ext cx="14949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3" name="Text Placeholder 8">
            <a:extLst>
              <a:ext uri="{FF2B5EF4-FFF2-40B4-BE49-F238E27FC236}">
                <a16:creationId xmlns:a16="http://schemas.microsoft.com/office/drawing/2014/main" id="{8E8CB605-DC5E-46D0-81E4-513DB930EF31}"/>
              </a:ext>
            </a:extLst>
          </p:cNvPr>
          <p:cNvSpPr>
            <a:spLocks noGrp="1"/>
          </p:cNvSpPr>
          <p:nvPr>
            <p:ph type="body" sz="quarter" idx="55" hasCustomPrompt="1"/>
          </p:nvPr>
        </p:nvSpPr>
        <p:spPr>
          <a:xfrm>
            <a:off x="8867084" y="4116596"/>
            <a:ext cx="1494971"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24" name="Text Placeholder 8">
            <a:extLst>
              <a:ext uri="{FF2B5EF4-FFF2-40B4-BE49-F238E27FC236}">
                <a16:creationId xmlns:a16="http://schemas.microsoft.com/office/drawing/2014/main" id="{012E3110-7A16-4306-B91E-816691EA26B9}"/>
              </a:ext>
            </a:extLst>
          </p:cNvPr>
          <p:cNvSpPr>
            <a:spLocks noGrp="1"/>
          </p:cNvSpPr>
          <p:nvPr>
            <p:ph type="body" sz="quarter" idx="56" hasCustomPrompt="1"/>
          </p:nvPr>
        </p:nvSpPr>
        <p:spPr>
          <a:xfrm>
            <a:off x="8867084" y="4457807"/>
            <a:ext cx="1494971" cy="187373"/>
          </a:xfrm>
        </p:spPr>
        <p:txBody>
          <a:bodyPr lIns="0" tIns="0" rIns="0" bIns="0" anchor="ctr">
            <a:noAutofit/>
          </a:bodyPr>
          <a:lstStyle>
            <a:lvl1pPr marL="0" indent="0" algn="l">
              <a:buNone/>
              <a:defRPr sz="105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25" name="Straight Connector 124">
            <a:extLst>
              <a:ext uri="{FF2B5EF4-FFF2-40B4-BE49-F238E27FC236}">
                <a16:creationId xmlns:a16="http://schemas.microsoft.com/office/drawing/2014/main" id="{A1EC7930-FF62-4E86-8003-AFDD62E34326}"/>
              </a:ext>
            </a:extLst>
          </p:cNvPr>
          <p:cNvCxnSpPr>
            <a:cxnSpLocks/>
          </p:cNvCxnSpPr>
          <p:nvPr userDrawn="1"/>
        </p:nvCxnSpPr>
        <p:spPr>
          <a:xfrm>
            <a:off x="8867083" y="4400327"/>
            <a:ext cx="14949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6" name="Text Placeholder 8">
            <a:extLst>
              <a:ext uri="{FF2B5EF4-FFF2-40B4-BE49-F238E27FC236}">
                <a16:creationId xmlns:a16="http://schemas.microsoft.com/office/drawing/2014/main" id="{13C61BCD-53EC-4E90-952A-1BAC4F28FEA4}"/>
              </a:ext>
            </a:extLst>
          </p:cNvPr>
          <p:cNvSpPr>
            <a:spLocks noGrp="1"/>
          </p:cNvSpPr>
          <p:nvPr>
            <p:ph type="body" sz="quarter" idx="57" hasCustomPrompt="1"/>
          </p:nvPr>
        </p:nvSpPr>
        <p:spPr>
          <a:xfrm>
            <a:off x="11713028" y="4116596"/>
            <a:ext cx="1494971"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27" name="Text Placeholder 8">
            <a:extLst>
              <a:ext uri="{FF2B5EF4-FFF2-40B4-BE49-F238E27FC236}">
                <a16:creationId xmlns:a16="http://schemas.microsoft.com/office/drawing/2014/main" id="{FCE9C8DE-A322-4754-A7E2-E11BFDBEC1C6}"/>
              </a:ext>
            </a:extLst>
          </p:cNvPr>
          <p:cNvSpPr>
            <a:spLocks noGrp="1"/>
          </p:cNvSpPr>
          <p:nvPr>
            <p:ph type="body" sz="quarter" idx="58" hasCustomPrompt="1"/>
          </p:nvPr>
        </p:nvSpPr>
        <p:spPr>
          <a:xfrm>
            <a:off x="11713028" y="4457807"/>
            <a:ext cx="1494971" cy="187373"/>
          </a:xfrm>
        </p:spPr>
        <p:txBody>
          <a:bodyPr lIns="0" tIns="0" rIns="0" bIns="0" anchor="ctr">
            <a:noAutofit/>
          </a:bodyPr>
          <a:lstStyle>
            <a:lvl1pPr marL="0" indent="0" algn="l">
              <a:buNone/>
              <a:defRPr sz="105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28" name="Straight Connector 127">
            <a:extLst>
              <a:ext uri="{FF2B5EF4-FFF2-40B4-BE49-F238E27FC236}">
                <a16:creationId xmlns:a16="http://schemas.microsoft.com/office/drawing/2014/main" id="{9B96D8B0-BC84-4ACF-95AC-E0FB366E0695}"/>
              </a:ext>
            </a:extLst>
          </p:cNvPr>
          <p:cNvCxnSpPr>
            <a:cxnSpLocks/>
          </p:cNvCxnSpPr>
          <p:nvPr userDrawn="1"/>
        </p:nvCxnSpPr>
        <p:spPr>
          <a:xfrm>
            <a:off x="11713027" y="4400327"/>
            <a:ext cx="14949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9" name="Text Placeholder 8">
            <a:extLst>
              <a:ext uri="{FF2B5EF4-FFF2-40B4-BE49-F238E27FC236}">
                <a16:creationId xmlns:a16="http://schemas.microsoft.com/office/drawing/2014/main" id="{157AE11C-4510-48BB-BA63-7EB79173264B}"/>
              </a:ext>
            </a:extLst>
          </p:cNvPr>
          <p:cNvSpPr>
            <a:spLocks noGrp="1"/>
          </p:cNvSpPr>
          <p:nvPr>
            <p:ph type="body" sz="quarter" idx="59" hasCustomPrompt="1"/>
          </p:nvPr>
        </p:nvSpPr>
        <p:spPr>
          <a:xfrm>
            <a:off x="8867084" y="6038907"/>
            <a:ext cx="1494971"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30" name="Text Placeholder 8">
            <a:extLst>
              <a:ext uri="{FF2B5EF4-FFF2-40B4-BE49-F238E27FC236}">
                <a16:creationId xmlns:a16="http://schemas.microsoft.com/office/drawing/2014/main" id="{63CFFA90-1AF5-4469-A6C4-7C5773D415A6}"/>
              </a:ext>
            </a:extLst>
          </p:cNvPr>
          <p:cNvSpPr>
            <a:spLocks noGrp="1"/>
          </p:cNvSpPr>
          <p:nvPr>
            <p:ph type="body" sz="quarter" idx="60" hasCustomPrompt="1"/>
          </p:nvPr>
        </p:nvSpPr>
        <p:spPr>
          <a:xfrm>
            <a:off x="8867084" y="6380118"/>
            <a:ext cx="1494971" cy="187373"/>
          </a:xfrm>
        </p:spPr>
        <p:txBody>
          <a:bodyPr lIns="0" tIns="0" rIns="0" bIns="0" anchor="ctr">
            <a:noAutofit/>
          </a:bodyPr>
          <a:lstStyle>
            <a:lvl1pPr marL="0" indent="0" algn="l">
              <a:buNone/>
              <a:defRPr sz="105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31" name="Straight Connector 130">
            <a:extLst>
              <a:ext uri="{FF2B5EF4-FFF2-40B4-BE49-F238E27FC236}">
                <a16:creationId xmlns:a16="http://schemas.microsoft.com/office/drawing/2014/main" id="{4F02F3CD-E949-4CD7-BB08-EA3289B3E163}"/>
              </a:ext>
            </a:extLst>
          </p:cNvPr>
          <p:cNvCxnSpPr>
            <a:cxnSpLocks/>
          </p:cNvCxnSpPr>
          <p:nvPr userDrawn="1"/>
        </p:nvCxnSpPr>
        <p:spPr>
          <a:xfrm>
            <a:off x="8867083" y="6322638"/>
            <a:ext cx="14949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2" name="Text Placeholder 8">
            <a:extLst>
              <a:ext uri="{FF2B5EF4-FFF2-40B4-BE49-F238E27FC236}">
                <a16:creationId xmlns:a16="http://schemas.microsoft.com/office/drawing/2014/main" id="{BF6063CC-0D48-44E4-88E2-3EE0D846A143}"/>
              </a:ext>
            </a:extLst>
          </p:cNvPr>
          <p:cNvSpPr>
            <a:spLocks noGrp="1"/>
          </p:cNvSpPr>
          <p:nvPr>
            <p:ph type="body" sz="quarter" idx="61" hasCustomPrompt="1"/>
          </p:nvPr>
        </p:nvSpPr>
        <p:spPr>
          <a:xfrm>
            <a:off x="11713028" y="6038907"/>
            <a:ext cx="1494971" cy="234592"/>
          </a:xfrm>
        </p:spPr>
        <p:txBody>
          <a:bodyPr lIns="0" tIns="0" rIns="0" bIns="0" anchor="ctr">
            <a:noAutofit/>
          </a:bodyPr>
          <a:lstStyle>
            <a:lvl1pPr marL="0" indent="0" algn="l">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en-US"/>
              <a:t>Full Name</a:t>
            </a:r>
          </a:p>
        </p:txBody>
      </p:sp>
      <p:sp>
        <p:nvSpPr>
          <p:cNvPr id="133" name="Text Placeholder 8">
            <a:extLst>
              <a:ext uri="{FF2B5EF4-FFF2-40B4-BE49-F238E27FC236}">
                <a16:creationId xmlns:a16="http://schemas.microsoft.com/office/drawing/2014/main" id="{5C8C9610-D61E-4A93-AFCE-9F6C524E2D8E}"/>
              </a:ext>
            </a:extLst>
          </p:cNvPr>
          <p:cNvSpPr>
            <a:spLocks noGrp="1"/>
          </p:cNvSpPr>
          <p:nvPr>
            <p:ph type="body" sz="quarter" idx="62" hasCustomPrompt="1"/>
          </p:nvPr>
        </p:nvSpPr>
        <p:spPr>
          <a:xfrm>
            <a:off x="11713028" y="6380118"/>
            <a:ext cx="1494971" cy="187373"/>
          </a:xfrm>
        </p:spPr>
        <p:txBody>
          <a:bodyPr lIns="0" tIns="0" rIns="0" bIns="0" anchor="ctr">
            <a:noAutofit/>
          </a:bodyPr>
          <a:lstStyle>
            <a:lvl1pPr marL="0" indent="0" algn="l">
              <a:buNone/>
              <a:defRPr sz="105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cxnSp>
        <p:nvCxnSpPr>
          <p:cNvPr id="134" name="Straight Connector 133">
            <a:extLst>
              <a:ext uri="{FF2B5EF4-FFF2-40B4-BE49-F238E27FC236}">
                <a16:creationId xmlns:a16="http://schemas.microsoft.com/office/drawing/2014/main" id="{E4B5E9E8-A282-4E8F-BA64-F239140FDC35}"/>
              </a:ext>
            </a:extLst>
          </p:cNvPr>
          <p:cNvCxnSpPr>
            <a:cxnSpLocks/>
          </p:cNvCxnSpPr>
          <p:nvPr userDrawn="1"/>
        </p:nvCxnSpPr>
        <p:spPr>
          <a:xfrm>
            <a:off x="11713027" y="6322638"/>
            <a:ext cx="14949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481978"/>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eam Organization">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681672F-0AD5-48F5-892D-9CC2AE9480D1}"/>
              </a:ext>
            </a:extLst>
          </p:cNvPr>
          <p:cNvCxnSpPr/>
          <p:nvPr userDrawn="1"/>
        </p:nvCxnSpPr>
        <p:spPr>
          <a:xfrm>
            <a:off x="508000" y="622570"/>
            <a:ext cx="12801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795358" y="363978"/>
            <a:ext cx="2226893" cy="590931"/>
          </a:xfrm>
          <a:prstGeom prst="rect">
            <a:avLst/>
          </a:prstGeom>
          <a:solidFill>
            <a:schemeClr val="bg1"/>
          </a:solidFill>
        </p:spPr>
        <p:txBody>
          <a:bodyPr wrap="none" anchor="ctr">
            <a:spAutoFit/>
          </a:bodyPr>
          <a:lstStyle>
            <a:lvl1pPr marL="0" indent="0" algn="ctr">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Our Team</a:t>
            </a:r>
          </a:p>
        </p:txBody>
      </p:sp>
    </p:spTree>
    <p:extLst>
      <p:ext uri="{BB962C8B-B14F-4D97-AF65-F5344CB8AC3E}">
        <p14:creationId xmlns:p14="http://schemas.microsoft.com/office/powerpoint/2010/main" val="876224032"/>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Resume-Lon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AAF052E-7856-4C42-BA3F-A13786F741A2}"/>
              </a:ext>
            </a:extLst>
          </p:cNvPr>
          <p:cNvSpPr/>
          <p:nvPr userDrawn="1"/>
        </p:nvSpPr>
        <p:spPr>
          <a:xfrm>
            <a:off x="0" y="4853940"/>
            <a:ext cx="13817600" cy="2918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E5211963-8851-44FC-9A57-4E21CAECE361}"/>
              </a:ext>
            </a:extLst>
          </p:cNvPr>
          <p:cNvSpPr>
            <a:spLocks noGrp="1"/>
          </p:cNvSpPr>
          <p:nvPr>
            <p:ph type="pic" sz="quarter" idx="10"/>
          </p:nvPr>
        </p:nvSpPr>
        <p:spPr>
          <a:xfrm>
            <a:off x="603793" y="495300"/>
            <a:ext cx="2770208" cy="4114800"/>
          </a:xfrm>
          <a:prstGeom prst="rect">
            <a:avLst/>
          </a:prstGeom>
          <a:solidFill>
            <a:schemeClr val="bg2"/>
          </a:solidFill>
          <a:ln>
            <a:solidFill>
              <a:schemeClr val="bg1"/>
            </a:solidFill>
          </a:ln>
        </p:spPr>
        <p:txBody>
          <a:bodyPr>
            <a:normAutofit/>
          </a:bodyPr>
          <a:lstStyle>
            <a:lvl1pPr marL="0" indent="0" algn="ctr">
              <a:buNone/>
              <a:defRPr sz="1800">
                <a:solidFill>
                  <a:schemeClr val="tx1"/>
                </a:solidFill>
              </a:defRPr>
            </a:lvl1pPr>
          </a:lstStyle>
          <a:p>
            <a:r>
              <a:rPr lang="en-US" dirty="0"/>
              <a:t>Click icon to add picture</a:t>
            </a:r>
          </a:p>
        </p:txBody>
      </p:sp>
      <p:cxnSp>
        <p:nvCxnSpPr>
          <p:cNvPr id="12" name="Straight Connector 11">
            <a:extLst>
              <a:ext uri="{FF2B5EF4-FFF2-40B4-BE49-F238E27FC236}">
                <a16:creationId xmlns:a16="http://schemas.microsoft.com/office/drawing/2014/main" id="{489426B8-9A8C-49FF-A076-62564EDDF885}"/>
              </a:ext>
            </a:extLst>
          </p:cNvPr>
          <p:cNvCxnSpPr>
            <a:cxnSpLocks/>
          </p:cNvCxnSpPr>
          <p:nvPr userDrawn="1"/>
        </p:nvCxnSpPr>
        <p:spPr>
          <a:xfrm flipH="1">
            <a:off x="527959" y="5323251"/>
            <a:ext cx="934756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72CDF249-8EBA-4BAA-9A95-748108D07D3A}"/>
              </a:ext>
            </a:extLst>
          </p:cNvPr>
          <p:cNvSpPr>
            <a:spLocks noGrp="1"/>
          </p:cNvSpPr>
          <p:nvPr>
            <p:ph type="body" sz="quarter" idx="11" hasCustomPrompt="1"/>
          </p:nvPr>
        </p:nvSpPr>
        <p:spPr>
          <a:xfrm>
            <a:off x="3854451" y="495300"/>
            <a:ext cx="4383087" cy="318950"/>
          </a:xfrm>
        </p:spPr>
        <p:txBody>
          <a:bodyPr anchor="ctr">
            <a:normAutofit/>
          </a:bodyPr>
          <a:lstStyle>
            <a:lvl1pPr marL="0" indent="0">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King White</a:t>
            </a:r>
          </a:p>
        </p:txBody>
      </p:sp>
      <p:sp>
        <p:nvSpPr>
          <p:cNvPr id="14" name="Text Placeholder 12">
            <a:extLst>
              <a:ext uri="{FF2B5EF4-FFF2-40B4-BE49-F238E27FC236}">
                <a16:creationId xmlns:a16="http://schemas.microsoft.com/office/drawing/2014/main" id="{928E6F12-5019-4720-A73C-55ADBA3AA8F8}"/>
              </a:ext>
            </a:extLst>
          </p:cNvPr>
          <p:cNvSpPr>
            <a:spLocks noGrp="1"/>
          </p:cNvSpPr>
          <p:nvPr>
            <p:ph type="body" sz="quarter" idx="12" hasCustomPrompt="1"/>
          </p:nvPr>
        </p:nvSpPr>
        <p:spPr>
          <a:xfrm>
            <a:off x="3854451" y="823775"/>
            <a:ext cx="4383087" cy="220799"/>
          </a:xfrm>
        </p:spPr>
        <p:txBody>
          <a:bodyPr anchor="ctr">
            <a:noAutofit/>
          </a:bodyPr>
          <a:lstStyle>
            <a:lvl1pPr marL="0" indent="0">
              <a:buNone/>
              <a:defRPr sz="1200" b="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15" name="Text Placeholder 12">
            <a:extLst>
              <a:ext uri="{FF2B5EF4-FFF2-40B4-BE49-F238E27FC236}">
                <a16:creationId xmlns:a16="http://schemas.microsoft.com/office/drawing/2014/main" id="{ED5C5F2F-40D4-4967-8A4A-913ECD1DFBA1}"/>
              </a:ext>
            </a:extLst>
          </p:cNvPr>
          <p:cNvSpPr>
            <a:spLocks noGrp="1"/>
          </p:cNvSpPr>
          <p:nvPr>
            <p:ph type="body" sz="quarter" idx="13" hasCustomPrompt="1"/>
          </p:nvPr>
        </p:nvSpPr>
        <p:spPr>
          <a:xfrm>
            <a:off x="3854451" y="1054276"/>
            <a:ext cx="4383087" cy="220799"/>
          </a:xfrm>
        </p:spPr>
        <p:txBody>
          <a:bodyPr anchor="ctr">
            <a:normAutofit/>
          </a:bodyPr>
          <a:lstStyle>
            <a:lvl1pPr marL="0" indent="0">
              <a:buNone/>
              <a:defRPr sz="12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(214) 271-0582</a:t>
            </a:r>
          </a:p>
        </p:txBody>
      </p:sp>
      <p:sp>
        <p:nvSpPr>
          <p:cNvPr id="16" name="Text Placeholder 12">
            <a:extLst>
              <a:ext uri="{FF2B5EF4-FFF2-40B4-BE49-F238E27FC236}">
                <a16:creationId xmlns:a16="http://schemas.microsoft.com/office/drawing/2014/main" id="{001AFC10-50AF-4DB9-8362-E5922F90F79F}"/>
              </a:ext>
            </a:extLst>
          </p:cNvPr>
          <p:cNvSpPr>
            <a:spLocks noGrp="1"/>
          </p:cNvSpPr>
          <p:nvPr>
            <p:ph type="body" sz="quarter" idx="14" hasCustomPrompt="1"/>
          </p:nvPr>
        </p:nvSpPr>
        <p:spPr>
          <a:xfrm>
            <a:off x="3854451" y="1284777"/>
            <a:ext cx="4383087" cy="220799"/>
          </a:xfrm>
        </p:spPr>
        <p:txBody>
          <a:bodyPr anchor="ctr">
            <a:normAutofit/>
          </a:bodyPr>
          <a:lstStyle>
            <a:lvl1pPr marL="0" indent="0">
              <a:buNone/>
              <a:defRPr sz="12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kwhite@siteselectiongroup.com</a:t>
            </a:r>
          </a:p>
        </p:txBody>
      </p:sp>
      <p:sp>
        <p:nvSpPr>
          <p:cNvPr id="18" name="Text Placeholder 17">
            <a:extLst>
              <a:ext uri="{FF2B5EF4-FFF2-40B4-BE49-F238E27FC236}">
                <a16:creationId xmlns:a16="http://schemas.microsoft.com/office/drawing/2014/main" id="{2E74E5BF-E6AF-4F64-9639-3EB64BFFF8E0}"/>
              </a:ext>
            </a:extLst>
          </p:cNvPr>
          <p:cNvSpPr>
            <a:spLocks noGrp="1"/>
          </p:cNvSpPr>
          <p:nvPr>
            <p:ph type="body" sz="quarter" idx="15" hasCustomPrompt="1"/>
          </p:nvPr>
        </p:nvSpPr>
        <p:spPr>
          <a:xfrm>
            <a:off x="3854451" y="1838325"/>
            <a:ext cx="9455149" cy="2771775"/>
          </a:xfrm>
        </p:spPr>
        <p:txBody>
          <a:bodyPr>
            <a:normAutofit/>
          </a:bodyPr>
          <a:lstStyle>
            <a:lvl1pPr marL="0" indent="0">
              <a:lnSpc>
                <a:spcPct val="100000"/>
              </a:lnSpc>
              <a:buNone/>
              <a:defRPr sz="120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King White is CEO and founder of Site Selection Group. He manages the daily operations of Site Selection Group including strategic planning, account management, business development, marketing and corporate operations. King has over 20 years of experience in site selection, economic incentives and corporate real estate across the globe. He has completed over 1,000 projects including call centers, data centers, distribution centers, headquarters, manufacturing plants, retail and information technology operations. Under his direction, Site Selection Group has become one of the largest independent full-service location advisory, economic incentive and corporate real estate services firms. </a:t>
            </a:r>
          </a:p>
          <a:p>
            <a:pPr lvl="0"/>
            <a:r>
              <a:rPr lang="en-US"/>
              <a:t>King’s intense focus on driving innovation has enabled him to develop industry-leading products including </a:t>
            </a:r>
            <a:r>
              <a:rPr lang="en-US" err="1"/>
              <a:t>GeoCision</a:t>
            </a:r>
            <a:r>
              <a:rPr lang="en-US"/>
              <a:t>®, </a:t>
            </a:r>
            <a:r>
              <a:rPr lang="en-US" err="1"/>
              <a:t>LaborCast</a:t>
            </a:r>
            <a:r>
              <a:rPr lang="en-US"/>
              <a:t>® and </a:t>
            </a:r>
            <a:r>
              <a:rPr lang="en-US" err="1"/>
              <a:t>IncenTrak</a:t>
            </a:r>
            <a:r>
              <a:rPr lang="en-US"/>
              <a:t>®. He is continually cited by numerous global publications as a thought leader, written over 100 blogs on global location trends and received numerous awards from a variety of organizations.       </a:t>
            </a:r>
          </a:p>
          <a:p>
            <a:pPr lvl="0"/>
            <a:r>
              <a:rPr lang="en-US"/>
              <a:t>Prior to the formation of Site Selection Group, King was a principal and founder of the Corporate Site Selection and Economic Incentives Division of Trammell Crow Company.  This division was responsible for providing global site selection and economic incentive services to Trammell Crow’s corporate customers. During his ten year tenure at Trammell Crow Company, King developed his long term vision of what has become Site Selection Group.</a:t>
            </a:r>
          </a:p>
        </p:txBody>
      </p:sp>
      <p:sp>
        <p:nvSpPr>
          <p:cNvPr id="27" name="Text Placeholder 26">
            <a:extLst>
              <a:ext uri="{FF2B5EF4-FFF2-40B4-BE49-F238E27FC236}">
                <a16:creationId xmlns:a16="http://schemas.microsoft.com/office/drawing/2014/main" id="{15EA2A79-9F03-4B9B-97A7-88861CEBFD93}"/>
              </a:ext>
            </a:extLst>
          </p:cNvPr>
          <p:cNvSpPr>
            <a:spLocks noGrp="1"/>
          </p:cNvSpPr>
          <p:nvPr>
            <p:ph type="body" sz="quarter" idx="16" hasCustomPrompt="1"/>
          </p:nvPr>
        </p:nvSpPr>
        <p:spPr>
          <a:xfrm>
            <a:off x="508000" y="5448300"/>
            <a:ext cx="9367520" cy="1714497"/>
          </a:xfrm>
        </p:spPr>
        <p:txBody>
          <a:bodyPr numCol="5">
            <a:noAutofit/>
          </a:bodyPr>
          <a:lstStyle>
            <a:lvl1pPr marL="117475" indent="-117475">
              <a:lnSpc>
                <a:spcPct val="100000"/>
              </a:lnSpc>
              <a:spcBef>
                <a:spcPts val="600"/>
              </a:spcBef>
              <a:defRPr sz="1200"/>
            </a:lvl1pPr>
            <a:lvl2pPr>
              <a:defRPr sz="1200"/>
            </a:lvl2pPr>
            <a:lvl3pPr>
              <a:defRPr sz="1200"/>
            </a:lvl3pPr>
            <a:lvl4pPr>
              <a:defRPr sz="1200"/>
            </a:lvl4pPr>
            <a:lvl5pPr>
              <a:defRPr sz="1200"/>
            </a:lvl5pPr>
          </a:lstStyle>
          <a:p>
            <a:pPr lvl="0"/>
            <a:r>
              <a:rPr lang="en-US"/>
              <a:t>Adidas</a:t>
            </a:r>
          </a:p>
          <a:p>
            <a:pPr lvl="0"/>
            <a:r>
              <a:rPr lang="en-US"/>
              <a:t>Aetna</a:t>
            </a:r>
          </a:p>
          <a:p>
            <a:pPr lvl="0"/>
            <a:r>
              <a:rPr lang="en-US"/>
              <a:t>AkzoNobel</a:t>
            </a:r>
          </a:p>
          <a:p>
            <a:pPr lvl="0"/>
            <a:r>
              <a:rPr lang="en-US"/>
              <a:t>Alorica</a:t>
            </a:r>
          </a:p>
          <a:p>
            <a:pPr lvl="0"/>
            <a:r>
              <a:rPr lang="en-US"/>
              <a:t>Amazon.com</a:t>
            </a:r>
          </a:p>
          <a:p>
            <a:pPr lvl="0"/>
            <a:r>
              <a:rPr lang="en-US"/>
              <a:t>Becton Dickenson</a:t>
            </a:r>
          </a:p>
          <a:p>
            <a:pPr lvl="0"/>
            <a:r>
              <a:rPr lang="en-US"/>
              <a:t>Berkshire Hathaway</a:t>
            </a:r>
          </a:p>
          <a:p>
            <a:pPr lvl="0"/>
            <a:r>
              <a:rPr lang="en-US"/>
              <a:t>Capital One</a:t>
            </a:r>
          </a:p>
          <a:p>
            <a:pPr lvl="0"/>
            <a:r>
              <a:rPr lang="en-US"/>
              <a:t>CenturyLink</a:t>
            </a:r>
          </a:p>
          <a:p>
            <a:pPr lvl="0"/>
            <a:r>
              <a:rPr lang="en-US"/>
              <a:t>Cigna</a:t>
            </a:r>
          </a:p>
          <a:p>
            <a:pPr lvl="0"/>
            <a:r>
              <a:rPr lang="en-US"/>
              <a:t> Convergys</a:t>
            </a:r>
          </a:p>
          <a:p>
            <a:pPr lvl="0"/>
            <a:r>
              <a:rPr lang="en-US"/>
              <a:t>DISH Network</a:t>
            </a:r>
          </a:p>
          <a:p>
            <a:pPr lvl="0"/>
            <a:r>
              <a:rPr lang="en-US"/>
              <a:t>Grainger</a:t>
            </a:r>
          </a:p>
          <a:p>
            <a:pPr lvl="0"/>
            <a:r>
              <a:rPr lang="en-US"/>
              <a:t>Harley Davidson</a:t>
            </a:r>
          </a:p>
          <a:p>
            <a:pPr lvl="0"/>
            <a:r>
              <a:rPr lang="en-US"/>
              <a:t>Home Shopping Network</a:t>
            </a:r>
          </a:p>
          <a:p>
            <a:pPr lvl="0"/>
            <a:r>
              <a:rPr lang="en-US"/>
              <a:t>Humana</a:t>
            </a:r>
          </a:p>
          <a:p>
            <a:pPr lvl="0"/>
            <a:r>
              <a:rPr lang="en-US"/>
              <a:t>KONE</a:t>
            </a:r>
          </a:p>
          <a:p>
            <a:pPr lvl="0"/>
            <a:r>
              <a:rPr lang="en-US"/>
              <a:t>Liberty Mutual</a:t>
            </a:r>
          </a:p>
          <a:p>
            <a:pPr lvl="0"/>
            <a:r>
              <a:rPr lang="en-US"/>
              <a:t>Lowe’s</a:t>
            </a:r>
          </a:p>
          <a:p>
            <a:pPr lvl="0"/>
            <a:r>
              <a:rPr lang="en-US"/>
              <a:t>Medtronic</a:t>
            </a:r>
          </a:p>
          <a:p>
            <a:pPr lvl="0"/>
            <a:r>
              <a:rPr lang="en-US"/>
              <a:t> Nationwide Insurance</a:t>
            </a:r>
          </a:p>
          <a:p>
            <a:pPr lvl="0"/>
            <a:r>
              <a:rPr lang="en-US"/>
              <a:t>Sykes</a:t>
            </a:r>
          </a:p>
          <a:p>
            <a:pPr lvl="0"/>
            <a:r>
              <a:rPr lang="en-US"/>
              <a:t>Teleperformance</a:t>
            </a:r>
          </a:p>
          <a:p>
            <a:pPr lvl="0"/>
            <a:r>
              <a:rPr lang="en-US"/>
              <a:t>TeleTech</a:t>
            </a:r>
          </a:p>
          <a:p>
            <a:pPr lvl="0"/>
            <a:r>
              <a:rPr lang="en-US"/>
              <a:t>The Home Depot</a:t>
            </a:r>
          </a:p>
          <a:p>
            <a:pPr lvl="0"/>
            <a:r>
              <a:rPr lang="en-US"/>
              <a:t>ThyssenKrupp</a:t>
            </a:r>
          </a:p>
          <a:p>
            <a:pPr lvl="0"/>
            <a:r>
              <a:rPr lang="en-US"/>
              <a:t>T-Mobile</a:t>
            </a:r>
          </a:p>
          <a:p>
            <a:pPr lvl="0"/>
            <a:r>
              <a:rPr lang="en-US"/>
              <a:t>Uber</a:t>
            </a:r>
          </a:p>
          <a:p>
            <a:pPr lvl="0"/>
            <a:r>
              <a:rPr lang="en-US"/>
              <a:t>USAA</a:t>
            </a:r>
          </a:p>
          <a:p>
            <a:pPr lvl="0"/>
            <a:r>
              <a:rPr lang="en-US"/>
              <a:t>Xerox</a:t>
            </a:r>
          </a:p>
        </p:txBody>
      </p:sp>
      <p:sp>
        <p:nvSpPr>
          <p:cNvPr id="28" name="TextBox 27">
            <a:extLst>
              <a:ext uri="{FF2B5EF4-FFF2-40B4-BE49-F238E27FC236}">
                <a16:creationId xmlns:a16="http://schemas.microsoft.com/office/drawing/2014/main" id="{13BA16B0-6A16-4D45-880E-37AD2CAE2988}"/>
              </a:ext>
            </a:extLst>
          </p:cNvPr>
          <p:cNvSpPr txBox="1"/>
          <p:nvPr userDrawn="1"/>
        </p:nvSpPr>
        <p:spPr>
          <a:xfrm>
            <a:off x="508000" y="4997232"/>
            <a:ext cx="9870440" cy="307777"/>
          </a:xfrm>
          <a:prstGeom prst="rect">
            <a:avLst/>
          </a:prstGeom>
          <a:noFill/>
        </p:spPr>
        <p:txBody>
          <a:bodyPr wrap="square" rtlCol="0">
            <a:spAutoFit/>
          </a:bodyPr>
          <a:lstStyle/>
          <a:p>
            <a:r>
              <a:rPr lang="en-US" sz="1400" b="1" dirty="0"/>
              <a:t>Clients</a:t>
            </a:r>
          </a:p>
        </p:txBody>
      </p:sp>
      <p:sp>
        <p:nvSpPr>
          <p:cNvPr id="29" name="TextBox 28">
            <a:extLst>
              <a:ext uri="{FF2B5EF4-FFF2-40B4-BE49-F238E27FC236}">
                <a16:creationId xmlns:a16="http://schemas.microsoft.com/office/drawing/2014/main" id="{8178C6C5-52C2-4FFF-82CB-C9250E5CFD86}"/>
              </a:ext>
            </a:extLst>
          </p:cNvPr>
          <p:cNvSpPr txBox="1"/>
          <p:nvPr userDrawn="1"/>
        </p:nvSpPr>
        <p:spPr>
          <a:xfrm>
            <a:off x="10238014" y="4997232"/>
            <a:ext cx="3071585" cy="307777"/>
          </a:xfrm>
          <a:prstGeom prst="rect">
            <a:avLst/>
          </a:prstGeom>
          <a:noFill/>
        </p:spPr>
        <p:txBody>
          <a:bodyPr wrap="square" rtlCol="0">
            <a:spAutoFit/>
          </a:bodyPr>
          <a:lstStyle/>
          <a:p>
            <a:r>
              <a:rPr lang="en-US" sz="1400" b="1" dirty="0"/>
              <a:t>Education</a:t>
            </a:r>
          </a:p>
        </p:txBody>
      </p:sp>
      <p:cxnSp>
        <p:nvCxnSpPr>
          <p:cNvPr id="31" name="Straight Connector 30">
            <a:extLst>
              <a:ext uri="{FF2B5EF4-FFF2-40B4-BE49-F238E27FC236}">
                <a16:creationId xmlns:a16="http://schemas.microsoft.com/office/drawing/2014/main" id="{0CA90DB1-46AA-44E8-9829-4171BC490AAB}"/>
              </a:ext>
            </a:extLst>
          </p:cNvPr>
          <p:cNvCxnSpPr>
            <a:cxnSpLocks/>
          </p:cNvCxnSpPr>
          <p:nvPr userDrawn="1"/>
        </p:nvCxnSpPr>
        <p:spPr>
          <a:xfrm flipH="1">
            <a:off x="10238015" y="5323251"/>
            <a:ext cx="307158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5" name="Text Placeholder 34">
            <a:extLst>
              <a:ext uri="{FF2B5EF4-FFF2-40B4-BE49-F238E27FC236}">
                <a16:creationId xmlns:a16="http://schemas.microsoft.com/office/drawing/2014/main" id="{8C8585FE-B477-4B0B-AD65-37BC11B8279B}"/>
              </a:ext>
            </a:extLst>
          </p:cNvPr>
          <p:cNvSpPr>
            <a:spLocks noGrp="1"/>
          </p:cNvSpPr>
          <p:nvPr>
            <p:ph type="body" sz="quarter" idx="17" hasCustomPrompt="1"/>
          </p:nvPr>
        </p:nvSpPr>
        <p:spPr>
          <a:xfrm>
            <a:off x="10237788" y="5448300"/>
            <a:ext cx="3071812" cy="1714497"/>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Bachelor of Arts, Political Science with concentration in Business Administration</a:t>
            </a:r>
          </a:p>
          <a:p>
            <a:pPr lvl="0"/>
            <a:r>
              <a:rPr lang="en-US"/>
              <a:t>Southern Methodist University, 1995</a:t>
            </a:r>
          </a:p>
        </p:txBody>
      </p:sp>
      <p:cxnSp>
        <p:nvCxnSpPr>
          <p:cNvPr id="36" name="Straight Connector 35">
            <a:extLst>
              <a:ext uri="{FF2B5EF4-FFF2-40B4-BE49-F238E27FC236}">
                <a16:creationId xmlns:a16="http://schemas.microsoft.com/office/drawing/2014/main" id="{9E4E3AD7-928C-4D11-AA2E-46BC56A5594A}"/>
              </a:ext>
            </a:extLst>
          </p:cNvPr>
          <p:cNvCxnSpPr>
            <a:cxnSpLocks/>
          </p:cNvCxnSpPr>
          <p:nvPr userDrawn="1"/>
        </p:nvCxnSpPr>
        <p:spPr>
          <a:xfrm flipH="1">
            <a:off x="3854452" y="1680891"/>
            <a:ext cx="945514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7" name="Picture 16" descr="Shape&#10;&#10;Description automatically generated with medium confidence">
            <a:extLst>
              <a:ext uri="{FF2B5EF4-FFF2-40B4-BE49-F238E27FC236}">
                <a16:creationId xmlns:a16="http://schemas.microsoft.com/office/drawing/2014/main" id="{7831B6B4-F651-4E77-8271-15C448EC9594}"/>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9" name="Slide Number Placeholder 2">
            <a:extLst>
              <a:ext uri="{FF2B5EF4-FFF2-40B4-BE49-F238E27FC236}">
                <a16:creationId xmlns:a16="http://schemas.microsoft.com/office/drawing/2014/main" id="{A994FEAA-3202-4EB0-B2E5-8F383E0FBDE3}"/>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1344328435"/>
      </p:ext>
    </p:extLst>
  </p:cSld>
  <p:clrMapOvr>
    <a:masterClrMapping/>
  </p:clrMapOvr>
  <p:extLst>
    <p:ext uri="{DCECCB84-F9BA-43D5-87BE-67443E8EF086}">
      <p15:sldGuideLst xmlns:p15="http://schemas.microsoft.com/office/powerpoint/2012/main">
        <p15:guide id="1" pos="320">
          <p15:clr>
            <a:srgbClr val="FBAE40"/>
          </p15:clr>
        </p15:guide>
        <p15:guide id="2" pos="8384">
          <p15:clr>
            <a:srgbClr val="FBAE40"/>
          </p15:clr>
        </p15:guide>
        <p15:guide id="3" orient="horz" pos="4512">
          <p15:clr>
            <a:srgbClr val="FBAE40"/>
          </p15:clr>
        </p15:guide>
        <p15:guide id="4" orient="horz" pos="31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esume-Shor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211963-8851-44FC-9A57-4E21CAECE361}"/>
              </a:ext>
            </a:extLst>
          </p:cNvPr>
          <p:cNvSpPr>
            <a:spLocks noGrp="1"/>
          </p:cNvSpPr>
          <p:nvPr>
            <p:ph type="pic" sz="quarter" idx="10"/>
          </p:nvPr>
        </p:nvSpPr>
        <p:spPr>
          <a:xfrm>
            <a:off x="603793" y="495300"/>
            <a:ext cx="2770208" cy="4114800"/>
          </a:xfrm>
          <a:prstGeom prst="rect">
            <a:avLst/>
          </a:prstGeom>
          <a:solidFill>
            <a:schemeClr val="bg2"/>
          </a:solidFill>
          <a:ln>
            <a:solidFill>
              <a:schemeClr val="bg1"/>
            </a:solidFill>
          </a:ln>
        </p:spPr>
        <p:txBody>
          <a:bodyPr>
            <a:normAutofit/>
          </a:bodyPr>
          <a:lstStyle>
            <a:lvl1pPr marL="0" indent="0" algn="ctr">
              <a:buNone/>
              <a:defRPr sz="1800">
                <a:solidFill>
                  <a:schemeClr val="tx1"/>
                </a:solidFill>
              </a:defRPr>
            </a:lvl1pPr>
          </a:lstStyle>
          <a:p>
            <a:r>
              <a:rPr lang="en-US" dirty="0"/>
              <a:t>Click icon to add picture</a:t>
            </a:r>
          </a:p>
        </p:txBody>
      </p:sp>
      <p:sp>
        <p:nvSpPr>
          <p:cNvPr id="18" name="Text Placeholder 17">
            <a:extLst>
              <a:ext uri="{FF2B5EF4-FFF2-40B4-BE49-F238E27FC236}">
                <a16:creationId xmlns:a16="http://schemas.microsoft.com/office/drawing/2014/main" id="{2E74E5BF-E6AF-4F64-9639-3EB64BFFF8E0}"/>
              </a:ext>
            </a:extLst>
          </p:cNvPr>
          <p:cNvSpPr>
            <a:spLocks noGrp="1"/>
          </p:cNvSpPr>
          <p:nvPr>
            <p:ph type="body" sz="quarter" idx="15" hasCustomPrompt="1"/>
          </p:nvPr>
        </p:nvSpPr>
        <p:spPr>
          <a:xfrm>
            <a:off x="3854451" y="1838325"/>
            <a:ext cx="9455149" cy="2771775"/>
          </a:xfrm>
        </p:spPr>
        <p:txBody>
          <a:bodyPr>
            <a:normAutofit/>
          </a:bodyPr>
          <a:lstStyle>
            <a:lvl1pPr marL="0" indent="0">
              <a:lnSpc>
                <a:spcPct val="100000"/>
              </a:lnSpc>
              <a:buNone/>
              <a:defRPr sz="120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King White is CEO and founder of Site Selection Group. He manages the daily operations of Site Selection Group including strategic planning, account management, business development, marketing and corporate operations. King has over 20 years of experience in site selection, economic incentives and corporate real estate across the globe. He has completed over 1,000 projects including call centers, data centers, distribution centers, headquarters, manufacturing plants, retail and information technology operations. Under his direction, Site Selection Group has become one of the largest independent full-service location advisory, economic incentive and corporate real estate services firms. </a:t>
            </a:r>
          </a:p>
          <a:p>
            <a:pPr lvl="0"/>
            <a:r>
              <a:rPr lang="en-US"/>
              <a:t>King’s intense focus on driving innovation has enabled him to develop industry-leading products including </a:t>
            </a:r>
            <a:r>
              <a:rPr lang="en-US" err="1"/>
              <a:t>GeoCision</a:t>
            </a:r>
            <a:r>
              <a:rPr lang="en-US"/>
              <a:t>®, </a:t>
            </a:r>
            <a:r>
              <a:rPr lang="en-US" err="1"/>
              <a:t>LaborCast</a:t>
            </a:r>
            <a:r>
              <a:rPr lang="en-US"/>
              <a:t>® and </a:t>
            </a:r>
            <a:r>
              <a:rPr lang="en-US" err="1"/>
              <a:t>IncenTrak</a:t>
            </a:r>
            <a:r>
              <a:rPr lang="en-US"/>
              <a:t>®. He is continually cited by numerous global publications as a thought leader, written over 100 blogs on global location trends and received numerous awards from a variety of organizations.       </a:t>
            </a:r>
          </a:p>
          <a:p>
            <a:pPr lvl="0"/>
            <a:r>
              <a:rPr lang="en-US"/>
              <a:t>Prior to the formation of Site Selection Group, King was a principal and founder of the Corporate Site Selection and Economic Incentives Division of Trammell Crow Company.  This division was responsible for providing global site selection and economic incentive services to Trammell Crow’s corporate customers. During his ten year tenure at Trammell Crow Company, King developed his long term vision of what has become Site Selection Group.</a:t>
            </a:r>
          </a:p>
        </p:txBody>
      </p:sp>
      <p:sp>
        <p:nvSpPr>
          <p:cNvPr id="29" name="TextBox 28">
            <a:extLst>
              <a:ext uri="{FF2B5EF4-FFF2-40B4-BE49-F238E27FC236}">
                <a16:creationId xmlns:a16="http://schemas.microsoft.com/office/drawing/2014/main" id="{8178C6C5-52C2-4FFF-82CB-C9250E5CFD86}"/>
              </a:ext>
            </a:extLst>
          </p:cNvPr>
          <p:cNvSpPr txBox="1"/>
          <p:nvPr userDrawn="1"/>
        </p:nvSpPr>
        <p:spPr>
          <a:xfrm>
            <a:off x="3854451" y="4806760"/>
            <a:ext cx="2804160" cy="307777"/>
          </a:xfrm>
          <a:prstGeom prst="rect">
            <a:avLst/>
          </a:prstGeom>
          <a:noFill/>
        </p:spPr>
        <p:txBody>
          <a:bodyPr wrap="square" rtlCol="0">
            <a:spAutoFit/>
          </a:bodyPr>
          <a:lstStyle/>
          <a:p>
            <a:r>
              <a:rPr lang="en-US" sz="1400" b="1" dirty="0"/>
              <a:t>Education</a:t>
            </a:r>
          </a:p>
        </p:txBody>
      </p:sp>
      <p:cxnSp>
        <p:nvCxnSpPr>
          <p:cNvPr id="31" name="Straight Connector 30">
            <a:extLst>
              <a:ext uri="{FF2B5EF4-FFF2-40B4-BE49-F238E27FC236}">
                <a16:creationId xmlns:a16="http://schemas.microsoft.com/office/drawing/2014/main" id="{0CA90DB1-46AA-44E8-9829-4171BC490AAB}"/>
              </a:ext>
            </a:extLst>
          </p:cNvPr>
          <p:cNvCxnSpPr>
            <a:cxnSpLocks/>
          </p:cNvCxnSpPr>
          <p:nvPr userDrawn="1"/>
        </p:nvCxnSpPr>
        <p:spPr>
          <a:xfrm flipH="1">
            <a:off x="3837216" y="5132779"/>
            <a:ext cx="947238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5" name="Text Placeholder 34">
            <a:extLst>
              <a:ext uri="{FF2B5EF4-FFF2-40B4-BE49-F238E27FC236}">
                <a16:creationId xmlns:a16="http://schemas.microsoft.com/office/drawing/2014/main" id="{8C8585FE-B477-4B0B-AD65-37BC11B8279B}"/>
              </a:ext>
            </a:extLst>
          </p:cNvPr>
          <p:cNvSpPr>
            <a:spLocks noGrp="1"/>
          </p:cNvSpPr>
          <p:nvPr>
            <p:ph type="body" sz="quarter" idx="17" hasCustomPrompt="1"/>
          </p:nvPr>
        </p:nvSpPr>
        <p:spPr>
          <a:xfrm>
            <a:off x="3836988" y="5257828"/>
            <a:ext cx="9472612" cy="1752600"/>
          </a:xfrm>
        </p:spPr>
        <p:txBody>
          <a:bodyPr>
            <a:normAutofit/>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Bachelor of Arts, Political Science with concentration in Business Administration</a:t>
            </a:r>
          </a:p>
          <a:p>
            <a:pPr lvl="0"/>
            <a:r>
              <a:rPr lang="en-US"/>
              <a:t>Southern Methodist University, 1995</a:t>
            </a:r>
          </a:p>
        </p:txBody>
      </p:sp>
      <p:cxnSp>
        <p:nvCxnSpPr>
          <p:cNvPr id="36" name="Straight Connector 35">
            <a:extLst>
              <a:ext uri="{FF2B5EF4-FFF2-40B4-BE49-F238E27FC236}">
                <a16:creationId xmlns:a16="http://schemas.microsoft.com/office/drawing/2014/main" id="{9E4E3AD7-928C-4D11-AA2E-46BC56A5594A}"/>
              </a:ext>
            </a:extLst>
          </p:cNvPr>
          <p:cNvCxnSpPr>
            <a:cxnSpLocks/>
          </p:cNvCxnSpPr>
          <p:nvPr userDrawn="1"/>
        </p:nvCxnSpPr>
        <p:spPr>
          <a:xfrm flipH="1">
            <a:off x="3854452" y="1680891"/>
            <a:ext cx="945514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ext Placeholder 12">
            <a:extLst>
              <a:ext uri="{FF2B5EF4-FFF2-40B4-BE49-F238E27FC236}">
                <a16:creationId xmlns:a16="http://schemas.microsoft.com/office/drawing/2014/main" id="{895CA639-C2E6-4399-9749-C7A68A831B75}"/>
              </a:ext>
            </a:extLst>
          </p:cNvPr>
          <p:cNvSpPr>
            <a:spLocks noGrp="1"/>
          </p:cNvSpPr>
          <p:nvPr>
            <p:ph type="body" sz="quarter" idx="11" hasCustomPrompt="1"/>
          </p:nvPr>
        </p:nvSpPr>
        <p:spPr>
          <a:xfrm>
            <a:off x="3854451" y="495300"/>
            <a:ext cx="4383087" cy="318950"/>
          </a:xfrm>
        </p:spPr>
        <p:txBody>
          <a:bodyPr anchor="ctr">
            <a:normAutofit/>
          </a:bodyPr>
          <a:lstStyle>
            <a:lvl1pPr marL="0" indent="0">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King White</a:t>
            </a:r>
          </a:p>
        </p:txBody>
      </p:sp>
      <p:sp>
        <p:nvSpPr>
          <p:cNvPr id="19" name="Text Placeholder 12">
            <a:extLst>
              <a:ext uri="{FF2B5EF4-FFF2-40B4-BE49-F238E27FC236}">
                <a16:creationId xmlns:a16="http://schemas.microsoft.com/office/drawing/2014/main" id="{3A59DAEC-131F-4AFC-9F3E-5730E09B0AF4}"/>
              </a:ext>
            </a:extLst>
          </p:cNvPr>
          <p:cNvSpPr>
            <a:spLocks noGrp="1"/>
          </p:cNvSpPr>
          <p:nvPr>
            <p:ph type="body" sz="quarter" idx="12" hasCustomPrompt="1"/>
          </p:nvPr>
        </p:nvSpPr>
        <p:spPr>
          <a:xfrm>
            <a:off x="3854451" y="823775"/>
            <a:ext cx="4383087" cy="220799"/>
          </a:xfrm>
        </p:spPr>
        <p:txBody>
          <a:bodyPr anchor="ctr">
            <a:noAutofit/>
          </a:bodyPr>
          <a:lstStyle>
            <a:lvl1pPr marL="0" indent="0">
              <a:buNone/>
              <a:defRPr sz="1200" b="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20" name="Text Placeholder 12">
            <a:extLst>
              <a:ext uri="{FF2B5EF4-FFF2-40B4-BE49-F238E27FC236}">
                <a16:creationId xmlns:a16="http://schemas.microsoft.com/office/drawing/2014/main" id="{D5562EF7-8FDA-4EDA-AF19-912C806454C8}"/>
              </a:ext>
            </a:extLst>
          </p:cNvPr>
          <p:cNvSpPr>
            <a:spLocks noGrp="1"/>
          </p:cNvSpPr>
          <p:nvPr>
            <p:ph type="body" sz="quarter" idx="13" hasCustomPrompt="1"/>
          </p:nvPr>
        </p:nvSpPr>
        <p:spPr>
          <a:xfrm>
            <a:off x="3854451" y="1054276"/>
            <a:ext cx="4383087" cy="220799"/>
          </a:xfrm>
        </p:spPr>
        <p:txBody>
          <a:bodyPr anchor="ctr">
            <a:normAutofit/>
          </a:bodyPr>
          <a:lstStyle>
            <a:lvl1pPr marL="0" indent="0">
              <a:buNone/>
              <a:defRPr sz="12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(214) 271-0582</a:t>
            </a:r>
          </a:p>
        </p:txBody>
      </p:sp>
      <p:sp>
        <p:nvSpPr>
          <p:cNvPr id="21" name="Text Placeholder 12">
            <a:extLst>
              <a:ext uri="{FF2B5EF4-FFF2-40B4-BE49-F238E27FC236}">
                <a16:creationId xmlns:a16="http://schemas.microsoft.com/office/drawing/2014/main" id="{9338FD7F-2C7C-436E-A84F-AC53896C92AC}"/>
              </a:ext>
            </a:extLst>
          </p:cNvPr>
          <p:cNvSpPr>
            <a:spLocks noGrp="1"/>
          </p:cNvSpPr>
          <p:nvPr>
            <p:ph type="body" sz="quarter" idx="14" hasCustomPrompt="1"/>
          </p:nvPr>
        </p:nvSpPr>
        <p:spPr>
          <a:xfrm>
            <a:off x="3854451" y="1284777"/>
            <a:ext cx="4383087" cy="220799"/>
          </a:xfrm>
        </p:spPr>
        <p:txBody>
          <a:bodyPr anchor="ctr">
            <a:normAutofit/>
          </a:bodyPr>
          <a:lstStyle>
            <a:lvl1pPr marL="0" indent="0">
              <a:buNone/>
              <a:defRPr sz="1200" b="0" i="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kwhite@siteselectiongroup.com</a:t>
            </a:r>
          </a:p>
        </p:txBody>
      </p:sp>
      <p:pic>
        <p:nvPicPr>
          <p:cNvPr id="13" name="Picture 12" descr="Shape&#10;&#10;Description automatically generated with medium confidence">
            <a:extLst>
              <a:ext uri="{FF2B5EF4-FFF2-40B4-BE49-F238E27FC236}">
                <a16:creationId xmlns:a16="http://schemas.microsoft.com/office/drawing/2014/main" id="{3EA2FCFC-9F64-4B6B-8F69-456828A7899D}"/>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4" name="Slide Number Placeholder 2">
            <a:extLst>
              <a:ext uri="{FF2B5EF4-FFF2-40B4-BE49-F238E27FC236}">
                <a16:creationId xmlns:a16="http://schemas.microsoft.com/office/drawing/2014/main" id="{218D495B-93ED-437A-A44C-530AD455F061}"/>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4127746700"/>
      </p:ext>
    </p:extLst>
  </p:cSld>
  <p:clrMapOvr>
    <a:masterClrMapping/>
  </p:clrMapOvr>
  <p:extLst>
    <p:ext uri="{DCECCB84-F9BA-43D5-87BE-67443E8EF086}">
      <p15:sldGuideLst xmlns:p15="http://schemas.microsoft.com/office/powerpoint/2012/main">
        <p15:guide id="1" pos="320">
          <p15:clr>
            <a:srgbClr val="FBAE40"/>
          </p15:clr>
        </p15:guide>
        <p15:guide id="2" pos="8384">
          <p15:clr>
            <a:srgbClr val="FBAE40"/>
          </p15:clr>
        </p15:guide>
        <p15:guide id="3" orient="horz" pos="4512">
          <p15:clr>
            <a:srgbClr val="FBAE40"/>
          </p15:clr>
        </p15:guide>
        <p15:guide id="4" orient="horz" pos="31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Header-Lef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B2B7C-9A91-454A-ABB9-49B98CFEBB2E}"/>
              </a:ext>
            </a:extLst>
          </p:cNvPr>
          <p:cNvSpPr>
            <a:spLocks noGrp="1"/>
          </p:cNvSpPr>
          <p:nvPr>
            <p:ph type="title"/>
          </p:nvPr>
        </p:nvSpPr>
        <p:spPr>
          <a:xfrm>
            <a:off x="508001" y="3135312"/>
            <a:ext cx="4597400" cy="1501775"/>
          </a:xfrm>
        </p:spPr>
        <p:txBody>
          <a:bodyPr>
            <a:normAutofit/>
          </a:bodyPr>
          <a:lstStyle>
            <a:lvl1pPr algn="ctr">
              <a:defRPr sz="3600" b="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7C4CF724-3531-4F16-A035-F2E8CE5F9D72}"/>
              </a:ext>
            </a:extLst>
          </p:cNvPr>
          <p:cNvCxnSpPr>
            <a:cxnSpLocks/>
          </p:cNvCxnSpPr>
          <p:nvPr userDrawn="1"/>
        </p:nvCxnSpPr>
        <p:spPr>
          <a:xfrm>
            <a:off x="5567680" y="533400"/>
            <a:ext cx="0" cy="66675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5" name="Picture 4" descr="Shape&#10;&#10;Description automatically generated with medium confidence">
            <a:extLst>
              <a:ext uri="{FF2B5EF4-FFF2-40B4-BE49-F238E27FC236}">
                <a16:creationId xmlns:a16="http://schemas.microsoft.com/office/drawing/2014/main" id="{D8E47DED-ADBC-436C-AEE6-A543F0A97376}"/>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8" name="Slide Number Placeholder 2">
            <a:extLst>
              <a:ext uri="{FF2B5EF4-FFF2-40B4-BE49-F238E27FC236}">
                <a16:creationId xmlns:a16="http://schemas.microsoft.com/office/drawing/2014/main" id="{FA8690B8-A8A4-4F19-817A-66F6AA162757}"/>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681285570"/>
      </p:ext>
    </p:extLst>
  </p:cSld>
  <p:clrMapOvr>
    <a:masterClrMapping/>
  </p:clrMapOvr>
  <p:extLst>
    <p:ext uri="{DCECCB84-F9BA-43D5-87BE-67443E8EF086}">
      <p15:sldGuideLst xmlns:p15="http://schemas.microsoft.com/office/powerpoint/2012/main">
        <p15:guide id="1" pos="320">
          <p15:clr>
            <a:srgbClr val="FBAE40"/>
          </p15:clr>
        </p15:guide>
        <p15:guide id="2" pos="8384">
          <p15:clr>
            <a:srgbClr val="FBAE40"/>
          </p15:clr>
        </p15:guide>
        <p15:guide id="3" orient="horz" pos="4512">
          <p15:clr>
            <a:srgbClr val="FBAE40"/>
          </p15:clr>
        </p15:guide>
        <p15:guide id="4" orient="horz" pos="33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B2B7C-9A91-454A-ABB9-49B98CFEBB2E}"/>
              </a:ext>
            </a:extLst>
          </p:cNvPr>
          <p:cNvSpPr>
            <a:spLocks noGrp="1"/>
          </p:cNvSpPr>
          <p:nvPr>
            <p:ph type="title" hasCustomPrompt="1"/>
          </p:nvPr>
        </p:nvSpPr>
        <p:spPr>
          <a:xfrm>
            <a:off x="508001" y="3135312"/>
            <a:ext cx="4597400" cy="1501775"/>
          </a:xfrm>
        </p:spPr>
        <p:txBody>
          <a:bodyPr>
            <a:normAutofit/>
          </a:bodyPr>
          <a:lstStyle>
            <a:lvl1pPr algn="ctr">
              <a:defRPr sz="3600" b="0">
                <a:solidFill>
                  <a:schemeClr val="tx1"/>
                </a:solidFill>
              </a:defRPr>
            </a:lvl1pPr>
          </a:lstStyle>
          <a:p>
            <a:r>
              <a:rPr lang="en-US"/>
              <a:t>References</a:t>
            </a:r>
          </a:p>
        </p:txBody>
      </p:sp>
      <p:cxnSp>
        <p:nvCxnSpPr>
          <p:cNvPr id="6" name="Straight Connector 5">
            <a:extLst>
              <a:ext uri="{FF2B5EF4-FFF2-40B4-BE49-F238E27FC236}">
                <a16:creationId xmlns:a16="http://schemas.microsoft.com/office/drawing/2014/main" id="{7C4CF724-3531-4F16-A035-F2E8CE5F9D72}"/>
              </a:ext>
            </a:extLst>
          </p:cNvPr>
          <p:cNvCxnSpPr>
            <a:cxnSpLocks/>
          </p:cNvCxnSpPr>
          <p:nvPr userDrawn="1"/>
        </p:nvCxnSpPr>
        <p:spPr>
          <a:xfrm>
            <a:off x="5567680" y="533400"/>
            <a:ext cx="0" cy="66675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1530F3E-27FD-442F-93F1-856C625FFB78}"/>
              </a:ext>
            </a:extLst>
          </p:cNvPr>
          <p:cNvCxnSpPr>
            <a:cxnSpLocks/>
          </p:cNvCxnSpPr>
          <p:nvPr userDrawn="1"/>
        </p:nvCxnSpPr>
        <p:spPr>
          <a:xfrm flipH="1">
            <a:off x="7720677" y="5963476"/>
            <a:ext cx="5358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86260C9-EE36-4C2F-B19B-A1C1B9B1457A}"/>
              </a:ext>
            </a:extLst>
          </p:cNvPr>
          <p:cNvSpPr/>
          <p:nvPr userDrawn="1"/>
        </p:nvSpPr>
        <p:spPr>
          <a:xfrm>
            <a:off x="6241736" y="1037165"/>
            <a:ext cx="1478943" cy="14789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3" name="Oval 12">
            <a:extLst>
              <a:ext uri="{FF2B5EF4-FFF2-40B4-BE49-F238E27FC236}">
                <a16:creationId xmlns:a16="http://schemas.microsoft.com/office/drawing/2014/main" id="{3D1F7030-7884-49E6-92A5-2159C83DAA02}"/>
              </a:ext>
            </a:extLst>
          </p:cNvPr>
          <p:cNvSpPr/>
          <p:nvPr userDrawn="1"/>
        </p:nvSpPr>
        <p:spPr>
          <a:xfrm>
            <a:off x="6241734" y="3108478"/>
            <a:ext cx="1478943" cy="14789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4" name="Oval 13">
            <a:extLst>
              <a:ext uri="{FF2B5EF4-FFF2-40B4-BE49-F238E27FC236}">
                <a16:creationId xmlns:a16="http://schemas.microsoft.com/office/drawing/2014/main" id="{86F00188-0931-4A1C-BA97-73B219397E4E}"/>
              </a:ext>
            </a:extLst>
          </p:cNvPr>
          <p:cNvSpPr/>
          <p:nvPr userDrawn="1"/>
        </p:nvSpPr>
        <p:spPr>
          <a:xfrm>
            <a:off x="6241734" y="5224006"/>
            <a:ext cx="1478943" cy="14789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cxnSp>
        <p:nvCxnSpPr>
          <p:cNvPr id="15" name="Straight Connector 14">
            <a:extLst>
              <a:ext uri="{FF2B5EF4-FFF2-40B4-BE49-F238E27FC236}">
                <a16:creationId xmlns:a16="http://schemas.microsoft.com/office/drawing/2014/main" id="{F9983D45-D677-49CB-9C81-42CDF9B3F9B4}"/>
              </a:ext>
            </a:extLst>
          </p:cNvPr>
          <p:cNvCxnSpPr>
            <a:cxnSpLocks/>
          </p:cNvCxnSpPr>
          <p:nvPr userDrawn="1"/>
        </p:nvCxnSpPr>
        <p:spPr>
          <a:xfrm flipH="1">
            <a:off x="7720676" y="3847948"/>
            <a:ext cx="5358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5B99CC2-1508-4A14-A869-CCA9BD109B7B}"/>
              </a:ext>
            </a:extLst>
          </p:cNvPr>
          <p:cNvCxnSpPr>
            <a:cxnSpLocks/>
          </p:cNvCxnSpPr>
          <p:nvPr userDrawn="1"/>
        </p:nvCxnSpPr>
        <p:spPr>
          <a:xfrm flipH="1">
            <a:off x="7732362" y="1776635"/>
            <a:ext cx="5358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3AA679AA-EC40-4BC2-9C99-BD40973AF10A}"/>
              </a:ext>
            </a:extLst>
          </p:cNvPr>
          <p:cNvSpPr>
            <a:spLocks noGrp="1"/>
          </p:cNvSpPr>
          <p:nvPr>
            <p:ph type="body" sz="quarter" idx="13" hasCustomPrompt="1"/>
          </p:nvPr>
        </p:nvSpPr>
        <p:spPr>
          <a:xfrm>
            <a:off x="8408988" y="1110977"/>
            <a:ext cx="4900612" cy="379321"/>
          </a:xfrm>
        </p:spPr>
        <p:txBody>
          <a:bodyPr>
            <a:normAutofit/>
          </a:bodyPr>
          <a:lstStyle>
            <a:lvl1pPr marL="0" indent="0">
              <a:buNone/>
              <a:defRPr sz="2400" b="1"/>
            </a:lvl1pPr>
          </a:lstStyle>
          <a:p>
            <a:pPr lvl="0"/>
            <a:r>
              <a:rPr lang="en-US"/>
              <a:t>First and Last Name</a:t>
            </a:r>
          </a:p>
        </p:txBody>
      </p:sp>
      <p:sp>
        <p:nvSpPr>
          <p:cNvPr id="23" name="Text Placeholder 21">
            <a:extLst>
              <a:ext uri="{FF2B5EF4-FFF2-40B4-BE49-F238E27FC236}">
                <a16:creationId xmlns:a16="http://schemas.microsoft.com/office/drawing/2014/main" id="{92D61D4B-58D5-4937-9F81-94A3FF6A75FA}"/>
              </a:ext>
            </a:extLst>
          </p:cNvPr>
          <p:cNvSpPr>
            <a:spLocks noGrp="1"/>
          </p:cNvSpPr>
          <p:nvPr>
            <p:ph type="body" sz="quarter" idx="14" hasCustomPrompt="1"/>
          </p:nvPr>
        </p:nvSpPr>
        <p:spPr>
          <a:xfrm>
            <a:off x="8408988" y="1808264"/>
            <a:ext cx="4900612" cy="309272"/>
          </a:xfrm>
        </p:spPr>
        <p:txBody>
          <a:bodyPr>
            <a:normAutofit/>
          </a:bodyPr>
          <a:lstStyle>
            <a:lvl1pPr marL="0" indent="0">
              <a:buNone/>
              <a:defRPr sz="1800" b="0"/>
            </a:lvl1pPr>
          </a:lstStyle>
          <a:p>
            <a:pPr lvl="0"/>
            <a:r>
              <a:rPr lang="en-US"/>
              <a:t>(XXX) XXX-XXXX</a:t>
            </a:r>
          </a:p>
        </p:txBody>
      </p:sp>
      <p:sp>
        <p:nvSpPr>
          <p:cNvPr id="24" name="Text Placeholder 21">
            <a:extLst>
              <a:ext uri="{FF2B5EF4-FFF2-40B4-BE49-F238E27FC236}">
                <a16:creationId xmlns:a16="http://schemas.microsoft.com/office/drawing/2014/main" id="{454F3F20-93D9-4EEA-8F7E-9A2A1CF18D1E}"/>
              </a:ext>
            </a:extLst>
          </p:cNvPr>
          <p:cNvSpPr>
            <a:spLocks noGrp="1"/>
          </p:cNvSpPr>
          <p:nvPr>
            <p:ph type="body" sz="quarter" idx="15" hasCustomPrompt="1"/>
          </p:nvPr>
        </p:nvSpPr>
        <p:spPr>
          <a:xfrm>
            <a:off x="8408988" y="2127358"/>
            <a:ext cx="4900612" cy="309272"/>
          </a:xfrm>
        </p:spPr>
        <p:txBody>
          <a:bodyPr>
            <a:normAutofit/>
          </a:bodyPr>
          <a:lstStyle>
            <a:lvl1pPr marL="0" indent="0">
              <a:buNone/>
              <a:defRPr sz="1800" b="0"/>
            </a:lvl1pPr>
          </a:lstStyle>
          <a:p>
            <a:pPr lvl="0"/>
            <a:r>
              <a:rPr lang="en-US"/>
              <a:t>name@company.com</a:t>
            </a:r>
          </a:p>
        </p:txBody>
      </p:sp>
      <p:sp>
        <p:nvSpPr>
          <p:cNvPr id="27" name="Text Placeholder 21">
            <a:extLst>
              <a:ext uri="{FF2B5EF4-FFF2-40B4-BE49-F238E27FC236}">
                <a16:creationId xmlns:a16="http://schemas.microsoft.com/office/drawing/2014/main" id="{C38E68E3-3586-4F9E-A47C-FC5A5354528A}"/>
              </a:ext>
            </a:extLst>
          </p:cNvPr>
          <p:cNvSpPr>
            <a:spLocks noGrp="1"/>
          </p:cNvSpPr>
          <p:nvPr>
            <p:ph type="body" sz="quarter" idx="16" hasCustomPrompt="1"/>
          </p:nvPr>
        </p:nvSpPr>
        <p:spPr>
          <a:xfrm>
            <a:off x="8408988" y="1494081"/>
            <a:ext cx="4900612" cy="309272"/>
          </a:xfrm>
        </p:spPr>
        <p:txBody>
          <a:bodyPr>
            <a:normAutofit/>
          </a:bodyPr>
          <a:lstStyle>
            <a:lvl1pPr marL="0" indent="0">
              <a:buNone/>
              <a:defRPr sz="1800" b="0" i="1"/>
            </a:lvl1pPr>
          </a:lstStyle>
          <a:p>
            <a:pPr lvl="0"/>
            <a:r>
              <a:rPr lang="en-US"/>
              <a:t>Title</a:t>
            </a:r>
          </a:p>
        </p:txBody>
      </p:sp>
      <p:sp>
        <p:nvSpPr>
          <p:cNvPr id="28" name="Text Placeholder 21">
            <a:extLst>
              <a:ext uri="{FF2B5EF4-FFF2-40B4-BE49-F238E27FC236}">
                <a16:creationId xmlns:a16="http://schemas.microsoft.com/office/drawing/2014/main" id="{2CE66835-BE78-4206-AE3B-4288A247C73D}"/>
              </a:ext>
            </a:extLst>
          </p:cNvPr>
          <p:cNvSpPr>
            <a:spLocks noGrp="1"/>
          </p:cNvSpPr>
          <p:nvPr>
            <p:ph type="body" sz="quarter" idx="17" hasCustomPrompt="1"/>
          </p:nvPr>
        </p:nvSpPr>
        <p:spPr>
          <a:xfrm>
            <a:off x="8408988" y="3157891"/>
            <a:ext cx="4900612" cy="379321"/>
          </a:xfrm>
        </p:spPr>
        <p:txBody>
          <a:bodyPr>
            <a:normAutofit/>
          </a:bodyPr>
          <a:lstStyle>
            <a:lvl1pPr marL="0" indent="0">
              <a:buNone/>
              <a:defRPr sz="2400" b="1"/>
            </a:lvl1pPr>
          </a:lstStyle>
          <a:p>
            <a:pPr lvl="0"/>
            <a:r>
              <a:rPr lang="en-US"/>
              <a:t>First and Last Name</a:t>
            </a:r>
          </a:p>
        </p:txBody>
      </p:sp>
      <p:sp>
        <p:nvSpPr>
          <p:cNvPr id="29" name="Text Placeholder 21">
            <a:extLst>
              <a:ext uri="{FF2B5EF4-FFF2-40B4-BE49-F238E27FC236}">
                <a16:creationId xmlns:a16="http://schemas.microsoft.com/office/drawing/2014/main" id="{B59DE2EC-5A52-4AE0-99D8-E64E2220648A}"/>
              </a:ext>
            </a:extLst>
          </p:cNvPr>
          <p:cNvSpPr>
            <a:spLocks noGrp="1"/>
          </p:cNvSpPr>
          <p:nvPr>
            <p:ph type="body" sz="quarter" idx="18" hasCustomPrompt="1"/>
          </p:nvPr>
        </p:nvSpPr>
        <p:spPr>
          <a:xfrm>
            <a:off x="8408988" y="3855178"/>
            <a:ext cx="4900612" cy="309272"/>
          </a:xfrm>
        </p:spPr>
        <p:txBody>
          <a:bodyPr>
            <a:normAutofit/>
          </a:bodyPr>
          <a:lstStyle>
            <a:lvl1pPr marL="0" indent="0">
              <a:buNone/>
              <a:defRPr sz="1800" b="0"/>
            </a:lvl1pPr>
          </a:lstStyle>
          <a:p>
            <a:pPr lvl="0"/>
            <a:r>
              <a:rPr lang="en-US"/>
              <a:t>(XXX) XXX-XXXX</a:t>
            </a:r>
          </a:p>
        </p:txBody>
      </p:sp>
      <p:sp>
        <p:nvSpPr>
          <p:cNvPr id="30" name="Text Placeholder 21">
            <a:extLst>
              <a:ext uri="{FF2B5EF4-FFF2-40B4-BE49-F238E27FC236}">
                <a16:creationId xmlns:a16="http://schemas.microsoft.com/office/drawing/2014/main" id="{CE7E03FE-159D-4A70-AE19-A42D120A6BE1}"/>
              </a:ext>
            </a:extLst>
          </p:cNvPr>
          <p:cNvSpPr>
            <a:spLocks noGrp="1"/>
          </p:cNvSpPr>
          <p:nvPr>
            <p:ph type="body" sz="quarter" idx="19" hasCustomPrompt="1"/>
          </p:nvPr>
        </p:nvSpPr>
        <p:spPr>
          <a:xfrm>
            <a:off x="8408988" y="4174272"/>
            <a:ext cx="4900612" cy="309272"/>
          </a:xfrm>
        </p:spPr>
        <p:txBody>
          <a:bodyPr>
            <a:normAutofit/>
          </a:bodyPr>
          <a:lstStyle>
            <a:lvl1pPr marL="0" indent="0">
              <a:buNone/>
              <a:defRPr sz="1800" b="0"/>
            </a:lvl1pPr>
          </a:lstStyle>
          <a:p>
            <a:pPr lvl="0"/>
            <a:r>
              <a:rPr lang="en-US"/>
              <a:t>name@company.com</a:t>
            </a:r>
          </a:p>
        </p:txBody>
      </p:sp>
      <p:sp>
        <p:nvSpPr>
          <p:cNvPr id="31" name="Text Placeholder 21">
            <a:extLst>
              <a:ext uri="{FF2B5EF4-FFF2-40B4-BE49-F238E27FC236}">
                <a16:creationId xmlns:a16="http://schemas.microsoft.com/office/drawing/2014/main" id="{47061AF1-DB0E-4056-A381-901DCAA4EAA9}"/>
              </a:ext>
            </a:extLst>
          </p:cNvPr>
          <p:cNvSpPr>
            <a:spLocks noGrp="1"/>
          </p:cNvSpPr>
          <p:nvPr>
            <p:ph type="body" sz="quarter" idx="20" hasCustomPrompt="1"/>
          </p:nvPr>
        </p:nvSpPr>
        <p:spPr>
          <a:xfrm>
            <a:off x="8408988" y="3540995"/>
            <a:ext cx="4900612" cy="309272"/>
          </a:xfrm>
        </p:spPr>
        <p:txBody>
          <a:bodyPr>
            <a:normAutofit/>
          </a:bodyPr>
          <a:lstStyle>
            <a:lvl1pPr marL="0" indent="0">
              <a:buNone/>
              <a:defRPr sz="1800" b="0" i="1"/>
            </a:lvl1pPr>
          </a:lstStyle>
          <a:p>
            <a:pPr lvl="0"/>
            <a:r>
              <a:rPr lang="en-US"/>
              <a:t>Title</a:t>
            </a:r>
          </a:p>
        </p:txBody>
      </p:sp>
      <p:sp>
        <p:nvSpPr>
          <p:cNvPr id="32" name="Text Placeholder 21">
            <a:extLst>
              <a:ext uri="{FF2B5EF4-FFF2-40B4-BE49-F238E27FC236}">
                <a16:creationId xmlns:a16="http://schemas.microsoft.com/office/drawing/2014/main" id="{92C73649-06E6-483C-A4EE-C651D3BCE4BF}"/>
              </a:ext>
            </a:extLst>
          </p:cNvPr>
          <p:cNvSpPr>
            <a:spLocks noGrp="1"/>
          </p:cNvSpPr>
          <p:nvPr>
            <p:ph type="body" sz="quarter" idx="21" hasCustomPrompt="1"/>
          </p:nvPr>
        </p:nvSpPr>
        <p:spPr>
          <a:xfrm>
            <a:off x="8408988" y="5281622"/>
            <a:ext cx="4900612" cy="379321"/>
          </a:xfrm>
        </p:spPr>
        <p:txBody>
          <a:bodyPr>
            <a:normAutofit/>
          </a:bodyPr>
          <a:lstStyle>
            <a:lvl1pPr marL="0" indent="0">
              <a:buNone/>
              <a:defRPr sz="2400" b="1"/>
            </a:lvl1pPr>
          </a:lstStyle>
          <a:p>
            <a:pPr lvl="0"/>
            <a:r>
              <a:rPr lang="en-US"/>
              <a:t>First and Last Name</a:t>
            </a:r>
          </a:p>
        </p:txBody>
      </p:sp>
      <p:sp>
        <p:nvSpPr>
          <p:cNvPr id="33" name="Text Placeholder 21">
            <a:extLst>
              <a:ext uri="{FF2B5EF4-FFF2-40B4-BE49-F238E27FC236}">
                <a16:creationId xmlns:a16="http://schemas.microsoft.com/office/drawing/2014/main" id="{18630B9E-5557-46F4-9F8E-02BC69A30F5F}"/>
              </a:ext>
            </a:extLst>
          </p:cNvPr>
          <p:cNvSpPr>
            <a:spLocks noGrp="1"/>
          </p:cNvSpPr>
          <p:nvPr>
            <p:ph type="body" sz="quarter" idx="22" hasCustomPrompt="1"/>
          </p:nvPr>
        </p:nvSpPr>
        <p:spPr>
          <a:xfrm>
            <a:off x="8408988" y="5978909"/>
            <a:ext cx="4900612" cy="309272"/>
          </a:xfrm>
        </p:spPr>
        <p:txBody>
          <a:bodyPr>
            <a:normAutofit/>
          </a:bodyPr>
          <a:lstStyle>
            <a:lvl1pPr marL="0" indent="0">
              <a:buNone/>
              <a:defRPr sz="1800" b="0"/>
            </a:lvl1pPr>
          </a:lstStyle>
          <a:p>
            <a:pPr lvl="0"/>
            <a:r>
              <a:rPr lang="en-US"/>
              <a:t>(XXX) XXX-XXXX</a:t>
            </a:r>
          </a:p>
        </p:txBody>
      </p:sp>
      <p:sp>
        <p:nvSpPr>
          <p:cNvPr id="34" name="Text Placeholder 21">
            <a:extLst>
              <a:ext uri="{FF2B5EF4-FFF2-40B4-BE49-F238E27FC236}">
                <a16:creationId xmlns:a16="http://schemas.microsoft.com/office/drawing/2014/main" id="{E08F0D47-BC4B-4FDA-ACE5-41CEE6A582C1}"/>
              </a:ext>
            </a:extLst>
          </p:cNvPr>
          <p:cNvSpPr>
            <a:spLocks noGrp="1"/>
          </p:cNvSpPr>
          <p:nvPr>
            <p:ph type="body" sz="quarter" idx="23" hasCustomPrompt="1"/>
          </p:nvPr>
        </p:nvSpPr>
        <p:spPr>
          <a:xfrm>
            <a:off x="8408988" y="6298003"/>
            <a:ext cx="4900612" cy="309272"/>
          </a:xfrm>
        </p:spPr>
        <p:txBody>
          <a:bodyPr>
            <a:normAutofit/>
          </a:bodyPr>
          <a:lstStyle>
            <a:lvl1pPr marL="0" indent="0">
              <a:buNone/>
              <a:defRPr sz="1800" b="0"/>
            </a:lvl1pPr>
          </a:lstStyle>
          <a:p>
            <a:pPr lvl="0"/>
            <a:r>
              <a:rPr lang="en-US"/>
              <a:t>name@company.com</a:t>
            </a:r>
          </a:p>
        </p:txBody>
      </p:sp>
      <p:sp>
        <p:nvSpPr>
          <p:cNvPr id="35" name="Text Placeholder 21">
            <a:extLst>
              <a:ext uri="{FF2B5EF4-FFF2-40B4-BE49-F238E27FC236}">
                <a16:creationId xmlns:a16="http://schemas.microsoft.com/office/drawing/2014/main" id="{36BDDCEF-487B-46AE-983D-BB7607569548}"/>
              </a:ext>
            </a:extLst>
          </p:cNvPr>
          <p:cNvSpPr>
            <a:spLocks noGrp="1"/>
          </p:cNvSpPr>
          <p:nvPr>
            <p:ph type="body" sz="quarter" idx="24" hasCustomPrompt="1"/>
          </p:nvPr>
        </p:nvSpPr>
        <p:spPr>
          <a:xfrm>
            <a:off x="8408988" y="5664726"/>
            <a:ext cx="4900612" cy="309272"/>
          </a:xfrm>
        </p:spPr>
        <p:txBody>
          <a:bodyPr>
            <a:normAutofit/>
          </a:bodyPr>
          <a:lstStyle>
            <a:lvl1pPr marL="0" indent="0">
              <a:buNone/>
              <a:defRPr sz="1800" b="0" i="1"/>
            </a:lvl1pPr>
          </a:lstStyle>
          <a:p>
            <a:pPr lvl="0"/>
            <a:r>
              <a:rPr lang="en-US"/>
              <a:t>Title</a:t>
            </a:r>
          </a:p>
        </p:txBody>
      </p:sp>
      <p:sp>
        <p:nvSpPr>
          <p:cNvPr id="37" name="Picture Placeholder 36">
            <a:extLst>
              <a:ext uri="{FF2B5EF4-FFF2-40B4-BE49-F238E27FC236}">
                <a16:creationId xmlns:a16="http://schemas.microsoft.com/office/drawing/2014/main" id="{30EAACA9-1AFC-492A-9E28-668CF0B9DA69}"/>
              </a:ext>
            </a:extLst>
          </p:cNvPr>
          <p:cNvSpPr>
            <a:spLocks noGrp="1"/>
          </p:cNvSpPr>
          <p:nvPr>
            <p:ph type="pic" sz="quarter" idx="25" hasCustomPrompt="1"/>
          </p:nvPr>
        </p:nvSpPr>
        <p:spPr>
          <a:xfrm>
            <a:off x="6393969" y="3442067"/>
            <a:ext cx="1173644" cy="836246"/>
          </a:xfrm>
        </p:spPr>
        <p:txBody>
          <a:bodyPr anchor="ctr">
            <a:normAutofit/>
          </a:bodyPr>
          <a:lstStyle>
            <a:lvl1pPr marL="0" indent="0" algn="ctr">
              <a:buNone/>
              <a:defRPr sz="1800"/>
            </a:lvl1pPr>
          </a:lstStyle>
          <a:p>
            <a:r>
              <a:rPr lang="en-US" dirty="0"/>
              <a:t>Logo Here</a:t>
            </a:r>
          </a:p>
        </p:txBody>
      </p:sp>
      <p:sp>
        <p:nvSpPr>
          <p:cNvPr id="38" name="Picture Placeholder 36">
            <a:extLst>
              <a:ext uri="{FF2B5EF4-FFF2-40B4-BE49-F238E27FC236}">
                <a16:creationId xmlns:a16="http://schemas.microsoft.com/office/drawing/2014/main" id="{AC325047-16C1-4C45-A1B7-11C1979C66AB}"/>
              </a:ext>
            </a:extLst>
          </p:cNvPr>
          <p:cNvSpPr>
            <a:spLocks noGrp="1"/>
          </p:cNvSpPr>
          <p:nvPr>
            <p:ph type="pic" sz="quarter" idx="26" hasCustomPrompt="1"/>
          </p:nvPr>
        </p:nvSpPr>
        <p:spPr>
          <a:xfrm>
            <a:off x="6393969" y="1358512"/>
            <a:ext cx="1173644" cy="836246"/>
          </a:xfrm>
        </p:spPr>
        <p:txBody>
          <a:bodyPr anchor="ctr">
            <a:normAutofit/>
          </a:bodyPr>
          <a:lstStyle>
            <a:lvl1pPr marL="0" indent="0" algn="ctr">
              <a:buNone/>
              <a:defRPr sz="1800"/>
            </a:lvl1pPr>
          </a:lstStyle>
          <a:p>
            <a:r>
              <a:rPr lang="en-US" dirty="0"/>
              <a:t>Logo Here</a:t>
            </a:r>
          </a:p>
        </p:txBody>
      </p:sp>
      <p:sp>
        <p:nvSpPr>
          <p:cNvPr id="39" name="Picture Placeholder 36">
            <a:extLst>
              <a:ext uri="{FF2B5EF4-FFF2-40B4-BE49-F238E27FC236}">
                <a16:creationId xmlns:a16="http://schemas.microsoft.com/office/drawing/2014/main" id="{A8F48CD3-FAE0-4D18-A0C0-1AC4FA42ABDF}"/>
              </a:ext>
            </a:extLst>
          </p:cNvPr>
          <p:cNvSpPr>
            <a:spLocks noGrp="1"/>
          </p:cNvSpPr>
          <p:nvPr>
            <p:ph type="pic" sz="quarter" idx="27" hasCustomPrompt="1"/>
          </p:nvPr>
        </p:nvSpPr>
        <p:spPr>
          <a:xfrm>
            <a:off x="6393969" y="5545353"/>
            <a:ext cx="1173644" cy="836246"/>
          </a:xfrm>
        </p:spPr>
        <p:txBody>
          <a:bodyPr anchor="ctr">
            <a:normAutofit/>
          </a:bodyPr>
          <a:lstStyle>
            <a:lvl1pPr marL="0" indent="0" algn="ctr">
              <a:buNone/>
              <a:defRPr sz="1800"/>
            </a:lvl1pPr>
          </a:lstStyle>
          <a:p>
            <a:r>
              <a:rPr lang="en-US" dirty="0"/>
              <a:t>Logo Here</a:t>
            </a:r>
          </a:p>
        </p:txBody>
      </p:sp>
      <p:pic>
        <p:nvPicPr>
          <p:cNvPr id="26" name="Picture 25" descr="Shape&#10;&#10;Description automatically generated with medium confidence">
            <a:extLst>
              <a:ext uri="{FF2B5EF4-FFF2-40B4-BE49-F238E27FC236}">
                <a16:creationId xmlns:a16="http://schemas.microsoft.com/office/drawing/2014/main" id="{5479AE67-CEF4-4BAA-8E84-65759679DF49}"/>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36" name="Slide Number Placeholder 2">
            <a:extLst>
              <a:ext uri="{FF2B5EF4-FFF2-40B4-BE49-F238E27FC236}">
                <a16:creationId xmlns:a16="http://schemas.microsoft.com/office/drawing/2014/main" id="{668A4C0B-2890-40FF-A92B-51B63DBD457F}"/>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spTree>
    <p:extLst>
      <p:ext uri="{BB962C8B-B14F-4D97-AF65-F5344CB8AC3E}">
        <p14:creationId xmlns:p14="http://schemas.microsoft.com/office/powerpoint/2010/main" val="4072004023"/>
      </p:ext>
    </p:extLst>
  </p:cSld>
  <p:clrMapOvr>
    <a:masterClrMapping/>
  </p:clrMapOvr>
  <p:extLst>
    <p:ext uri="{DCECCB84-F9BA-43D5-87BE-67443E8EF086}">
      <p15:sldGuideLst xmlns:p15="http://schemas.microsoft.com/office/powerpoint/2012/main">
        <p15:guide id="1" pos="320">
          <p15:clr>
            <a:srgbClr val="FBAE40"/>
          </p15:clr>
        </p15:guide>
        <p15:guide id="2" pos="8384">
          <p15:clr>
            <a:srgbClr val="FBAE40"/>
          </p15:clr>
        </p15:guide>
        <p15:guide id="3" orient="horz" pos="4512">
          <p15:clr>
            <a:srgbClr val="FBAE40"/>
          </p15:clr>
        </p15:guide>
        <p15:guide id="4" orient="horz" pos="336">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ase Stud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41D2F-99FD-2D4F-9EAB-BEB760B1D651}"/>
              </a:ext>
            </a:extLst>
          </p:cNvPr>
          <p:cNvSpPr/>
          <p:nvPr userDrawn="1"/>
        </p:nvSpPr>
        <p:spPr>
          <a:xfrm>
            <a:off x="3952876" y="0"/>
            <a:ext cx="9872154"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1" b="0" i="0" dirty="0">
              <a:latin typeface="Roboto" panose="02000000000000000000" pitchFamily="2" charset="0"/>
            </a:endParaRPr>
          </a:p>
        </p:txBody>
      </p:sp>
      <p:sp>
        <p:nvSpPr>
          <p:cNvPr id="12" name="Text Placeholder 4">
            <a:extLst>
              <a:ext uri="{FF2B5EF4-FFF2-40B4-BE49-F238E27FC236}">
                <a16:creationId xmlns:a16="http://schemas.microsoft.com/office/drawing/2014/main" id="{F942ECD4-8456-BC49-9D86-AF39BA775244}"/>
              </a:ext>
            </a:extLst>
          </p:cNvPr>
          <p:cNvSpPr>
            <a:spLocks noGrp="1"/>
          </p:cNvSpPr>
          <p:nvPr>
            <p:ph type="body" sz="quarter" idx="10" hasCustomPrompt="1"/>
          </p:nvPr>
        </p:nvSpPr>
        <p:spPr>
          <a:xfrm>
            <a:off x="452745" y="2705736"/>
            <a:ext cx="3071412" cy="330835"/>
          </a:xfrm>
          <a:prstGeom prst="rect">
            <a:avLst/>
          </a:prstGeom>
        </p:spPr>
        <p:txBody>
          <a:bodyPr anchor="ctr">
            <a:normAutofit/>
          </a:bodyPr>
          <a:lstStyle>
            <a:lvl1pPr marL="0" indent="0" algn="ctr">
              <a:buNone/>
              <a:defRPr sz="2400" b="0" i="0">
                <a:solidFill>
                  <a:schemeClr val="tx1"/>
                </a:solidFill>
                <a:latin typeface="Roboto" panose="020B0604020202020204" charset="0"/>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Location</a:t>
            </a:r>
          </a:p>
        </p:txBody>
      </p:sp>
      <p:cxnSp>
        <p:nvCxnSpPr>
          <p:cNvPr id="13" name="Straight Connector 12">
            <a:extLst>
              <a:ext uri="{FF2B5EF4-FFF2-40B4-BE49-F238E27FC236}">
                <a16:creationId xmlns:a16="http://schemas.microsoft.com/office/drawing/2014/main" id="{6AE9F586-1468-BA41-8A91-05D41FF2BFEA}"/>
              </a:ext>
            </a:extLst>
          </p:cNvPr>
          <p:cNvCxnSpPr>
            <a:cxnSpLocks/>
          </p:cNvCxnSpPr>
          <p:nvPr userDrawn="1"/>
        </p:nvCxnSpPr>
        <p:spPr>
          <a:xfrm flipH="1">
            <a:off x="452745" y="2481580"/>
            <a:ext cx="3071411" cy="0"/>
          </a:xfrm>
          <a:prstGeom prst="line">
            <a:avLst/>
          </a:prstGeom>
          <a:ln w="12700">
            <a:solidFill>
              <a:srgbClr val="88DEFF"/>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FA41CD3-B1B4-44C6-B181-463C248D1DE7}"/>
              </a:ext>
            </a:extLst>
          </p:cNvPr>
          <p:cNvSpPr>
            <a:spLocks noGrp="1"/>
          </p:cNvSpPr>
          <p:nvPr>
            <p:ph type="pic" sz="quarter" idx="11"/>
          </p:nvPr>
        </p:nvSpPr>
        <p:spPr>
          <a:xfrm>
            <a:off x="4257675" y="375075"/>
            <a:ext cx="4562364" cy="3411855"/>
          </a:xfrm>
        </p:spPr>
        <p:txBody>
          <a:bodyPr/>
          <a:lstStyle>
            <a:lvl1pPr marL="0" indent="0">
              <a:buNone/>
              <a:defRPr/>
            </a:lvl1pPr>
          </a:lstStyle>
          <a:p>
            <a:r>
              <a:rPr lang="en-US" dirty="0"/>
              <a:t>Click icon to add picture</a:t>
            </a:r>
          </a:p>
        </p:txBody>
      </p:sp>
      <p:sp>
        <p:nvSpPr>
          <p:cNvPr id="9" name="Picture Placeholder 4">
            <a:extLst>
              <a:ext uri="{FF2B5EF4-FFF2-40B4-BE49-F238E27FC236}">
                <a16:creationId xmlns:a16="http://schemas.microsoft.com/office/drawing/2014/main" id="{FD763B85-7E8C-49CA-BB10-A6B68F227CDC}"/>
              </a:ext>
            </a:extLst>
          </p:cNvPr>
          <p:cNvSpPr>
            <a:spLocks noGrp="1"/>
          </p:cNvSpPr>
          <p:nvPr>
            <p:ph type="pic" sz="quarter" idx="12"/>
          </p:nvPr>
        </p:nvSpPr>
        <p:spPr>
          <a:xfrm>
            <a:off x="8942393" y="375075"/>
            <a:ext cx="4562364" cy="3411855"/>
          </a:xfrm>
        </p:spPr>
        <p:txBody>
          <a:bodyPr/>
          <a:lstStyle>
            <a:lvl1pPr marL="0" indent="0">
              <a:buNone/>
              <a:defRPr/>
            </a:lvl1pPr>
          </a:lstStyle>
          <a:p>
            <a:r>
              <a:rPr lang="en-US" dirty="0"/>
              <a:t>Click icon to add picture</a:t>
            </a:r>
          </a:p>
        </p:txBody>
      </p:sp>
      <p:sp>
        <p:nvSpPr>
          <p:cNvPr id="10" name="Picture Placeholder 4">
            <a:extLst>
              <a:ext uri="{FF2B5EF4-FFF2-40B4-BE49-F238E27FC236}">
                <a16:creationId xmlns:a16="http://schemas.microsoft.com/office/drawing/2014/main" id="{A0974962-0376-455D-B4A3-3841BE9D4E42}"/>
              </a:ext>
            </a:extLst>
          </p:cNvPr>
          <p:cNvSpPr>
            <a:spLocks noGrp="1"/>
          </p:cNvSpPr>
          <p:nvPr>
            <p:ph type="pic" sz="quarter" idx="13"/>
          </p:nvPr>
        </p:nvSpPr>
        <p:spPr>
          <a:xfrm>
            <a:off x="4257675" y="3901021"/>
            <a:ext cx="4562364" cy="3411855"/>
          </a:xfrm>
        </p:spPr>
        <p:txBody>
          <a:bodyPr/>
          <a:lstStyle>
            <a:lvl1pPr marL="0" indent="0">
              <a:buNone/>
              <a:defRPr/>
            </a:lvl1pPr>
          </a:lstStyle>
          <a:p>
            <a:r>
              <a:rPr lang="en-US" dirty="0"/>
              <a:t>Click icon to add picture</a:t>
            </a:r>
          </a:p>
        </p:txBody>
      </p:sp>
      <p:sp>
        <p:nvSpPr>
          <p:cNvPr id="11" name="Picture Placeholder 4">
            <a:extLst>
              <a:ext uri="{FF2B5EF4-FFF2-40B4-BE49-F238E27FC236}">
                <a16:creationId xmlns:a16="http://schemas.microsoft.com/office/drawing/2014/main" id="{4CE55969-5869-4FAF-95D5-E61154334A4B}"/>
              </a:ext>
            </a:extLst>
          </p:cNvPr>
          <p:cNvSpPr>
            <a:spLocks noGrp="1"/>
          </p:cNvSpPr>
          <p:nvPr>
            <p:ph type="pic" sz="quarter" idx="14"/>
          </p:nvPr>
        </p:nvSpPr>
        <p:spPr>
          <a:xfrm>
            <a:off x="8942393" y="3901021"/>
            <a:ext cx="4562364" cy="3411855"/>
          </a:xfrm>
        </p:spPr>
        <p:txBody>
          <a:bodyPr/>
          <a:lstStyle>
            <a:lvl1pPr marL="0" indent="0">
              <a:buNone/>
              <a:defRPr/>
            </a:lvl1pPr>
          </a:lstStyle>
          <a:p>
            <a:r>
              <a:rPr lang="en-US" dirty="0"/>
              <a:t>Click icon to add picture</a:t>
            </a:r>
          </a:p>
        </p:txBody>
      </p:sp>
      <p:sp>
        <p:nvSpPr>
          <p:cNvPr id="8" name="Picture Placeholder 7">
            <a:extLst>
              <a:ext uri="{FF2B5EF4-FFF2-40B4-BE49-F238E27FC236}">
                <a16:creationId xmlns:a16="http://schemas.microsoft.com/office/drawing/2014/main" id="{29BCE78B-57A5-4DDA-A1AD-9C409C56A383}"/>
              </a:ext>
            </a:extLst>
          </p:cNvPr>
          <p:cNvSpPr>
            <a:spLocks noGrp="1"/>
          </p:cNvSpPr>
          <p:nvPr>
            <p:ph type="pic" sz="quarter" idx="15" hasCustomPrompt="1"/>
          </p:nvPr>
        </p:nvSpPr>
        <p:spPr>
          <a:xfrm>
            <a:off x="312843" y="504825"/>
            <a:ext cx="3351213" cy="1752600"/>
          </a:xfrm>
        </p:spPr>
        <p:txBody>
          <a:bodyPr/>
          <a:lstStyle>
            <a:lvl1pPr marL="0" indent="0">
              <a:buNone/>
              <a:defRPr/>
            </a:lvl1pPr>
          </a:lstStyle>
          <a:p>
            <a:r>
              <a:rPr lang="en-US" dirty="0"/>
              <a:t>Logo</a:t>
            </a:r>
          </a:p>
        </p:txBody>
      </p:sp>
      <p:pic>
        <p:nvPicPr>
          <p:cNvPr id="14" name="Picture 13" descr="Shape&#10;&#10;Description automatically generated with medium confidence">
            <a:extLst>
              <a:ext uri="{FF2B5EF4-FFF2-40B4-BE49-F238E27FC236}">
                <a16:creationId xmlns:a16="http://schemas.microsoft.com/office/drawing/2014/main" id="{61EEA2BC-887E-4204-9775-6DD1AC494428}"/>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Tree>
    <p:extLst>
      <p:ext uri="{BB962C8B-B14F-4D97-AF65-F5344CB8AC3E}">
        <p14:creationId xmlns:p14="http://schemas.microsoft.com/office/powerpoint/2010/main" val="15187752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ase Studies-14">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EE1928-CECD-B84E-8B89-EDA78FD6520D}"/>
              </a:ext>
            </a:extLst>
          </p:cNvPr>
          <p:cNvSpPr>
            <a:spLocks noGrp="1"/>
          </p:cNvSpPr>
          <p:nvPr>
            <p:ph type="body" sz="quarter" idx="10" hasCustomPrompt="1"/>
          </p:nvPr>
        </p:nvSpPr>
        <p:spPr>
          <a:xfrm>
            <a:off x="508000" y="386393"/>
            <a:ext cx="12801600" cy="546100"/>
          </a:xfrm>
          <a:prstGeom prst="rect">
            <a:avLst/>
          </a:prstGeom>
        </p:spPr>
        <p:txBody>
          <a:bodyPr anchor="ctr"/>
          <a:lstStyle>
            <a:lvl1pPr marL="0" indent="0">
              <a:buNone/>
              <a:defRPr sz="3600" b="0" i="0">
                <a:solidFill>
                  <a:schemeClr val="tx1"/>
                </a:solidFill>
                <a:latin typeface="+mj-lt"/>
              </a:defRPr>
            </a:lvl1pPr>
            <a:lvl2pPr marL="313515" indent="0">
              <a:buNone/>
              <a:defRPr b="1">
                <a:solidFill>
                  <a:schemeClr val="bg1"/>
                </a:solidFill>
              </a:defRPr>
            </a:lvl2pPr>
            <a:lvl3pPr marL="627031" indent="0">
              <a:buNone/>
              <a:defRPr b="1">
                <a:solidFill>
                  <a:schemeClr val="bg1"/>
                </a:solidFill>
              </a:defRPr>
            </a:lvl3pPr>
            <a:lvl4pPr marL="940545" indent="0">
              <a:buNone/>
              <a:defRPr b="1">
                <a:solidFill>
                  <a:schemeClr val="bg1"/>
                </a:solidFill>
              </a:defRPr>
            </a:lvl4pPr>
            <a:lvl5pPr marL="1254059" indent="0">
              <a:buNone/>
              <a:defRPr b="1">
                <a:solidFill>
                  <a:schemeClr val="bg1"/>
                </a:solidFill>
              </a:defRPr>
            </a:lvl5pPr>
          </a:lstStyle>
          <a:p>
            <a:pPr lvl="0"/>
            <a:r>
              <a:rPr lang="en-US"/>
              <a:t>Case Studies</a:t>
            </a:r>
          </a:p>
        </p:txBody>
      </p:sp>
      <p:sp>
        <p:nvSpPr>
          <p:cNvPr id="4" name="Rectangle: Top Corners Rounded 3">
            <a:extLst>
              <a:ext uri="{FF2B5EF4-FFF2-40B4-BE49-F238E27FC236}">
                <a16:creationId xmlns:a16="http://schemas.microsoft.com/office/drawing/2014/main" id="{791C6299-5EBE-4860-B915-4602FA2FBFF5}"/>
              </a:ext>
            </a:extLst>
          </p:cNvPr>
          <p:cNvSpPr/>
          <p:nvPr userDrawn="1"/>
        </p:nvSpPr>
        <p:spPr>
          <a:xfrm rot="10800000">
            <a:off x="441876"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7" name="Picture Placeholder 4">
            <a:extLst>
              <a:ext uri="{FF2B5EF4-FFF2-40B4-BE49-F238E27FC236}">
                <a16:creationId xmlns:a16="http://schemas.microsoft.com/office/drawing/2014/main" id="{7CD8D313-CDE3-4791-BAAC-E4AF31FD9007}"/>
              </a:ext>
            </a:extLst>
          </p:cNvPr>
          <p:cNvSpPr>
            <a:spLocks noGrp="1"/>
          </p:cNvSpPr>
          <p:nvPr>
            <p:ph type="pic" sz="quarter" idx="11" hasCustomPrompt="1"/>
          </p:nvPr>
        </p:nvSpPr>
        <p:spPr>
          <a:xfrm>
            <a:off x="441882"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14" name="Text Placeholder 7">
            <a:extLst>
              <a:ext uri="{FF2B5EF4-FFF2-40B4-BE49-F238E27FC236}">
                <a16:creationId xmlns:a16="http://schemas.microsoft.com/office/drawing/2014/main" id="{F848B3F3-B197-468C-81ED-A9220AB3BD72}"/>
              </a:ext>
            </a:extLst>
          </p:cNvPr>
          <p:cNvSpPr>
            <a:spLocks noGrp="1"/>
          </p:cNvSpPr>
          <p:nvPr>
            <p:ph type="body" sz="quarter" idx="35" hasCustomPrompt="1"/>
          </p:nvPr>
        </p:nvSpPr>
        <p:spPr>
          <a:xfrm>
            <a:off x="514759"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15" name="Text Placeholder 7">
            <a:extLst>
              <a:ext uri="{FF2B5EF4-FFF2-40B4-BE49-F238E27FC236}">
                <a16:creationId xmlns:a16="http://schemas.microsoft.com/office/drawing/2014/main" id="{C0B50D42-CABF-4000-894D-D79C8DCE895A}"/>
              </a:ext>
            </a:extLst>
          </p:cNvPr>
          <p:cNvSpPr>
            <a:spLocks noGrp="1"/>
          </p:cNvSpPr>
          <p:nvPr>
            <p:ph type="body" sz="quarter" idx="36" hasCustomPrompt="1"/>
          </p:nvPr>
        </p:nvSpPr>
        <p:spPr>
          <a:xfrm>
            <a:off x="514759"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69" name="Text Placeholder 7">
            <a:extLst>
              <a:ext uri="{FF2B5EF4-FFF2-40B4-BE49-F238E27FC236}">
                <a16:creationId xmlns:a16="http://schemas.microsoft.com/office/drawing/2014/main" id="{651A8961-29BB-44B1-9465-E9F60D41F2FA}"/>
              </a:ext>
            </a:extLst>
          </p:cNvPr>
          <p:cNvSpPr>
            <a:spLocks noGrp="1"/>
          </p:cNvSpPr>
          <p:nvPr>
            <p:ph type="body" sz="quarter" idx="81" hasCustomPrompt="1"/>
          </p:nvPr>
        </p:nvSpPr>
        <p:spPr>
          <a:xfrm>
            <a:off x="514759"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70" name="Text Placeholder 7">
            <a:extLst>
              <a:ext uri="{FF2B5EF4-FFF2-40B4-BE49-F238E27FC236}">
                <a16:creationId xmlns:a16="http://schemas.microsoft.com/office/drawing/2014/main" id="{32D76551-D572-4220-913D-B33A3C73EEE4}"/>
              </a:ext>
            </a:extLst>
          </p:cNvPr>
          <p:cNvSpPr>
            <a:spLocks noGrp="1"/>
          </p:cNvSpPr>
          <p:nvPr>
            <p:ph type="body" sz="quarter" idx="82" hasCustomPrompt="1"/>
          </p:nvPr>
        </p:nvSpPr>
        <p:spPr>
          <a:xfrm>
            <a:off x="514759"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pic>
        <p:nvPicPr>
          <p:cNvPr id="126" name="Picture 125" descr="Shape&#10;&#10;Description automatically generated with medium confidence">
            <a:extLst>
              <a:ext uri="{FF2B5EF4-FFF2-40B4-BE49-F238E27FC236}">
                <a16:creationId xmlns:a16="http://schemas.microsoft.com/office/drawing/2014/main" id="{B63EA0F7-203E-4685-BE8F-B6B71CE0C02C}"/>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508001" y="7227984"/>
            <a:ext cx="2254250" cy="316046"/>
          </a:xfrm>
          <a:prstGeom prst="rect">
            <a:avLst/>
          </a:prstGeom>
        </p:spPr>
      </p:pic>
      <p:sp>
        <p:nvSpPr>
          <p:cNvPr id="128" name="Slide Number Placeholder 2">
            <a:extLst>
              <a:ext uri="{FF2B5EF4-FFF2-40B4-BE49-F238E27FC236}">
                <a16:creationId xmlns:a16="http://schemas.microsoft.com/office/drawing/2014/main" id="{EA3AF19F-41CB-4B4D-A6CE-84D9038ECACA}"/>
              </a:ext>
            </a:extLst>
          </p:cNvPr>
          <p:cNvSpPr txBox="1">
            <a:spLocks/>
          </p:cNvSpPr>
          <p:nvPr userDrawn="1"/>
        </p:nvSpPr>
        <p:spPr>
          <a:xfrm>
            <a:off x="12726437" y="7275668"/>
            <a:ext cx="583163" cy="299508"/>
          </a:xfrm>
          <a:prstGeom prst="rect">
            <a:avLst/>
          </a:prstGeom>
        </p:spPr>
        <p:txBody>
          <a:bodyPr anchor="ctr"/>
          <a:ls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fld id="{2A43680E-1B61-467A-B567-64B54E3EEC01}" type="slidenum">
              <a:rPr lang="en-US" sz="1200" b="0" i="0" smtClean="0">
                <a:solidFill>
                  <a:schemeClr val="bg1">
                    <a:lumMod val="75000"/>
                  </a:schemeClr>
                </a:solidFill>
                <a:latin typeface="Roboto" panose="020B0604020202020204" charset="0"/>
                <a:cs typeface="Roboto" panose="02000000000000000000" pitchFamily="2" charset="0"/>
              </a:rPr>
              <a:pPr algn="ctr"/>
              <a:t>‹#›</a:t>
            </a:fld>
            <a:endParaRPr lang="en-US" sz="1400" b="0" i="0" dirty="0">
              <a:solidFill>
                <a:schemeClr val="bg1">
                  <a:lumMod val="75000"/>
                </a:schemeClr>
              </a:solidFill>
              <a:latin typeface="Roboto" panose="020B0604020202020204" charset="0"/>
              <a:cs typeface="Roboto" panose="02000000000000000000" pitchFamily="2" charset="0"/>
            </a:endParaRPr>
          </a:p>
        </p:txBody>
      </p:sp>
      <p:cxnSp>
        <p:nvCxnSpPr>
          <p:cNvPr id="3" name="Straight Connector 2">
            <a:extLst>
              <a:ext uri="{FF2B5EF4-FFF2-40B4-BE49-F238E27FC236}">
                <a16:creationId xmlns:a16="http://schemas.microsoft.com/office/drawing/2014/main" id="{68FD6E32-4234-4FF9-9389-DFC2AB8448FC}"/>
              </a:ext>
            </a:extLst>
          </p:cNvPr>
          <p:cNvCxnSpPr>
            <a:cxnSpLocks/>
          </p:cNvCxnSpPr>
          <p:nvPr userDrawn="1"/>
        </p:nvCxnSpPr>
        <p:spPr>
          <a:xfrm>
            <a:off x="514758"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19" name="Rectangle: Top Corners Rounded 218">
            <a:extLst>
              <a:ext uri="{FF2B5EF4-FFF2-40B4-BE49-F238E27FC236}">
                <a16:creationId xmlns:a16="http://schemas.microsoft.com/office/drawing/2014/main" id="{4B1DC08C-6173-4937-A4EB-94EED27F225B}"/>
              </a:ext>
            </a:extLst>
          </p:cNvPr>
          <p:cNvSpPr/>
          <p:nvPr userDrawn="1"/>
        </p:nvSpPr>
        <p:spPr>
          <a:xfrm rot="10800000">
            <a:off x="2299107"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59" name="Picture Placeholder 4">
            <a:extLst>
              <a:ext uri="{FF2B5EF4-FFF2-40B4-BE49-F238E27FC236}">
                <a16:creationId xmlns:a16="http://schemas.microsoft.com/office/drawing/2014/main" id="{F752EB57-5CB3-4DCF-8281-769B1EB1F97D}"/>
              </a:ext>
            </a:extLst>
          </p:cNvPr>
          <p:cNvSpPr>
            <a:spLocks noGrp="1"/>
          </p:cNvSpPr>
          <p:nvPr>
            <p:ph type="pic" sz="quarter" idx="189" hasCustomPrompt="1"/>
          </p:nvPr>
        </p:nvSpPr>
        <p:spPr>
          <a:xfrm>
            <a:off x="2299113"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60" name="Text Placeholder 7">
            <a:extLst>
              <a:ext uri="{FF2B5EF4-FFF2-40B4-BE49-F238E27FC236}">
                <a16:creationId xmlns:a16="http://schemas.microsoft.com/office/drawing/2014/main" id="{9C33767F-D622-4D49-8864-58CA8ECE9806}"/>
              </a:ext>
            </a:extLst>
          </p:cNvPr>
          <p:cNvSpPr>
            <a:spLocks noGrp="1"/>
          </p:cNvSpPr>
          <p:nvPr>
            <p:ph type="body" sz="quarter" idx="190" hasCustomPrompt="1"/>
          </p:nvPr>
        </p:nvSpPr>
        <p:spPr>
          <a:xfrm>
            <a:off x="2371990"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61" name="Text Placeholder 7">
            <a:extLst>
              <a:ext uri="{FF2B5EF4-FFF2-40B4-BE49-F238E27FC236}">
                <a16:creationId xmlns:a16="http://schemas.microsoft.com/office/drawing/2014/main" id="{DE39F80F-9F74-4AD7-8695-0AE62BFDD457}"/>
              </a:ext>
            </a:extLst>
          </p:cNvPr>
          <p:cNvSpPr>
            <a:spLocks noGrp="1"/>
          </p:cNvSpPr>
          <p:nvPr>
            <p:ph type="body" sz="quarter" idx="191" hasCustomPrompt="1"/>
          </p:nvPr>
        </p:nvSpPr>
        <p:spPr>
          <a:xfrm>
            <a:off x="2371990"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62" name="Text Placeholder 7">
            <a:extLst>
              <a:ext uri="{FF2B5EF4-FFF2-40B4-BE49-F238E27FC236}">
                <a16:creationId xmlns:a16="http://schemas.microsoft.com/office/drawing/2014/main" id="{10E22AA2-E0B8-4C9C-8294-9493292E53F4}"/>
              </a:ext>
            </a:extLst>
          </p:cNvPr>
          <p:cNvSpPr>
            <a:spLocks noGrp="1"/>
          </p:cNvSpPr>
          <p:nvPr>
            <p:ph type="body" sz="quarter" idx="192" hasCustomPrompt="1"/>
          </p:nvPr>
        </p:nvSpPr>
        <p:spPr>
          <a:xfrm>
            <a:off x="2371990"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63" name="Text Placeholder 7">
            <a:extLst>
              <a:ext uri="{FF2B5EF4-FFF2-40B4-BE49-F238E27FC236}">
                <a16:creationId xmlns:a16="http://schemas.microsoft.com/office/drawing/2014/main" id="{BAFED56E-04CE-4F36-A7F9-F5BD0690EDBA}"/>
              </a:ext>
            </a:extLst>
          </p:cNvPr>
          <p:cNvSpPr>
            <a:spLocks noGrp="1"/>
          </p:cNvSpPr>
          <p:nvPr>
            <p:ph type="body" sz="quarter" idx="193" hasCustomPrompt="1"/>
          </p:nvPr>
        </p:nvSpPr>
        <p:spPr>
          <a:xfrm>
            <a:off x="2371990"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64" name="Straight Connector 263">
            <a:extLst>
              <a:ext uri="{FF2B5EF4-FFF2-40B4-BE49-F238E27FC236}">
                <a16:creationId xmlns:a16="http://schemas.microsoft.com/office/drawing/2014/main" id="{2B81BA31-E507-4118-B23E-3ED30487A1C2}"/>
              </a:ext>
            </a:extLst>
          </p:cNvPr>
          <p:cNvCxnSpPr>
            <a:cxnSpLocks/>
          </p:cNvCxnSpPr>
          <p:nvPr userDrawn="1"/>
        </p:nvCxnSpPr>
        <p:spPr>
          <a:xfrm>
            <a:off x="2371989"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65" name="Rectangle: Top Corners Rounded 264">
            <a:extLst>
              <a:ext uri="{FF2B5EF4-FFF2-40B4-BE49-F238E27FC236}">
                <a16:creationId xmlns:a16="http://schemas.microsoft.com/office/drawing/2014/main" id="{DC98405D-7D2D-4400-AB67-38983C1ACC94}"/>
              </a:ext>
            </a:extLst>
          </p:cNvPr>
          <p:cNvSpPr/>
          <p:nvPr userDrawn="1"/>
        </p:nvSpPr>
        <p:spPr>
          <a:xfrm rot="10800000">
            <a:off x="4156337"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66" name="Picture Placeholder 4">
            <a:extLst>
              <a:ext uri="{FF2B5EF4-FFF2-40B4-BE49-F238E27FC236}">
                <a16:creationId xmlns:a16="http://schemas.microsoft.com/office/drawing/2014/main" id="{5B9E311C-E633-4FF9-81D2-085AAA55DFA1}"/>
              </a:ext>
            </a:extLst>
          </p:cNvPr>
          <p:cNvSpPr>
            <a:spLocks noGrp="1"/>
          </p:cNvSpPr>
          <p:nvPr>
            <p:ph type="pic" sz="quarter" idx="194" hasCustomPrompt="1"/>
          </p:nvPr>
        </p:nvSpPr>
        <p:spPr>
          <a:xfrm>
            <a:off x="4156343"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67" name="Text Placeholder 7">
            <a:extLst>
              <a:ext uri="{FF2B5EF4-FFF2-40B4-BE49-F238E27FC236}">
                <a16:creationId xmlns:a16="http://schemas.microsoft.com/office/drawing/2014/main" id="{08230F16-7F81-4D94-9100-26D830344384}"/>
              </a:ext>
            </a:extLst>
          </p:cNvPr>
          <p:cNvSpPr>
            <a:spLocks noGrp="1"/>
          </p:cNvSpPr>
          <p:nvPr>
            <p:ph type="body" sz="quarter" idx="195" hasCustomPrompt="1"/>
          </p:nvPr>
        </p:nvSpPr>
        <p:spPr>
          <a:xfrm>
            <a:off x="4229220"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68" name="Text Placeholder 7">
            <a:extLst>
              <a:ext uri="{FF2B5EF4-FFF2-40B4-BE49-F238E27FC236}">
                <a16:creationId xmlns:a16="http://schemas.microsoft.com/office/drawing/2014/main" id="{A87CA264-3658-4A94-B1DF-EDA8216C4043}"/>
              </a:ext>
            </a:extLst>
          </p:cNvPr>
          <p:cNvSpPr>
            <a:spLocks noGrp="1"/>
          </p:cNvSpPr>
          <p:nvPr>
            <p:ph type="body" sz="quarter" idx="196" hasCustomPrompt="1"/>
          </p:nvPr>
        </p:nvSpPr>
        <p:spPr>
          <a:xfrm>
            <a:off x="4229220"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69" name="Text Placeholder 7">
            <a:extLst>
              <a:ext uri="{FF2B5EF4-FFF2-40B4-BE49-F238E27FC236}">
                <a16:creationId xmlns:a16="http://schemas.microsoft.com/office/drawing/2014/main" id="{20E38A37-8953-40C0-B711-FDFBAC9953B1}"/>
              </a:ext>
            </a:extLst>
          </p:cNvPr>
          <p:cNvSpPr>
            <a:spLocks noGrp="1"/>
          </p:cNvSpPr>
          <p:nvPr>
            <p:ph type="body" sz="quarter" idx="197" hasCustomPrompt="1"/>
          </p:nvPr>
        </p:nvSpPr>
        <p:spPr>
          <a:xfrm>
            <a:off x="4229220"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70" name="Text Placeholder 7">
            <a:extLst>
              <a:ext uri="{FF2B5EF4-FFF2-40B4-BE49-F238E27FC236}">
                <a16:creationId xmlns:a16="http://schemas.microsoft.com/office/drawing/2014/main" id="{2166A29C-D613-4653-9089-2AB8DB07B652}"/>
              </a:ext>
            </a:extLst>
          </p:cNvPr>
          <p:cNvSpPr>
            <a:spLocks noGrp="1"/>
          </p:cNvSpPr>
          <p:nvPr>
            <p:ph type="body" sz="quarter" idx="198" hasCustomPrompt="1"/>
          </p:nvPr>
        </p:nvSpPr>
        <p:spPr>
          <a:xfrm>
            <a:off x="4229220"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71" name="Straight Connector 270">
            <a:extLst>
              <a:ext uri="{FF2B5EF4-FFF2-40B4-BE49-F238E27FC236}">
                <a16:creationId xmlns:a16="http://schemas.microsoft.com/office/drawing/2014/main" id="{3E967D94-7C01-40B7-87BE-4EF33BFA6496}"/>
              </a:ext>
            </a:extLst>
          </p:cNvPr>
          <p:cNvCxnSpPr>
            <a:cxnSpLocks/>
          </p:cNvCxnSpPr>
          <p:nvPr userDrawn="1"/>
        </p:nvCxnSpPr>
        <p:spPr>
          <a:xfrm>
            <a:off x="4229219"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72" name="Rectangle: Top Corners Rounded 271">
            <a:extLst>
              <a:ext uri="{FF2B5EF4-FFF2-40B4-BE49-F238E27FC236}">
                <a16:creationId xmlns:a16="http://schemas.microsoft.com/office/drawing/2014/main" id="{AF43B43E-8AA1-4E0A-992B-854705493302}"/>
              </a:ext>
            </a:extLst>
          </p:cNvPr>
          <p:cNvSpPr/>
          <p:nvPr userDrawn="1"/>
        </p:nvSpPr>
        <p:spPr>
          <a:xfrm rot="10800000">
            <a:off x="6013560"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73" name="Picture Placeholder 4">
            <a:extLst>
              <a:ext uri="{FF2B5EF4-FFF2-40B4-BE49-F238E27FC236}">
                <a16:creationId xmlns:a16="http://schemas.microsoft.com/office/drawing/2014/main" id="{E900D35C-A740-4B99-9944-167F233C1201}"/>
              </a:ext>
            </a:extLst>
          </p:cNvPr>
          <p:cNvSpPr>
            <a:spLocks noGrp="1"/>
          </p:cNvSpPr>
          <p:nvPr>
            <p:ph type="pic" sz="quarter" idx="199" hasCustomPrompt="1"/>
          </p:nvPr>
        </p:nvSpPr>
        <p:spPr>
          <a:xfrm>
            <a:off x="6013566"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74" name="Text Placeholder 7">
            <a:extLst>
              <a:ext uri="{FF2B5EF4-FFF2-40B4-BE49-F238E27FC236}">
                <a16:creationId xmlns:a16="http://schemas.microsoft.com/office/drawing/2014/main" id="{B243C5BC-807D-41B1-9452-8422529E633E}"/>
              </a:ext>
            </a:extLst>
          </p:cNvPr>
          <p:cNvSpPr>
            <a:spLocks noGrp="1"/>
          </p:cNvSpPr>
          <p:nvPr>
            <p:ph type="body" sz="quarter" idx="200" hasCustomPrompt="1"/>
          </p:nvPr>
        </p:nvSpPr>
        <p:spPr>
          <a:xfrm>
            <a:off x="6086443"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75" name="Text Placeholder 7">
            <a:extLst>
              <a:ext uri="{FF2B5EF4-FFF2-40B4-BE49-F238E27FC236}">
                <a16:creationId xmlns:a16="http://schemas.microsoft.com/office/drawing/2014/main" id="{E5D2F583-D472-4702-B166-3E565A14763E}"/>
              </a:ext>
            </a:extLst>
          </p:cNvPr>
          <p:cNvSpPr>
            <a:spLocks noGrp="1"/>
          </p:cNvSpPr>
          <p:nvPr>
            <p:ph type="body" sz="quarter" idx="201" hasCustomPrompt="1"/>
          </p:nvPr>
        </p:nvSpPr>
        <p:spPr>
          <a:xfrm>
            <a:off x="6086443"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76" name="Text Placeholder 7">
            <a:extLst>
              <a:ext uri="{FF2B5EF4-FFF2-40B4-BE49-F238E27FC236}">
                <a16:creationId xmlns:a16="http://schemas.microsoft.com/office/drawing/2014/main" id="{A0BB431F-96F0-43CF-B262-D57E3CB7D3B8}"/>
              </a:ext>
            </a:extLst>
          </p:cNvPr>
          <p:cNvSpPr>
            <a:spLocks noGrp="1"/>
          </p:cNvSpPr>
          <p:nvPr>
            <p:ph type="body" sz="quarter" idx="202" hasCustomPrompt="1"/>
          </p:nvPr>
        </p:nvSpPr>
        <p:spPr>
          <a:xfrm>
            <a:off x="6086443"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77" name="Text Placeholder 7">
            <a:extLst>
              <a:ext uri="{FF2B5EF4-FFF2-40B4-BE49-F238E27FC236}">
                <a16:creationId xmlns:a16="http://schemas.microsoft.com/office/drawing/2014/main" id="{F9E9F40C-C5D7-485B-9188-98B96057CFF2}"/>
              </a:ext>
            </a:extLst>
          </p:cNvPr>
          <p:cNvSpPr>
            <a:spLocks noGrp="1"/>
          </p:cNvSpPr>
          <p:nvPr>
            <p:ph type="body" sz="quarter" idx="203" hasCustomPrompt="1"/>
          </p:nvPr>
        </p:nvSpPr>
        <p:spPr>
          <a:xfrm>
            <a:off x="6086443"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78" name="Straight Connector 277">
            <a:extLst>
              <a:ext uri="{FF2B5EF4-FFF2-40B4-BE49-F238E27FC236}">
                <a16:creationId xmlns:a16="http://schemas.microsoft.com/office/drawing/2014/main" id="{57E5277A-533B-440E-84A3-704B4C6F45EC}"/>
              </a:ext>
            </a:extLst>
          </p:cNvPr>
          <p:cNvCxnSpPr>
            <a:cxnSpLocks/>
          </p:cNvCxnSpPr>
          <p:nvPr userDrawn="1"/>
        </p:nvCxnSpPr>
        <p:spPr>
          <a:xfrm>
            <a:off x="6086442"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79" name="Rectangle: Top Corners Rounded 278">
            <a:extLst>
              <a:ext uri="{FF2B5EF4-FFF2-40B4-BE49-F238E27FC236}">
                <a16:creationId xmlns:a16="http://schemas.microsoft.com/office/drawing/2014/main" id="{9FC12367-2421-49C3-B4AD-6D4D40E5B5BD}"/>
              </a:ext>
            </a:extLst>
          </p:cNvPr>
          <p:cNvSpPr/>
          <p:nvPr userDrawn="1"/>
        </p:nvSpPr>
        <p:spPr>
          <a:xfrm rot="10800000">
            <a:off x="7870776"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80" name="Picture Placeholder 4">
            <a:extLst>
              <a:ext uri="{FF2B5EF4-FFF2-40B4-BE49-F238E27FC236}">
                <a16:creationId xmlns:a16="http://schemas.microsoft.com/office/drawing/2014/main" id="{2BF5B874-6791-469B-B189-51AB126D338D}"/>
              </a:ext>
            </a:extLst>
          </p:cNvPr>
          <p:cNvSpPr>
            <a:spLocks noGrp="1"/>
          </p:cNvSpPr>
          <p:nvPr>
            <p:ph type="pic" sz="quarter" idx="204" hasCustomPrompt="1"/>
          </p:nvPr>
        </p:nvSpPr>
        <p:spPr>
          <a:xfrm>
            <a:off x="7870782"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81" name="Text Placeholder 7">
            <a:extLst>
              <a:ext uri="{FF2B5EF4-FFF2-40B4-BE49-F238E27FC236}">
                <a16:creationId xmlns:a16="http://schemas.microsoft.com/office/drawing/2014/main" id="{072F9481-7EE4-4B40-B1D1-E980826A456E}"/>
              </a:ext>
            </a:extLst>
          </p:cNvPr>
          <p:cNvSpPr>
            <a:spLocks noGrp="1"/>
          </p:cNvSpPr>
          <p:nvPr>
            <p:ph type="body" sz="quarter" idx="205" hasCustomPrompt="1"/>
          </p:nvPr>
        </p:nvSpPr>
        <p:spPr>
          <a:xfrm>
            <a:off x="7943659"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82" name="Text Placeholder 7">
            <a:extLst>
              <a:ext uri="{FF2B5EF4-FFF2-40B4-BE49-F238E27FC236}">
                <a16:creationId xmlns:a16="http://schemas.microsoft.com/office/drawing/2014/main" id="{E48B687A-BF73-4322-9429-FE32A7B1DB3B}"/>
              </a:ext>
            </a:extLst>
          </p:cNvPr>
          <p:cNvSpPr>
            <a:spLocks noGrp="1"/>
          </p:cNvSpPr>
          <p:nvPr>
            <p:ph type="body" sz="quarter" idx="206" hasCustomPrompt="1"/>
          </p:nvPr>
        </p:nvSpPr>
        <p:spPr>
          <a:xfrm>
            <a:off x="7943659"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83" name="Text Placeholder 7">
            <a:extLst>
              <a:ext uri="{FF2B5EF4-FFF2-40B4-BE49-F238E27FC236}">
                <a16:creationId xmlns:a16="http://schemas.microsoft.com/office/drawing/2014/main" id="{1C321E67-30C2-4856-95AD-8345DD55C246}"/>
              </a:ext>
            </a:extLst>
          </p:cNvPr>
          <p:cNvSpPr>
            <a:spLocks noGrp="1"/>
          </p:cNvSpPr>
          <p:nvPr>
            <p:ph type="body" sz="quarter" idx="207" hasCustomPrompt="1"/>
          </p:nvPr>
        </p:nvSpPr>
        <p:spPr>
          <a:xfrm>
            <a:off x="7943659"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84" name="Text Placeholder 7">
            <a:extLst>
              <a:ext uri="{FF2B5EF4-FFF2-40B4-BE49-F238E27FC236}">
                <a16:creationId xmlns:a16="http://schemas.microsoft.com/office/drawing/2014/main" id="{36C72471-8C70-45BC-99F7-F05F2165ACB9}"/>
              </a:ext>
            </a:extLst>
          </p:cNvPr>
          <p:cNvSpPr>
            <a:spLocks noGrp="1"/>
          </p:cNvSpPr>
          <p:nvPr>
            <p:ph type="body" sz="quarter" idx="208" hasCustomPrompt="1"/>
          </p:nvPr>
        </p:nvSpPr>
        <p:spPr>
          <a:xfrm>
            <a:off x="7943659"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85" name="Straight Connector 284">
            <a:extLst>
              <a:ext uri="{FF2B5EF4-FFF2-40B4-BE49-F238E27FC236}">
                <a16:creationId xmlns:a16="http://schemas.microsoft.com/office/drawing/2014/main" id="{36F83EB1-CE38-41F1-826F-25F52DD27F82}"/>
              </a:ext>
            </a:extLst>
          </p:cNvPr>
          <p:cNvCxnSpPr>
            <a:cxnSpLocks/>
          </p:cNvCxnSpPr>
          <p:nvPr userDrawn="1"/>
        </p:nvCxnSpPr>
        <p:spPr>
          <a:xfrm>
            <a:off x="7943658"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86" name="Rectangle: Top Corners Rounded 285">
            <a:extLst>
              <a:ext uri="{FF2B5EF4-FFF2-40B4-BE49-F238E27FC236}">
                <a16:creationId xmlns:a16="http://schemas.microsoft.com/office/drawing/2014/main" id="{7C3C2422-87BD-49A1-806B-FBDE2CB6E595}"/>
              </a:ext>
            </a:extLst>
          </p:cNvPr>
          <p:cNvSpPr/>
          <p:nvPr userDrawn="1"/>
        </p:nvSpPr>
        <p:spPr>
          <a:xfrm rot="10800000">
            <a:off x="9727992"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87" name="Picture Placeholder 4">
            <a:extLst>
              <a:ext uri="{FF2B5EF4-FFF2-40B4-BE49-F238E27FC236}">
                <a16:creationId xmlns:a16="http://schemas.microsoft.com/office/drawing/2014/main" id="{DF1D9B8B-1F1C-43E0-93D8-10228F47DF40}"/>
              </a:ext>
            </a:extLst>
          </p:cNvPr>
          <p:cNvSpPr>
            <a:spLocks noGrp="1"/>
          </p:cNvSpPr>
          <p:nvPr>
            <p:ph type="pic" sz="quarter" idx="209" hasCustomPrompt="1"/>
          </p:nvPr>
        </p:nvSpPr>
        <p:spPr>
          <a:xfrm>
            <a:off x="9727998"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88" name="Text Placeholder 7">
            <a:extLst>
              <a:ext uri="{FF2B5EF4-FFF2-40B4-BE49-F238E27FC236}">
                <a16:creationId xmlns:a16="http://schemas.microsoft.com/office/drawing/2014/main" id="{699A3E1B-C867-4288-AEA5-BD56B04E9CFE}"/>
              </a:ext>
            </a:extLst>
          </p:cNvPr>
          <p:cNvSpPr>
            <a:spLocks noGrp="1"/>
          </p:cNvSpPr>
          <p:nvPr>
            <p:ph type="body" sz="quarter" idx="210" hasCustomPrompt="1"/>
          </p:nvPr>
        </p:nvSpPr>
        <p:spPr>
          <a:xfrm>
            <a:off x="9800875"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89" name="Text Placeholder 7">
            <a:extLst>
              <a:ext uri="{FF2B5EF4-FFF2-40B4-BE49-F238E27FC236}">
                <a16:creationId xmlns:a16="http://schemas.microsoft.com/office/drawing/2014/main" id="{6043413D-ACA2-4073-9D25-8BDC863B0A5C}"/>
              </a:ext>
            </a:extLst>
          </p:cNvPr>
          <p:cNvSpPr>
            <a:spLocks noGrp="1"/>
          </p:cNvSpPr>
          <p:nvPr>
            <p:ph type="body" sz="quarter" idx="211" hasCustomPrompt="1"/>
          </p:nvPr>
        </p:nvSpPr>
        <p:spPr>
          <a:xfrm>
            <a:off x="9800875"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90" name="Text Placeholder 7">
            <a:extLst>
              <a:ext uri="{FF2B5EF4-FFF2-40B4-BE49-F238E27FC236}">
                <a16:creationId xmlns:a16="http://schemas.microsoft.com/office/drawing/2014/main" id="{F08A5F91-B520-4991-B583-CE69D8C1F9DF}"/>
              </a:ext>
            </a:extLst>
          </p:cNvPr>
          <p:cNvSpPr>
            <a:spLocks noGrp="1"/>
          </p:cNvSpPr>
          <p:nvPr>
            <p:ph type="body" sz="quarter" idx="212" hasCustomPrompt="1"/>
          </p:nvPr>
        </p:nvSpPr>
        <p:spPr>
          <a:xfrm>
            <a:off x="9800875"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91" name="Text Placeholder 7">
            <a:extLst>
              <a:ext uri="{FF2B5EF4-FFF2-40B4-BE49-F238E27FC236}">
                <a16:creationId xmlns:a16="http://schemas.microsoft.com/office/drawing/2014/main" id="{AB1D702D-F705-4FBA-87DE-2EAFBFCCBDBE}"/>
              </a:ext>
            </a:extLst>
          </p:cNvPr>
          <p:cNvSpPr>
            <a:spLocks noGrp="1"/>
          </p:cNvSpPr>
          <p:nvPr>
            <p:ph type="body" sz="quarter" idx="213" hasCustomPrompt="1"/>
          </p:nvPr>
        </p:nvSpPr>
        <p:spPr>
          <a:xfrm>
            <a:off x="9800875"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92" name="Straight Connector 291">
            <a:extLst>
              <a:ext uri="{FF2B5EF4-FFF2-40B4-BE49-F238E27FC236}">
                <a16:creationId xmlns:a16="http://schemas.microsoft.com/office/drawing/2014/main" id="{7F014504-450D-47E5-8E23-64747A140580}"/>
              </a:ext>
            </a:extLst>
          </p:cNvPr>
          <p:cNvCxnSpPr>
            <a:cxnSpLocks/>
          </p:cNvCxnSpPr>
          <p:nvPr userDrawn="1"/>
        </p:nvCxnSpPr>
        <p:spPr>
          <a:xfrm>
            <a:off x="9800874"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93" name="Rectangle: Top Corners Rounded 292">
            <a:extLst>
              <a:ext uri="{FF2B5EF4-FFF2-40B4-BE49-F238E27FC236}">
                <a16:creationId xmlns:a16="http://schemas.microsoft.com/office/drawing/2014/main" id="{B65B3A5A-E8A7-43D9-BF1B-5DA3E96FD00C}"/>
              </a:ext>
            </a:extLst>
          </p:cNvPr>
          <p:cNvSpPr/>
          <p:nvPr userDrawn="1"/>
        </p:nvSpPr>
        <p:spPr>
          <a:xfrm rot="10800000">
            <a:off x="11591963" y="300150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294" name="Picture Placeholder 4">
            <a:extLst>
              <a:ext uri="{FF2B5EF4-FFF2-40B4-BE49-F238E27FC236}">
                <a16:creationId xmlns:a16="http://schemas.microsoft.com/office/drawing/2014/main" id="{40378CFC-E464-48C6-BC7C-F4243891A393}"/>
              </a:ext>
            </a:extLst>
          </p:cNvPr>
          <p:cNvSpPr>
            <a:spLocks noGrp="1"/>
          </p:cNvSpPr>
          <p:nvPr>
            <p:ph type="pic" sz="quarter" idx="214" hasCustomPrompt="1"/>
          </p:nvPr>
        </p:nvSpPr>
        <p:spPr>
          <a:xfrm>
            <a:off x="11591969" y="114300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295" name="Text Placeholder 7">
            <a:extLst>
              <a:ext uri="{FF2B5EF4-FFF2-40B4-BE49-F238E27FC236}">
                <a16:creationId xmlns:a16="http://schemas.microsoft.com/office/drawing/2014/main" id="{DC40302E-812E-497E-AB12-226AC3C6116A}"/>
              </a:ext>
            </a:extLst>
          </p:cNvPr>
          <p:cNvSpPr>
            <a:spLocks noGrp="1"/>
          </p:cNvSpPr>
          <p:nvPr>
            <p:ph type="body" sz="quarter" idx="215" hasCustomPrompt="1"/>
          </p:nvPr>
        </p:nvSpPr>
        <p:spPr>
          <a:xfrm>
            <a:off x="11664846" y="351726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296" name="Text Placeholder 7">
            <a:extLst>
              <a:ext uri="{FF2B5EF4-FFF2-40B4-BE49-F238E27FC236}">
                <a16:creationId xmlns:a16="http://schemas.microsoft.com/office/drawing/2014/main" id="{9EABED5B-FC0B-488E-8D80-DA24EE29692E}"/>
              </a:ext>
            </a:extLst>
          </p:cNvPr>
          <p:cNvSpPr>
            <a:spLocks noGrp="1"/>
          </p:cNvSpPr>
          <p:nvPr>
            <p:ph type="body" sz="quarter" idx="216" hasCustomPrompt="1"/>
          </p:nvPr>
        </p:nvSpPr>
        <p:spPr>
          <a:xfrm>
            <a:off x="11664846" y="372351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297" name="Text Placeholder 7">
            <a:extLst>
              <a:ext uri="{FF2B5EF4-FFF2-40B4-BE49-F238E27FC236}">
                <a16:creationId xmlns:a16="http://schemas.microsoft.com/office/drawing/2014/main" id="{0F89952F-C64E-466F-98B8-462AA80DA062}"/>
              </a:ext>
            </a:extLst>
          </p:cNvPr>
          <p:cNvSpPr>
            <a:spLocks noGrp="1"/>
          </p:cNvSpPr>
          <p:nvPr>
            <p:ph type="body" sz="quarter" idx="217" hasCustomPrompt="1"/>
          </p:nvPr>
        </p:nvSpPr>
        <p:spPr>
          <a:xfrm>
            <a:off x="11664846" y="304368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298" name="Text Placeholder 7">
            <a:extLst>
              <a:ext uri="{FF2B5EF4-FFF2-40B4-BE49-F238E27FC236}">
                <a16:creationId xmlns:a16="http://schemas.microsoft.com/office/drawing/2014/main" id="{14EF813B-FE60-4763-9BFD-5B1083847656}"/>
              </a:ext>
            </a:extLst>
          </p:cNvPr>
          <p:cNvSpPr>
            <a:spLocks noGrp="1"/>
          </p:cNvSpPr>
          <p:nvPr>
            <p:ph type="body" sz="quarter" idx="218" hasCustomPrompt="1"/>
          </p:nvPr>
        </p:nvSpPr>
        <p:spPr>
          <a:xfrm>
            <a:off x="11664846" y="331101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299" name="Straight Connector 298">
            <a:extLst>
              <a:ext uri="{FF2B5EF4-FFF2-40B4-BE49-F238E27FC236}">
                <a16:creationId xmlns:a16="http://schemas.microsoft.com/office/drawing/2014/main" id="{0EE9B93F-85C3-4363-92D3-6EDF82F3169B}"/>
              </a:ext>
            </a:extLst>
          </p:cNvPr>
          <p:cNvCxnSpPr>
            <a:cxnSpLocks/>
          </p:cNvCxnSpPr>
          <p:nvPr userDrawn="1"/>
        </p:nvCxnSpPr>
        <p:spPr>
          <a:xfrm>
            <a:off x="11664845" y="325790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00" name="Rectangle: Top Corners Rounded 299">
            <a:extLst>
              <a:ext uri="{FF2B5EF4-FFF2-40B4-BE49-F238E27FC236}">
                <a16:creationId xmlns:a16="http://schemas.microsoft.com/office/drawing/2014/main" id="{E8A68F7A-BAC8-4C7A-9B96-3DACBF90D31C}"/>
              </a:ext>
            </a:extLst>
          </p:cNvPr>
          <p:cNvSpPr/>
          <p:nvPr userDrawn="1"/>
        </p:nvSpPr>
        <p:spPr>
          <a:xfrm rot="10800000">
            <a:off x="441876"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01" name="Picture Placeholder 4">
            <a:extLst>
              <a:ext uri="{FF2B5EF4-FFF2-40B4-BE49-F238E27FC236}">
                <a16:creationId xmlns:a16="http://schemas.microsoft.com/office/drawing/2014/main" id="{91CD9E8A-89A1-47A5-AF5B-B7C7AA42F64C}"/>
              </a:ext>
            </a:extLst>
          </p:cNvPr>
          <p:cNvSpPr>
            <a:spLocks noGrp="1"/>
          </p:cNvSpPr>
          <p:nvPr>
            <p:ph type="pic" sz="quarter" idx="219" hasCustomPrompt="1"/>
          </p:nvPr>
        </p:nvSpPr>
        <p:spPr>
          <a:xfrm>
            <a:off x="441882"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02" name="Text Placeholder 7">
            <a:extLst>
              <a:ext uri="{FF2B5EF4-FFF2-40B4-BE49-F238E27FC236}">
                <a16:creationId xmlns:a16="http://schemas.microsoft.com/office/drawing/2014/main" id="{C45D4087-DD7B-4A45-971D-09993AC1A745}"/>
              </a:ext>
            </a:extLst>
          </p:cNvPr>
          <p:cNvSpPr>
            <a:spLocks noGrp="1"/>
          </p:cNvSpPr>
          <p:nvPr>
            <p:ph type="body" sz="quarter" idx="220" hasCustomPrompt="1"/>
          </p:nvPr>
        </p:nvSpPr>
        <p:spPr>
          <a:xfrm>
            <a:off x="514759"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03" name="Text Placeholder 7">
            <a:extLst>
              <a:ext uri="{FF2B5EF4-FFF2-40B4-BE49-F238E27FC236}">
                <a16:creationId xmlns:a16="http://schemas.microsoft.com/office/drawing/2014/main" id="{D4FA096C-6481-4A71-9274-754CB8077448}"/>
              </a:ext>
            </a:extLst>
          </p:cNvPr>
          <p:cNvSpPr>
            <a:spLocks noGrp="1"/>
          </p:cNvSpPr>
          <p:nvPr>
            <p:ph type="body" sz="quarter" idx="221" hasCustomPrompt="1"/>
          </p:nvPr>
        </p:nvSpPr>
        <p:spPr>
          <a:xfrm>
            <a:off x="514759"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04" name="Text Placeholder 7">
            <a:extLst>
              <a:ext uri="{FF2B5EF4-FFF2-40B4-BE49-F238E27FC236}">
                <a16:creationId xmlns:a16="http://schemas.microsoft.com/office/drawing/2014/main" id="{5E26C520-25A9-4A66-A1BD-61790D7CEF3C}"/>
              </a:ext>
            </a:extLst>
          </p:cNvPr>
          <p:cNvSpPr>
            <a:spLocks noGrp="1"/>
          </p:cNvSpPr>
          <p:nvPr>
            <p:ph type="body" sz="quarter" idx="222" hasCustomPrompt="1"/>
          </p:nvPr>
        </p:nvSpPr>
        <p:spPr>
          <a:xfrm>
            <a:off x="514759"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05" name="Text Placeholder 7">
            <a:extLst>
              <a:ext uri="{FF2B5EF4-FFF2-40B4-BE49-F238E27FC236}">
                <a16:creationId xmlns:a16="http://schemas.microsoft.com/office/drawing/2014/main" id="{078BE0B5-8062-48DB-81AE-B5958A28708E}"/>
              </a:ext>
            </a:extLst>
          </p:cNvPr>
          <p:cNvSpPr>
            <a:spLocks noGrp="1"/>
          </p:cNvSpPr>
          <p:nvPr>
            <p:ph type="body" sz="quarter" idx="223" hasCustomPrompt="1"/>
          </p:nvPr>
        </p:nvSpPr>
        <p:spPr>
          <a:xfrm>
            <a:off x="514759"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06" name="Straight Connector 305">
            <a:extLst>
              <a:ext uri="{FF2B5EF4-FFF2-40B4-BE49-F238E27FC236}">
                <a16:creationId xmlns:a16="http://schemas.microsoft.com/office/drawing/2014/main" id="{2C0DEF43-3A22-4211-B4B3-7F4F0BC5A3BB}"/>
              </a:ext>
            </a:extLst>
          </p:cNvPr>
          <p:cNvCxnSpPr>
            <a:cxnSpLocks/>
          </p:cNvCxnSpPr>
          <p:nvPr userDrawn="1"/>
        </p:nvCxnSpPr>
        <p:spPr>
          <a:xfrm>
            <a:off x="514758"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07" name="Rectangle: Top Corners Rounded 306">
            <a:extLst>
              <a:ext uri="{FF2B5EF4-FFF2-40B4-BE49-F238E27FC236}">
                <a16:creationId xmlns:a16="http://schemas.microsoft.com/office/drawing/2014/main" id="{ED63D9B1-182D-41A4-8357-6FBA48D21AC4}"/>
              </a:ext>
            </a:extLst>
          </p:cNvPr>
          <p:cNvSpPr/>
          <p:nvPr userDrawn="1"/>
        </p:nvSpPr>
        <p:spPr>
          <a:xfrm rot="10800000">
            <a:off x="2299107"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08" name="Picture Placeholder 4">
            <a:extLst>
              <a:ext uri="{FF2B5EF4-FFF2-40B4-BE49-F238E27FC236}">
                <a16:creationId xmlns:a16="http://schemas.microsoft.com/office/drawing/2014/main" id="{8E2339E0-59EA-4FB3-B8FA-B7F901ED492B}"/>
              </a:ext>
            </a:extLst>
          </p:cNvPr>
          <p:cNvSpPr>
            <a:spLocks noGrp="1"/>
          </p:cNvSpPr>
          <p:nvPr>
            <p:ph type="pic" sz="quarter" idx="224" hasCustomPrompt="1"/>
          </p:nvPr>
        </p:nvSpPr>
        <p:spPr>
          <a:xfrm>
            <a:off x="2299113"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09" name="Text Placeholder 7">
            <a:extLst>
              <a:ext uri="{FF2B5EF4-FFF2-40B4-BE49-F238E27FC236}">
                <a16:creationId xmlns:a16="http://schemas.microsoft.com/office/drawing/2014/main" id="{4364405C-DA3A-446E-9352-39AA42373538}"/>
              </a:ext>
            </a:extLst>
          </p:cNvPr>
          <p:cNvSpPr>
            <a:spLocks noGrp="1"/>
          </p:cNvSpPr>
          <p:nvPr>
            <p:ph type="body" sz="quarter" idx="225" hasCustomPrompt="1"/>
          </p:nvPr>
        </p:nvSpPr>
        <p:spPr>
          <a:xfrm>
            <a:off x="2371990"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10" name="Text Placeholder 7">
            <a:extLst>
              <a:ext uri="{FF2B5EF4-FFF2-40B4-BE49-F238E27FC236}">
                <a16:creationId xmlns:a16="http://schemas.microsoft.com/office/drawing/2014/main" id="{A8B1BA71-C6E6-430E-BEC3-89CA2474EB6B}"/>
              </a:ext>
            </a:extLst>
          </p:cNvPr>
          <p:cNvSpPr>
            <a:spLocks noGrp="1"/>
          </p:cNvSpPr>
          <p:nvPr>
            <p:ph type="body" sz="quarter" idx="226" hasCustomPrompt="1"/>
          </p:nvPr>
        </p:nvSpPr>
        <p:spPr>
          <a:xfrm>
            <a:off x="2371990"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11" name="Text Placeholder 7">
            <a:extLst>
              <a:ext uri="{FF2B5EF4-FFF2-40B4-BE49-F238E27FC236}">
                <a16:creationId xmlns:a16="http://schemas.microsoft.com/office/drawing/2014/main" id="{25FE3636-DD40-4583-9402-4597A9986AED}"/>
              </a:ext>
            </a:extLst>
          </p:cNvPr>
          <p:cNvSpPr>
            <a:spLocks noGrp="1"/>
          </p:cNvSpPr>
          <p:nvPr>
            <p:ph type="body" sz="quarter" idx="227" hasCustomPrompt="1"/>
          </p:nvPr>
        </p:nvSpPr>
        <p:spPr>
          <a:xfrm>
            <a:off x="2371990"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12" name="Text Placeholder 7">
            <a:extLst>
              <a:ext uri="{FF2B5EF4-FFF2-40B4-BE49-F238E27FC236}">
                <a16:creationId xmlns:a16="http://schemas.microsoft.com/office/drawing/2014/main" id="{C68F2F96-0885-4A41-9565-8E68675DEA69}"/>
              </a:ext>
            </a:extLst>
          </p:cNvPr>
          <p:cNvSpPr>
            <a:spLocks noGrp="1"/>
          </p:cNvSpPr>
          <p:nvPr>
            <p:ph type="body" sz="quarter" idx="228" hasCustomPrompt="1"/>
          </p:nvPr>
        </p:nvSpPr>
        <p:spPr>
          <a:xfrm>
            <a:off x="2371990"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13" name="Straight Connector 312">
            <a:extLst>
              <a:ext uri="{FF2B5EF4-FFF2-40B4-BE49-F238E27FC236}">
                <a16:creationId xmlns:a16="http://schemas.microsoft.com/office/drawing/2014/main" id="{7F600E77-BB76-496F-B444-0D20BC3E5519}"/>
              </a:ext>
            </a:extLst>
          </p:cNvPr>
          <p:cNvCxnSpPr>
            <a:cxnSpLocks/>
          </p:cNvCxnSpPr>
          <p:nvPr userDrawn="1"/>
        </p:nvCxnSpPr>
        <p:spPr>
          <a:xfrm>
            <a:off x="2371989"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14" name="Rectangle: Top Corners Rounded 313">
            <a:extLst>
              <a:ext uri="{FF2B5EF4-FFF2-40B4-BE49-F238E27FC236}">
                <a16:creationId xmlns:a16="http://schemas.microsoft.com/office/drawing/2014/main" id="{3239953C-43B9-43FD-9E09-1B0E547BCE8B}"/>
              </a:ext>
            </a:extLst>
          </p:cNvPr>
          <p:cNvSpPr/>
          <p:nvPr userDrawn="1"/>
        </p:nvSpPr>
        <p:spPr>
          <a:xfrm rot="10800000">
            <a:off x="4156337"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15" name="Picture Placeholder 4">
            <a:extLst>
              <a:ext uri="{FF2B5EF4-FFF2-40B4-BE49-F238E27FC236}">
                <a16:creationId xmlns:a16="http://schemas.microsoft.com/office/drawing/2014/main" id="{10A06CB2-8DB5-47C5-9A9E-EC439F507DDB}"/>
              </a:ext>
            </a:extLst>
          </p:cNvPr>
          <p:cNvSpPr>
            <a:spLocks noGrp="1"/>
          </p:cNvSpPr>
          <p:nvPr>
            <p:ph type="pic" sz="quarter" idx="229" hasCustomPrompt="1"/>
          </p:nvPr>
        </p:nvSpPr>
        <p:spPr>
          <a:xfrm>
            <a:off x="4156343"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16" name="Text Placeholder 7">
            <a:extLst>
              <a:ext uri="{FF2B5EF4-FFF2-40B4-BE49-F238E27FC236}">
                <a16:creationId xmlns:a16="http://schemas.microsoft.com/office/drawing/2014/main" id="{F40E9F09-53FD-4980-8363-1D13B7B34D5E}"/>
              </a:ext>
            </a:extLst>
          </p:cNvPr>
          <p:cNvSpPr>
            <a:spLocks noGrp="1"/>
          </p:cNvSpPr>
          <p:nvPr>
            <p:ph type="body" sz="quarter" idx="230" hasCustomPrompt="1"/>
          </p:nvPr>
        </p:nvSpPr>
        <p:spPr>
          <a:xfrm>
            <a:off x="4229220"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17" name="Text Placeholder 7">
            <a:extLst>
              <a:ext uri="{FF2B5EF4-FFF2-40B4-BE49-F238E27FC236}">
                <a16:creationId xmlns:a16="http://schemas.microsoft.com/office/drawing/2014/main" id="{7B0B4E71-9E0B-4B7B-95EB-F177409699A3}"/>
              </a:ext>
            </a:extLst>
          </p:cNvPr>
          <p:cNvSpPr>
            <a:spLocks noGrp="1"/>
          </p:cNvSpPr>
          <p:nvPr>
            <p:ph type="body" sz="quarter" idx="231" hasCustomPrompt="1"/>
          </p:nvPr>
        </p:nvSpPr>
        <p:spPr>
          <a:xfrm>
            <a:off x="4229220"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18" name="Text Placeholder 7">
            <a:extLst>
              <a:ext uri="{FF2B5EF4-FFF2-40B4-BE49-F238E27FC236}">
                <a16:creationId xmlns:a16="http://schemas.microsoft.com/office/drawing/2014/main" id="{8348104C-0ABF-4CB7-97FA-E14387439D82}"/>
              </a:ext>
            </a:extLst>
          </p:cNvPr>
          <p:cNvSpPr>
            <a:spLocks noGrp="1"/>
          </p:cNvSpPr>
          <p:nvPr>
            <p:ph type="body" sz="quarter" idx="232" hasCustomPrompt="1"/>
          </p:nvPr>
        </p:nvSpPr>
        <p:spPr>
          <a:xfrm>
            <a:off x="4229220"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19" name="Text Placeholder 7">
            <a:extLst>
              <a:ext uri="{FF2B5EF4-FFF2-40B4-BE49-F238E27FC236}">
                <a16:creationId xmlns:a16="http://schemas.microsoft.com/office/drawing/2014/main" id="{D1181E0A-38C8-4A38-9655-0B02DA471394}"/>
              </a:ext>
            </a:extLst>
          </p:cNvPr>
          <p:cNvSpPr>
            <a:spLocks noGrp="1"/>
          </p:cNvSpPr>
          <p:nvPr>
            <p:ph type="body" sz="quarter" idx="233" hasCustomPrompt="1"/>
          </p:nvPr>
        </p:nvSpPr>
        <p:spPr>
          <a:xfrm>
            <a:off x="4229220"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20" name="Straight Connector 319">
            <a:extLst>
              <a:ext uri="{FF2B5EF4-FFF2-40B4-BE49-F238E27FC236}">
                <a16:creationId xmlns:a16="http://schemas.microsoft.com/office/drawing/2014/main" id="{A88119E5-38A8-4D3B-99F5-C56D015127E3}"/>
              </a:ext>
            </a:extLst>
          </p:cNvPr>
          <p:cNvCxnSpPr>
            <a:cxnSpLocks/>
          </p:cNvCxnSpPr>
          <p:nvPr userDrawn="1"/>
        </p:nvCxnSpPr>
        <p:spPr>
          <a:xfrm>
            <a:off x="4229219"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21" name="Rectangle: Top Corners Rounded 320">
            <a:extLst>
              <a:ext uri="{FF2B5EF4-FFF2-40B4-BE49-F238E27FC236}">
                <a16:creationId xmlns:a16="http://schemas.microsoft.com/office/drawing/2014/main" id="{CFD78D20-25D7-488F-AE2B-DD8A91AA0BAD}"/>
              </a:ext>
            </a:extLst>
          </p:cNvPr>
          <p:cNvSpPr/>
          <p:nvPr userDrawn="1"/>
        </p:nvSpPr>
        <p:spPr>
          <a:xfrm rot="10800000">
            <a:off x="6013560"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22" name="Picture Placeholder 4">
            <a:extLst>
              <a:ext uri="{FF2B5EF4-FFF2-40B4-BE49-F238E27FC236}">
                <a16:creationId xmlns:a16="http://schemas.microsoft.com/office/drawing/2014/main" id="{EA427743-9185-41EA-B1B1-6558A825AA54}"/>
              </a:ext>
            </a:extLst>
          </p:cNvPr>
          <p:cNvSpPr>
            <a:spLocks noGrp="1"/>
          </p:cNvSpPr>
          <p:nvPr>
            <p:ph type="pic" sz="quarter" idx="234" hasCustomPrompt="1"/>
          </p:nvPr>
        </p:nvSpPr>
        <p:spPr>
          <a:xfrm>
            <a:off x="6013566"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23" name="Text Placeholder 7">
            <a:extLst>
              <a:ext uri="{FF2B5EF4-FFF2-40B4-BE49-F238E27FC236}">
                <a16:creationId xmlns:a16="http://schemas.microsoft.com/office/drawing/2014/main" id="{01BB0B44-A436-4FB0-9A55-A6D68C346EDB}"/>
              </a:ext>
            </a:extLst>
          </p:cNvPr>
          <p:cNvSpPr>
            <a:spLocks noGrp="1"/>
          </p:cNvSpPr>
          <p:nvPr>
            <p:ph type="body" sz="quarter" idx="235" hasCustomPrompt="1"/>
          </p:nvPr>
        </p:nvSpPr>
        <p:spPr>
          <a:xfrm>
            <a:off x="6086443"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24" name="Text Placeholder 7">
            <a:extLst>
              <a:ext uri="{FF2B5EF4-FFF2-40B4-BE49-F238E27FC236}">
                <a16:creationId xmlns:a16="http://schemas.microsoft.com/office/drawing/2014/main" id="{0AFD5570-9B66-4DFC-93F0-870F863E6469}"/>
              </a:ext>
            </a:extLst>
          </p:cNvPr>
          <p:cNvSpPr>
            <a:spLocks noGrp="1"/>
          </p:cNvSpPr>
          <p:nvPr>
            <p:ph type="body" sz="quarter" idx="236" hasCustomPrompt="1"/>
          </p:nvPr>
        </p:nvSpPr>
        <p:spPr>
          <a:xfrm>
            <a:off x="6086443"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25" name="Text Placeholder 7">
            <a:extLst>
              <a:ext uri="{FF2B5EF4-FFF2-40B4-BE49-F238E27FC236}">
                <a16:creationId xmlns:a16="http://schemas.microsoft.com/office/drawing/2014/main" id="{F467B5BC-1BBE-443C-BB73-752040465B09}"/>
              </a:ext>
            </a:extLst>
          </p:cNvPr>
          <p:cNvSpPr>
            <a:spLocks noGrp="1"/>
          </p:cNvSpPr>
          <p:nvPr>
            <p:ph type="body" sz="quarter" idx="237" hasCustomPrompt="1"/>
          </p:nvPr>
        </p:nvSpPr>
        <p:spPr>
          <a:xfrm>
            <a:off x="6086443"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26" name="Text Placeholder 7">
            <a:extLst>
              <a:ext uri="{FF2B5EF4-FFF2-40B4-BE49-F238E27FC236}">
                <a16:creationId xmlns:a16="http://schemas.microsoft.com/office/drawing/2014/main" id="{82CD7455-97B1-4D11-84AF-5DB4A232DA65}"/>
              </a:ext>
            </a:extLst>
          </p:cNvPr>
          <p:cNvSpPr>
            <a:spLocks noGrp="1"/>
          </p:cNvSpPr>
          <p:nvPr>
            <p:ph type="body" sz="quarter" idx="238" hasCustomPrompt="1"/>
          </p:nvPr>
        </p:nvSpPr>
        <p:spPr>
          <a:xfrm>
            <a:off x="6086443"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27" name="Straight Connector 326">
            <a:extLst>
              <a:ext uri="{FF2B5EF4-FFF2-40B4-BE49-F238E27FC236}">
                <a16:creationId xmlns:a16="http://schemas.microsoft.com/office/drawing/2014/main" id="{7DB050CF-2DB5-4418-9AF0-5714643F1DDC}"/>
              </a:ext>
            </a:extLst>
          </p:cNvPr>
          <p:cNvCxnSpPr>
            <a:cxnSpLocks/>
          </p:cNvCxnSpPr>
          <p:nvPr userDrawn="1"/>
        </p:nvCxnSpPr>
        <p:spPr>
          <a:xfrm>
            <a:off x="6086442"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28" name="Rectangle: Top Corners Rounded 327">
            <a:extLst>
              <a:ext uri="{FF2B5EF4-FFF2-40B4-BE49-F238E27FC236}">
                <a16:creationId xmlns:a16="http://schemas.microsoft.com/office/drawing/2014/main" id="{91885814-7A12-40B2-A4FC-571412F2B1B6}"/>
              </a:ext>
            </a:extLst>
          </p:cNvPr>
          <p:cNvSpPr/>
          <p:nvPr userDrawn="1"/>
        </p:nvSpPr>
        <p:spPr>
          <a:xfrm rot="10800000">
            <a:off x="7870776"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29" name="Picture Placeholder 4">
            <a:extLst>
              <a:ext uri="{FF2B5EF4-FFF2-40B4-BE49-F238E27FC236}">
                <a16:creationId xmlns:a16="http://schemas.microsoft.com/office/drawing/2014/main" id="{4B484859-A0B5-48AF-918A-D2B20DAA3E10}"/>
              </a:ext>
            </a:extLst>
          </p:cNvPr>
          <p:cNvSpPr>
            <a:spLocks noGrp="1"/>
          </p:cNvSpPr>
          <p:nvPr>
            <p:ph type="pic" sz="quarter" idx="239" hasCustomPrompt="1"/>
          </p:nvPr>
        </p:nvSpPr>
        <p:spPr>
          <a:xfrm>
            <a:off x="7870782"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30" name="Text Placeholder 7">
            <a:extLst>
              <a:ext uri="{FF2B5EF4-FFF2-40B4-BE49-F238E27FC236}">
                <a16:creationId xmlns:a16="http://schemas.microsoft.com/office/drawing/2014/main" id="{3D0A78C5-926A-472D-AFF3-68523A0D1B82}"/>
              </a:ext>
            </a:extLst>
          </p:cNvPr>
          <p:cNvSpPr>
            <a:spLocks noGrp="1"/>
          </p:cNvSpPr>
          <p:nvPr>
            <p:ph type="body" sz="quarter" idx="240" hasCustomPrompt="1"/>
          </p:nvPr>
        </p:nvSpPr>
        <p:spPr>
          <a:xfrm>
            <a:off x="7943659"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31" name="Text Placeholder 7">
            <a:extLst>
              <a:ext uri="{FF2B5EF4-FFF2-40B4-BE49-F238E27FC236}">
                <a16:creationId xmlns:a16="http://schemas.microsoft.com/office/drawing/2014/main" id="{E661E9E6-5C73-448B-AA3D-3A20D1C802F0}"/>
              </a:ext>
            </a:extLst>
          </p:cNvPr>
          <p:cNvSpPr>
            <a:spLocks noGrp="1"/>
          </p:cNvSpPr>
          <p:nvPr>
            <p:ph type="body" sz="quarter" idx="241" hasCustomPrompt="1"/>
          </p:nvPr>
        </p:nvSpPr>
        <p:spPr>
          <a:xfrm>
            <a:off x="7943659"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32" name="Text Placeholder 7">
            <a:extLst>
              <a:ext uri="{FF2B5EF4-FFF2-40B4-BE49-F238E27FC236}">
                <a16:creationId xmlns:a16="http://schemas.microsoft.com/office/drawing/2014/main" id="{D31020F8-C4D3-4C41-9636-F44873F1A5FD}"/>
              </a:ext>
            </a:extLst>
          </p:cNvPr>
          <p:cNvSpPr>
            <a:spLocks noGrp="1"/>
          </p:cNvSpPr>
          <p:nvPr>
            <p:ph type="body" sz="quarter" idx="242" hasCustomPrompt="1"/>
          </p:nvPr>
        </p:nvSpPr>
        <p:spPr>
          <a:xfrm>
            <a:off x="7943659"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33" name="Text Placeholder 7">
            <a:extLst>
              <a:ext uri="{FF2B5EF4-FFF2-40B4-BE49-F238E27FC236}">
                <a16:creationId xmlns:a16="http://schemas.microsoft.com/office/drawing/2014/main" id="{D12C26E2-50A4-4DE3-AE78-22980224DEA5}"/>
              </a:ext>
            </a:extLst>
          </p:cNvPr>
          <p:cNvSpPr>
            <a:spLocks noGrp="1"/>
          </p:cNvSpPr>
          <p:nvPr>
            <p:ph type="body" sz="quarter" idx="243" hasCustomPrompt="1"/>
          </p:nvPr>
        </p:nvSpPr>
        <p:spPr>
          <a:xfrm>
            <a:off x="7943659"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34" name="Straight Connector 333">
            <a:extLst>
              <a:ext uri="{FF2B5EF4-FFF2-40B4-BE49-F238E27FC236}">
                <a16:creationId xmlns:a16="http://schemas.microsoft.com/office/drawing/2014/main" id="{2203CB28-98CE-4458-8BFA-DBA9CDB4DA9A}"/>
              </a:ext>
            </a:extLst>
          </p:cNvPr>
          <p:cNvCxnSpPr>
            <a:cxnSpLocks/>
          </p:cNvCxnSpPr>
          <p:nvPr userDrawn="1"/>
        </p:nvCxnSpPr>
        <p:spPr>
          <a:xfrm>
            <a:off x="7943658"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35" name="Rectangle: Top Corners Rounded 334">
            <a:extLst>
              <a:ext uri="{FF2B5EF4-FFF2-40B4-BE49-F238E27FC236}">
                <a16:creationId xmlns:a16="http://schemas.microsoft.com/office/drawing/2014/main" id="{CBEE2797-E2FA-4A99-BB50-7D19ED702B2C}"/>
              </a:ext>
            </a:extLst>
          </p:cNvPr>
          <p:cNvSpPr/>
          <p:nvPr userDrawn="1"/>
        </p:nvSpPr>
        <p:spPr>
          <a:xfrm rot="10800000">
            <a:off x="9727992"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36" name="Picture Placeholder 4">
            <a:extLst>
              <a:ext uri="{FF2B5EF4-FFF2-40B4-BE49-F238E27FC236}">
                <a16:creationId xmlns:a16="http://schemas.microsoft.com/office/drawing/2014/main" id="{9FBD82CE-EF52-4773-81EB-E2DAB0C0D255}"/>
              </a:ext>
            </a:extLst>
          </p:cNvPr>
          <p:cNvSpPr>
            <a:spLocks noGrp="1"/>
          </p:cNvSpPr>
          <p:nvPr>
            <p:ph type="pic" sz="quarter" idx="244" hasCustomPrompt="1"/>
          </p:nvPr>
        </p:nvSpPr>
        <p:spPr>
          <a:xfrm>
            <a:off x="9727998"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37" name="Text Placeholder 7">
            <a:extLst>
              <a:ext uri="{FF2B5EF4-FFF2-40B4-BE49-F238E27FC236}">
                <a16:creationId xmlns:a16="http://schemas.microsoft.com/office/drawing/2014/main" id="{E0D4B011-1AF8-4AE1-B26E-136DD4C40850}"/>
              </a:ext>
            </a:extLst>
          </p:cNvPr>
          <p:cNvSpPr>
            <a:spLocks noGrp="1"/>
          </p:cNvSpPr>
          <p:nvPr>
            <p:ph type="body" sz="quarter" idx="245" hasCustomPrompt="1"/>
          </p:nvPr>
        </p:nvSpPr>
        <p:spPr>
          <a:xfrm>
            <a:off x="9800875"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38" name="Text Placeholder 7">
            <a:extLst>
              <a:ext uri="{FF2B5EF4-FFF2-40B4-BE49-F238E27FC236}">
                <a16:creationId xmlns:a16="http://schemas.microsoft.com/office/drawing/2014/main" id="{06DC5386-17CB-4A7D-A117-133489340593}"/>
              </a:ext>
            </a:extLst>
          </p:cNvPr>
          <p:cNvSpPr>
            <a:spLocks noGrp="1"/>
          </p:cNvSpPr>
          <p:nvPr>
            <p:ph type="body" sz="quarter" idx="246" hasCustomPrompt="1"/>
          </p:nvPr>
        </p:nvSpPr>
        <p:spPr>
          <a:xfrm>
            <a:off x="9800875"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39" name="Text Placeholder 7">
            <a:extLst>
              <a:ext uri="{FF2B5EF4-FFF2-40B4-BE49-F238E27FC236}">
                <a16:creationId xmlns:a16="http://schemas.microsoft.com/office/drawing/2014/main" id="{4874CEAB-B09C-4BA0-AB76-6172EF78D204}"/>
              </a:ext>
            </a:extLst>
          </p:cNvPr>
          <p:cNvSpPr>
            <a:spLocks noGrp="1"/>
          </p:cNvSpPr>
          <p:nvPr>
            <p:ph type="body" sz="quarter" idx="247" hasCustomPrompt="1"/>
          </p:nvPr>
        </p:nvSpPr>
        <p:spPr>
          <a:xfrm>
            <a:off x="9800875"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40" name="Text Placeholder 7">
            <a:extLst>
              <a:ext uri="{FF2B5EF4-FFF2-40B4-BE49-F238E27FC236}">
                <a16:creationId xmlns:a16="http://schemas.microsoft.com/office/drawing/2014/main" id="{AEC3C409-C2E3-406E-BD71-4EE61DD7A784}"/>
              </a:ext>
            </a:extLst>
          </p:cNvPr>
          <p:cNvSpPr>
            <a:spLocks noGrp="1"/>
          </p:cNvSpPr>
          <p:nvPr>
            <p:ph type="body" sz="quarter" idx="248" hasCustomPrompt="1"/>
          </p:nvPr>
        </p:nvSpPr>
        <p:spPr>
          <a:xfrm>
            <a:off x="9800875"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41" name="Straight Connector 340">
            <a:extLst>
              <a:ext uri="{FF2B5EF4-FFF2-40B4-BE49-F238E27FC236}">
                <a16:creationId xmlns:a16="http://schemas.microsoft.com/office/drawing/2014/main" id="{8C68AA9A-2DEE-4A66-8FBD-B042FFAA6E15}"/>
              </a:ext>
            </a:extLst>
          </p:cNvPr>
          <p:cNvCxnSpPr>
            <a:cxnSpLocks/>
          </p:cNvCxnSpPr>
          <p:nvPr userDrawn="1"/>
        </p:nvCxnSpPr>
        <p:spPr>
          <a:xfrm>
            <a:off x="9800874"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42" name="Rectangle: Top Corners Rounded 341">
            <a:extLst>
              <a:ext uri="{FF2B5EF4-FFF2-40B4-BE49-F238E27FC236}">
                <a16:creationId xmlns:a16="http://schemas.microsoft.com/office/drawing/2014/main" id="{B2272455-7A75-4B4D-9C6E-9E084AFE052C}"/>
              </a:ext>
            </a:extLst>
          </p:cNvPr>
          <p:cNvSpPr/>
          <p:nvPr userDrawn="1"/>
        </p:nvSpPr>
        <p:spPr>
          <a:xfrm rot="10800000">
            <a:off x="11591963" y="5899983"/>
            <a:ext cx="1784349" cy="9435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
        <p:nvSpPr>
          <p:cNvPr id="343" name="Picture Placeholder 4">
            <a:extLst>
              <a:ext uri="{FF2B5EF4-FFF2-40B4-BE49-F238E27FC236}">
                <a16:creationId xmlns:a16="http://schemas.microsoft.com/office/drawing/2014/main" id="{A48764BD-1351-4873-A890-1E7163F11575}"/>
              </a:ext>
            </a:extLst>
          </p:cNvPr>
          <p:cNvSpPr>
            <a:spLocks noGrp="1"/>
          </p:cNvSpPr>
          <p:nvPr>
            <p:ph type="pic" sz="quarter" idx="249" hasCustomPrompt="1"/>
          </p:nvPr>
        </p:nvSpPr>
        <p:spPr>
          <a:xfrm>
            <a:off x="11591969" y="4041480"/>
            <a:ext cx="1784349" cy="1805398"/>
          </a:xfrm>
          <a:prstGeom prst="round2SameRect">
            <a:avLst>
              <a:gd name="adj1" fmla="val 7737"/>
              <a:gd name="adj2" fmla="val 0"/>
            </a:avLst>
          </a:prstGeom>
          <a:solidFill>
            <a:schemeClr val="bg1">
              <a:lumMod val="85000"/>
            </a:schemeClr>
          </a:solidFill>
          <a:ln>
            <a:noFill/>
          </a:ln>
        </p:spPr>
        <p:txBody>
          <a:bodyPr anchor="ctr">
            <a:normAutofit/>
          </a:bodyPr>
          <a:lstStyle>
            <a:lvl1pPr marL="0" indent="0" algn="ctr">
              <a:buNone/>
              <a:defRPr sz="1247" b="1"/>
            </a:lvl1pPr>
          </a:lstStyle>
          <a:p>
            <a:r>
              <a:rPr lang="en-US" dirty="0"/>
              <a:t>INSERT PHOTO</a:t>
            </a:r>
          </a:p>
        </p:txBody>
      </p:sp>
      <p:sp>
        <p:nvSpPr>
          <p:cNvPr id="344" name="Text Placeholder 7">
            <a:extLst>
              <a:ext uri="{FF2B5EF4-FFF2-40B4-BE49-F238E27FC236}">
                <a16:creationId xmlns:a16="http://schemas.microsoft.com/office/drawing/2014/main" id="{0E1C9653-0CEF-4437-AD3D-E4044479E483}"/>
              </a:ext>
            </a:extLst>
          </p:cNvPr>
          <p:cNvSpPr>
            <a:spLocks noGrp="1"/>
          </p:cNvSpPr>
          <p:nvPr>
            <p:ph type="body" sz="quarter" idx="250" hasCustomPrompt="1"/>
          </p:nvPr>
        </p:nvSpPr>
        <p:spPr>
          <a:xfrm>
            <a:off x="11664846" y="6415744"/>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Service</a:t>
            </a:r>
          </a:p>
        </p:txBody>
      </p:sp>
      <p:sp>
        <p:nvSpPr>
          <p:cNvPr id="345" name="Text Placeholder 7">
            <a:extLst>
              <a:ext uri="{FF2B5EF4-FFF2-40B4-BE49-F238E27FC236}">
                <a16:creationId xmlns:a16="http://schemas.microsoft.com/office/drawing/2014/main" id="{E409B1E1-2089-4F78-902D-944BD22B9399}"/>
              </a:ext>
            </a:extLst>
          </p:cNvPr>
          <p:cNvSpPr>
            <a:spLocks noGrp="1"/>
          </p:cNvSpPr>
          <p:nvPr>
            <p:ph type="body" sz="quarter" idx="251" hasCustomPrompt="1"/>
          </p:nvPr>
        </p:nvSpPr>
        <p:spPr>
          <a:xfrm>
            <a:off x="11664846" y="6621996"/>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XX,XXX SF</a:t>
            </a:r>
          </a:p>
        </p:txBody>
      </p:sp>
      <p:sp>
        <p:nvSpPr>
          <p:cNvPr id="346" name="Text Placeholder 7">
            <a:extLst>
              <a:ext uri="{FF2B5EF4-FFF2-40B4-BE49-F238E27FC236}">
                <a16:creationId xmlns:a16="http://schemas.microsoft.com/office/drawing/2014/main" id="{7B9789C7-B5F3-47DE-8AE6-288E7655A337}"/>
              </a:ext>
            </a:extLst>
          </p:cNvPr>
          <p:cNvSpPr>
            <a:spLocks noGrp="1"/>
          </p:cNvSpPr>
          <p:nvPr>
            <p:ph type="body" sz="quarter" idx="252" hasCustomPrompt="1"/>
          </p:nvPr>
        </p:nvSpPr>
        <p:spPr>
          <a:xfrm>
            <a:off x="11664846" y="5942163"/>
            <a:ext cx="1645354" cy="170934"/>
          </a:xfrm>
        </p:spPr>
        <p:txBody>
          <a:bodyPr lIns="0" tIns="0" rIns="0" bIns="0" anchor="ctr">
            <a:noAutofit/>
          </a:bodyPr>
          <a:lstStyle>
            <a:lvl1pPr marL="0" indent="0" algn="ctr">
              <a:lnSpc>
                <a:spcPct val="100000"/>
              </a:lnSpc>
              <a:spcBef>
                <a:spcPts val="340"/>
              </a:spcBef>
              <a:buNone/>
              <a:defRPr sz="1133" b="1"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CLIENT NAME</a:t>
            </a:r>
          </a:p>
        </p:txBody>
      </p:sp>
      <p:sp>
        <p:nvSpPr>
          <p:cNvPr id="347" name="Text Placeholder 7">
            <a:extLst>
              <a:ext uri="{FF2B5EF4-FFF2-40B4-BE49-F238E27FC236}">
                <a16:creationId xmlns:a16="http://schemas.microsoft.com/office/drawing/2014/main" id="{2BEF3372-F825-4171-8D56-E658C53C5E8B}"/>
              </a:ext>
            </a:extLst>
          </p:cNvPr>
          <p:cNvSpPr>
            <a:spLocks noGrp="1"/>
          </p:cNvSpPr>
          <p:nvPr>
            <p:ph type="body" sz="quarter" idx="253" hasCustomPrompt="1"/>
          </p:nvPr>
        </p:nvSpPr>
        <p:spPr>
          <a:xfrm>
            <a:off x="11664846" y="6209492"/>
            <a:ext cx="1645354" cy="184382"/>
          </a:xfrm>
        </p:spPr>
        <p:txBody>
          <a:bodyPr lIns="0" tIns="0" rIns="0" bIns="0" anchor="ctr">
            <a:noAutofit/>
          </a:bodyPr>
          <a:lstStyle>
            <a:lvl1pPr marL="0" indent="0" algn="ctr">
              <a:lnSpc>
                <a:spcPct val="100000"/>
              </a:lnSpc>
              <a:spcBef>
                <a:spcPts val="340"/>
              </a:spcBef>
              <a:buNone/>
              <a:defRPr sz="1050" b="0" i="0"/>
            </a:lvl1pPr>
            <a:lvl2pPr marL="518145" indent="0">
              <a:buNone/>
              <a:defRPr sz="1360"/>
            </a:lvl2pPr>
            <a:lvl3pPr marL="1036290" indent="0">
              <a:buNone/>
              <a:defRPr sz="1360"/>
            </a:lvl3pPr>
            <a:lvl4pPr marL="1554434" indent="0">
              <a:buNone/>
              <a:defRPr sz="1360"/>
            </a:lvl4pPr>
            <a:lvl5pPr marL="2072579" indent="0">
              <a:buNone/>
              <a:defRPr sz="1360"/>
            </a:lvl5pPr>
          </a:lstStyle>
          <a:p>
            <a:pPr lvl="0"/>
            <a:r>
              <a:rPr lang="en-US"/>
              <a:t>Location</a:t>
            </a:r>
          </a:p>
        </p:txBody>
      </p:sp>
      <p:cxnSp>
        <p:nvCxnSpPr>
          <p:cNvPr id="348" name="Straight Connector 347">
            <a:extLst>
              <a:ext uri="{FF2B5EF4-FFF2-40B4-BE49-F238E27FC236}">
                <a16:creationId xmlns:a16="http://schemas.microsoft.com/office/drawing/2014/main" id="{81F49284-3C0D-45DB-B46A-91C3EDBFAB77}"/>
              </a:ext>
            </a:extLst>
          </p:cNvPr>
          <p:cNvCxnSpPr>
            <a:cxnSpLocks/>
          </p:cNvCxnSpPr>
          <p:nvPr userDrawn="1"/>
        </p:nvCxnSpPr>
        <p:spPr>
          <a:xfrm>
            <a:off x="11664845" y="6156387"/>
            <a:ext cx="164535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752337"/>
      </p:ext>
    </p:extLst>
  </p:cSld>
  <p:clrMapOvr>
    <a:masterClrMapping/>
  </p:clrMapOvr>
  <p:extLst>
    <p:ext uri="{DCECCB84-F9BA-43D5-87BE-67443E8EF086}">
      <p15:sldGuideLst xmlns:p15="http://schemas.microsoft.com/office/powerpoint/2012/main">
        <p15:guide id="2" pos="320">
          <p15:clr>
            <a:srgbClr val="FBAE40"/>
          </p15:clr>
        </p15:guide>
        <p15:guide id="3" pos="8384">
          <p15:clr>
            <a:srgbClr val="FBAE40"/>
          </p15:clr>
        </p15:guide>
        <p15:guide id="4" orient="horz" pos="720">
          <p15:clr>
            <a:srgbClr val="FBAE40"/>
          </p15:clr>
        </p15:guide>
        <p15:guide id="5" orient="horz" pos="451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theme" Target="../theme/theme2.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41" Type="http://schemas.openxmlformats.org/officeDocument/2006/relationships/slideLayout" Target="../slideLayouts/slideLayout75.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8" Type="http://schemas.openxmlformats.org/officeDocument/2006/relationships/slideLayout" Target="../slideLayouts/slideLayout42.xml"/><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34" Type="http://schemas.openxmlformats.org/officeDocument/2006/relationships/theme" Target="../theme/theme3.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8" Type="http://schemas.openxmlformats.org/officeDocument/2006/relationships/slideLayout" Target="../slideLayouts/slideLayout8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21" Type="http://schemas.openxmlformats.org/officeDocument/2006/relationships/slideLayout" Target="../slideLayouts/slideLayout129.xml"/><Relationship Id="rId34" Type="http://schemas.openxmlformats.org/officeDocument/2006/relationships/slideLayout" Target="../slideLayouts/slideLayout142.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33" Type="http://schemas.openxmlformats.org/officeDocument/2006/relationships/slideLayout" Target="../slideLayouts/slideLayout141.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29" Type="http://schemas.openxmlformats.org/officeDocument/2006/relationships/slideLayout" Target="../slideLayouts/slideLayout137.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32" Type="http://schemas.openxmlformats.org/officeDocument/2006/relationships/slideLayout" Target="../slideLayouts/slideLayout140.xml"/><Relationship Id="rId37" Type="http://schemas.openxmlformats.org/officeDocument/2006/relationships/theme" Target="../theme/theme4.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slideLayout" Target="../slideLayouts/slideLayout136.xml"/><Relationship Id="rId36" Type="http://schemas.openxmlformats.org/officeDocument/2006/relationships/slideLayout" Target="../slideLayouts/slideLayout144.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31" Type="http://schemas.openxmlformats.org/officeDocument/2006/relationships/slideLayout" Target="../slideLayouts/slideLayout139.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slideLayout" Target="../slideLayouts/slideLayout135.xml"/><Relationship Id="rId30" Type="http://schemas.openxmlformats.org/officeDocument/2006/relationships/slideLayout" Target="../slideLayouts/slideLayout138.xml"/><Relationship Id="rId35" Type="http://schemas.openxmlformats.org/officeDocument/2006/relationships/slideLayout" Target="../slideLayouts/slideLayout143.xml"/><Relationship Id="rId8" Type="http://schemas.openxmlformats.org/officeDocument/2006/relationships/slideLayout" Target="../slideLayouts/slideLayout116.xml"/><Relationship Id="rId3"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DFE8DA-9DEC-4A93-B807-6259339CEA9A}"/>
              </a:ext>
            </a:extLst>
          </p:cNvPr>
          <p:cNvSpPr>
            <a:spLocks noGrp="1"/>
          </p:cNvSpPr>
          <p:nvPr>
            <p:ph type="title"/>
          </p:nvPr>
        </p:nvSpPr>
        <p:spPr>
          <a:xfrm>
            <a:off x="949325" y="414338"/>
            <a:ext cx="11918950" cy="1501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30B02B-08AB-48CC-8031-47459A52350A}"/>
              </a:ext>
            </a:extLst>
          </p:cNvPr>
          <p:cNvSpPr>
            <a:spLocks noGrp="1"/>
          </p:cNvSpPr>
          <p:nvPr>
            <p:ph type="body" idx="1"/>
          </p:nvPr>
        </p:nvSpPr>
        <p:spPr>
          <a:xfrm>
            <a:off x="949325" y="2068513"/>
            <a:ext cx="1191895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CDD93A6-6A2D-45D0-B7C4-3476CB82BA9E}"/>
              </a:ext>
            </a:extLst>
          </p:cNvPr>
          <p:cNvSpPr>
            <a:spLocks noGrp="1"/>
          </p:cNvSpPr>
          <p:nvPr>
            <p:ph type="sldNum" sz="quarter" idx="4"/>
          </p:nvPr>
        </p:nvSpPr>
        <p:spPr>
          <a:xfrm>
            <a:off x="9758363" y="7204075"/>
            <a:ext cx="3109912"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13F5F389-D8A1-470F-9F91-0B8201A3CE37}" type="slidenum">
              <a:rPr lang="en-US" smtClean="0"/>
              <a:t>‹#›</a:t>
            </a:fld>
            <a:endParaRPr lang="en-US" dirty="0"/>
          </a:p>
        </p:txBody>
      </p:sp>
    </p:spTree>
    <p:extLst>
      <p:ext uri="{BB962C8B-B14F-4D97-AF65-F5344CB8AC3E}">
        <p14:creationId xmlns:p14="http://schemas.microsoft.com/office/powerpoint/2010/main" val="2982102627"/>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890" r:id="rId3"/>
    <p:sldLayoutId id="2147483935" r:id="rId4"/>
    <p:sldLayoutId id="2147483926" r:id="rId5"/>
    <p:sldLayoutId id="2147483927" r:id="rId6"/>
    <p:sldLayoutId id="2147483893" r:id="rId7"/>
    <p:sldLayoutId id="2147483930" r:id="rId8"/>
    <p:sldLayoutId id="2147483932" r:id="rId9"/>
    <p:sldLayoutId id="2147483912" r:id="rId10"/>
    <p:sldLayoutId id="2147483921" r:id="rId11"/>
    <p:sldLayoutId id="2147483928" r:id="rId12"/>
    <p:sldLayoutId id="2147483913" r:id="rId13"/>
    <p:sldLayoutId id="2147483922" r:id="rId14"/>
    <p:sldLayoutId id="2147483939" r:id="rId15"/>
    <p:sldLayoutId id="2147483929" r:id="rId16"/>
    <p:sldLayoutId id="2147483931" r:id="rId17"/>
    <p:sldLayoutId id="2147483946" r:id="rId18"/>
    <p:sldLayoutId id="2147483916" r:id="rId19"/>
    <p:sldLayoutId id="2147483920" r:id="rId20"/>
    <p:sldLayoutId id="2147483919" r:id="rId21"/>
    <p:sldLayoutId id="2147483925" r:id="rId22"/>
    <p:sldLayoutId id="2147483908" r:id="rId23"/>
    <p:sldLayoutId id="2147483940" r:id="rId24"/>
    <p:sldLayoutId id="2147483924" r:id="rId25"/>
    <p:sldLayoutId id="2147483942" r:id="rId26"/>
    <p:sldLayoutId id="2147483943" r:id="rId27"/>
    <p:sldLayoutId id="2147483944" r:id="rId28"/>
    <p:sldLayoutId id="2147483945" r:id="rId29"/>
    <p:sldLayoutId id="2147483938" r:id="rId30"/>
    <p:sldLayoutId id="2147483915" r:id="rId31"/>
    <p:sldLayoutId id="2147483901" r:id="rId32"/>
    <p:sldLayoutId id="2147483902" r:id="rId33"/>
    <p:sldLayoutId id="2147483947"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DFE8DA-9DEC-4A93-B807-6259339CEA9A}"/>
              </a:ext>
            </a:extLst>
          </p:cNvPr>
          <p:cNvSpPr>
            <a:spLocks noGrp="1"/>
          </p:cNvSpPr>
          <p:nvPr>
            <p:ph type="title"/>
          </p:nvPr>
        </p:nvSpPr>
        <p:spPr>
          <a:xfrm>
            <a:off x="949325" y="414338"/>
            <a:ext cx="11918950" cy="1501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30B02B-08AB-48CC-8031-47459A52350A}"/>
              </a:ext>
            </a:extLst>
          </p:cNvPr>
          <p:cNvSpPr>
            <a:spLocks noGrp="1"/>
          </p:cNvSpPr>
          <p:nvPr>
            <p:ph type="body" idx="1"/>
          </p:nvPr>
        </p:nvSpPr>
        <p:spPr>
          <a:xfrm>
            <a:off x="949325" y="2068513"/>
            <a:ext cx="1191895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CDD93A6-6A2D-45D0-B7C4-3476CB82BA9E}"/>
              </a:ext>
            </a:extLst>
          </p:cNvPr>
          <p:cNvSpPr>
            <a:spLocks noGrp="1"/>
          </p:cNvSpPr>
          <p:nvPr>
            <p:ph type="sldNum" sz="quarter" idx="4"/>
          </p:nvPr>
        </p:nvSpPr>
        <p:spPr>
          <a:xfrm>
            <a:off x="9758363" y="7204075"/>
            <a:ext cx="3109912"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13F5F389-D8A1-470F-9F91-0B8201A3CE37}" type="slidenum">
              <a:rPr lang="en-US" smtClean="0"/>
              <a:t>‹#›</a:t>
            </a:fld>
            <a:endParaRPr lang="en-US" dirty="0"/>
          </a:p>
        </p:txBody>
      </p:sp>
    </p:spTree>
    <p:extLst>
      <p:ext uri="{BB962C8B-B14F-4D97-AF65-F5344CB8AC3E}">
        <p14:creationId xmlns:p14="http://schemas.microsoft.com/office/powerpoint/2010/main" val="3752469640"/>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5" r:id="rId16"/>
    <p:sldLayoutId id="2147483966" r:id="rId17"/>
    <p:sldLayoutId id="2147483967" r:id="rId18"/>
    <p:sldLayoutId id="2147483968" r:id="rId19"/>
    <p:sldLayoutId id="2147483969" r:id="rId20"/>
    <p:sldLayoutId id="2147483970" r:id="rId21"/>
    <p:sldLayoutId id="2147483971" r:id="rId22"/>
    <p:sldLayoutId id="2147483972" r:id="rId23"/>
    <p:sldLayoutId id="2147483974" r:id="rId24"/>
    <p:sldLayoutId id="2147483975" r:id="rId25"/>
    <p:sldLayoutId id="2147483976" r:id="rId26"/>
    <p:sldLayoutId id="2147483977" r:id="rId27"/>
    <p:sldLayoutId id="2147483978" r:id="rId28"/>
    <p:sldLayoutId id="2147483979" r:id="rId29"/>
    <p:sldLayoutId id="2147483980" r:id="rId30"/>
    <p:sldLayoutId id="2147483981" r:id="rId31"/>
    <p:sldLayoutId id="2147483982" r:id="rId32"/>
    <p:sldLayoutId id="2147483983" r:id="rId33"/>
    <p:sldLayoutId id="2147483984" r:id="rId34"/>
    <p:sldLayoutId id="2147483985" r:id="rId35"/>
    <p:sldLayoutId id="2147483986" r:id="rId36"/>
    <p:sldLayoutId id="2147483987" r:id="rId37"/>
    <p:sldLayoutId id="2147483988" r:id="rId38"/>
    <p:sldLayoutId id="2147483989" r:id="rId39"/>
    <p:sldLayoutId id="2147483990" r:id="rId40"/>
    <p:sldLayoutId id="2147483991"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DFE8DA-9DEC-4A93-B807-6259339CEA9A}"/>
              </a:ext>
            </a:extLst>
          </p:cNvPr>
          <p:cNvSpPr>
            <a:spLocks noGrp="1"/>
          </p:cNvSpPr>
          <p:nvPr>
            <p:ph type="title"/>
          </p:nvPr>
        </p:nvSpPr>
        <p:spPr>
          <a:xfrm>
            <a:off x="949325" y="414338"/>
            <a:ext cx="11918950" cy="1501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30B02B-08AB-48CC-8031-47459A52350A}"/>
              </a:ext>
            </a:extLst>
          </p:cNvPr>
          <p:cNvSpPr>
            <a:spLocks noGrp="1"/>
          </p:cNvSpPr>
          <p:nvPr>
            <p:ph type="body" idx="1"/>
          </p:nvPr>
        </p:nvSpPr>
        <p:spPr>
          <a:xfrm>
            <a:off x="949325" y="2068513"/>
            <a:ext cx="1191895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CDD93A6-6A2D-45D0-B7C4-3476CB82BA9E}"/>
              </a:ext>
            </a:extLst>
          </p:cNvPr>
          <p:cNvSpPr>
            <a:spLocks noGrp="1"/>
          </p:cNvSpPr>
          <p:nvPr>
            <p:ph type="sldNum" sz="quarter" idx="4"/>
          </p:nvPr>
        </p:nvSpPr>
        <p:spPr>
          <a:xfrm>
            <a:off x="9758363" y="7204075"/>
            <a:ext cx="3109912"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13F5F389-D8A1-470F-9F91-0B8201A3CE37}" type="slidenum">
              <a:rPr lang="en-US" smtClean="0"/>
              <a:t>‹#›</a:t>
            </a:fld>
            <a:endParaRPr lang="en-US" dirty="0"/>
          </a:p>
        </p:txBody>
      </p:sp>
    </p:spTree>
    <p:extLst>
      <p:ext uri="{BB962C8B-B14F-4D97-AF65-F5344CB8AC3E}">
        <p14:creationId xmlns:p14="http://schemas.microsoft.com/office/powerpoint/2010/main" val="724011866"/>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 id="2147484009" r:id="rId16"/>
    <p:sldLayoutId id="2147484010" r:id="rId17"/>
    <p:sldLayoutId id="2147484011" r:id="rId18"/>
    <p:sldLayoutId id="2147484012" r:id="rId19"/>
    <p:sldLayoutId id="2147484013" r:id="rId20"/>
    <p:sldLayoutId id="2147484014" r:id="rId21"/>
    <p:sldLayoutId id="2147484015" r:id="rId22"/>
    <p:sldLayoutId id="2147484016" r:id="rId23"/>
    <p:sldLayoutId id="2147484017" r:id="rId24"/>
    <p:sldLayoutId id="2147484018" r:id="rId25"/>
    <p:sldLayoutId id="2147484020" r:id="rId26"/>
    <p:sldLayoutId id="2147484021" r:id="rId27"/>
    <p:sldLayoutId id="2147484022" r:id="rId28"/>
    <p:sldLayoutId id="2147484023" r:id="rId29"/>
    <p:sldLayoutId id="2147484024" r:id="rId30"/>
    <p:sldLayoutId id="2147484025" r:id="rId31"/>
    <p:sldLayoutId id="2147484026" r:id="rId32"/>
    <p:sldLayoutId id="2147484027"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DFE8DA-9DEC-4A93-B807-6259339CEA9A}"/>
              </a:ext>
            </a:extLst>
          </p:cNvPr>
          <p:cNvSpPr>
            <a:spLocks noGrp="1"/>
          </p:cNvSpPr>
          <p:nvPr>
            <p:ph type="title"/>
          </p:nvPr>
        </p:nvSpPr>
        <p:spPr>
          <a:xfrm>
            <a:off x="949325" y="414338"/>
            <a:ext cx="11918950" cy="1501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30B02B-08AB-48CC-8031-47459A52350A}"/>
              </a:ext>
            </a:extLst>
          </p:cNvPr>
          <p:cNvSpPr>
            <a:spLocks noGrp="1"/>
          </p:cNvSpPr>
          <p:nvPr>
            <p:ph type="body" idx="1"/>
          </p:nvPr>
        </p:nvSpPr>
        <p:spPr>
          <a:xfrm>
            <a:off x="949325" y="2068513"/>
            <a:ext cx="1191895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CDD93A6-6A2D-45D0-B7C4-3476CB82BA9E}"/>
              </a:ext>
            </a:extLst>
          </p:cNvPr>
          <p:cNvSpPr>
            <a:spLocks noGrp="1"/>
          </p:cNvSpPr>
          <p:nvPr>
            <p:ph type="sldNum" sz="quarter" idx="4"/>
          </p:nvPr>
        </p:nvSpPr>
        <p:spPr>
          <a:xfrm>
            <a:off x="9758363" y="7204075"/>
            <a:ext cx="3109912"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13F5F389-D8A1-470F-9F91-0B8201A3CE37}" type="slidenum">
              <a:rPr lang="en-US" smtClean="0"/>
              <a:t>‹#›</a:t>
            </a:fld>
            <a:endParaRPr lang="en-US" dirty="0"/>
          </a:p>
        </p:txBody>
      </p:sp>
    </p:spTree>
    <p:extLst>
      <p:ext uri="{BB962C8B-B14F-4D97-AF65-F5344CB8AC3E}">
        <p14:creationId xmlns:p14="http://schemas.microsoft.com/office/powerpoint/2010/main" val="828590680"/>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 id="2147484042" r:id="rId14"/>
    <p:sldLayoutId id="2147484043" r:id="rId15"/>
    <p:sldLayoutId id="2147484045" r:id="rId16"/>
    <p:sldLayoutId id="2147484046" r:id="rId17"/>
    <p:sldLayoutId id="2147484047" r:id="rId18"/>
    <p:sldLayoutId id="2147484048" r:id="rId19"/>
    <p:sldLayoutId id="2147484049" r:id="rId20"/>
    <p:sldLayoutId id="2147484050" r:id="rId21"/>
    <p:sldLayoutId id="2147484051" r:id="rId22"/>
    <p:sldLayoutId id="2147484052" r:id="rId23"/>
    <p:sldLayoutId id="2147484053" r:id="rId24"/>
    <p:sldLayoutId id="2147484054" r:id="rId25"/>
    <p:sldLayoutId id="2147484056" r:id="rId26"/>
    <p:sldLayoutId id="2147484057" r:id="rId27"/>
    <p:sldLayoutId id="2147484058" r:id="rId28"/>
    <p:sldLayoutId id="2147484059" r:id="rId29"/>
    <p:sldLayoutId id="2147484060" r:id="rId30"/>
    <p:sldLayoutId id="2147484061" r:id="rId31"/>
    <p:sldLayoutId id="2147484062" r:id="rId32"/>
    <p:sldLayoutId id="2147484063" r:id="rId33"/>
    <p:sldLayoutId id="2147484064" r:id="rId34"/>
    <p:sldLayoutId id="2147484065" r:id="rId35"/>
    <p:sldLayoutId id="2147484066"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3.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svg"/><Relationship Id="rId3" Type="http://schemas.openxmlformats.org/officeDocument/2006/relationships/image" Target="../media/image134.svg"/><Relationship Id="rId7" Type="http://schemas.openxmlformats.org/officeDocument/2006/relationships/image" Target="../media/image138.svg"/><Relationship Id="rId12" Type="http://schemas.openxmlformats.org/officeDocument/2006/relationships/image" Target="../media/image143.png"/><Relationship Id="rId2" Type="http://schemas.openxmlformats.org/officeDocument/2006/relationships/image" Target="../media/image133.png"/><Relationship Id="rId1" Type="http://schemas.openxmlformats.org/officeDocument/2006/relationships/slideLayout" Target="../slideLayouts/slideLayout120.xml"/><Relationship Id="rId6" Type="http://schemas.openxmlformats.org/officeDocument/2006/relationships/image" Target="../media/image137.png"/><Relationship Id="rId11" Type="http://schemas.openxmlformats.org/officeDocument/2006/relationships/image" Target="../media/image142.svg"/><Relationship Id="rId5" Type="http://schemas.openxmlformats.org/officeDocument/2006/relationships/image" Target="../media/image136.svg"/><Relationship Id="rId15" Type="http://schemas.openxmlformats.org/officeDocument/2006/relationships/image" Target="../media/image146.sv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svg"/><Relationship Id="rId14" Type="http://schemas.openxmlformats.org/officeDocument/2006/relationships/image" Target="../media/image1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6.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svg"/><Relationship Id="rId7" Type="http://schemas.openxmlformats.org/officeDocument/2006/relationships/image" Target="../media/image152.svg"/><Relationship Id="rId2"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50.svg"/><Relationship Id="rId4" Type="http://schemas.openxmlformats.org/officeDocument/2006/relationships/image" Target="../media/image149.png"/><Relationship Id="rId9" Type="http://schemas.openxmlformats.org/officeDocument/2006/relationships/image" Target="../media/image154.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8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1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26" Type="http://schemas.openxmlformats.org/officeDocument/2006/relationships/image" Target="../media/image58.png"/><Relationship Id="rId21" Type="http://schemas.openxmlformats.org/officeDocument/2006/relationships/image" Target="../media/image53.png"/><Relationship Id="rId34" Type="http://schemas.openxmlformats.org/officeDocument/2006/relationships/image" Target="../media/image66.png"/><Relationship Id="rId42" Type="http://schemas.openxmlformats.org/officeDocument/2006/relationships/image" Target="../media/image74.png"/><Relationship Id="rId47" Type="http://schemas.openxmlformats.org/officeDocument/2006/relationships/image" Target="../media/image79.png"/><Relationship Id="rId50" Type="http://schemas.openxmlformats.org/officeDocument/2006/relationships/image" Target="../media/image82.png"/><Relationship Id="rId55" Type="http://schemas.openxmlformats.org/officeDocument/2006/relationships/image" Target="../media/image87.png"/><Relationship Id="rId63" Type="http://schemas.openxmlformats.org/officeDocument/2006/relationships/image" Target="../media/image95.png"/><Relationship Id="rId7" Type="http://schemas.openxmlformats.org/officeDocument/2006/relationships/image" Target="../media/image39.png"/><Relationship Id="rId2" Type="http://schemas.openxmlformats.org/officeDocument/2006/relationships/image" Target="../media/image34.png"/><Relationship Id="rId16" Type="http://schemas.openxmlformats.org/officeDocument/2006/relationships/image" Target="../media/image48.jpeg"/><Relationship Id="rId29" Type="http://schemas.openxmlformats.org/officeDocument/2006/relationships/image" Target="../media/image61.jpeg"/><Relationship Id="rId11" Type="http://schemas.openxmlformats.org/officeDocument/2006/relationships/image" Target="../media/image43.gif"/><Relationship Id="rId24" Type="http://schemas.openxmlformats.org/officeDocument/2006/relationships/image" Target="../media/image56.jpeg"/><Relationship Id="rId32" Type="http://schemas.openxmlformats.org/officeDocument/2006/relationships/image" Target="../media/image64.png"/><Relationship Id="rId37" Type="http://schemas.openxmlformats.org/officeDocument/2006/relationships/image" Target="../media/image69.png"/><Relationship Id="rId40" Type="http://schemas.openxmlformats.org/officeDocument/2006/relationships/image" Target="../media/image72.png"/><Relationship Id="rId45" Type="http://schemas.openxmlformats.org/officeDocument/2006/relationships/image" Target="../media/image77.jpeg"/><Relationship Id="rId53" Type="http://schemas.openxmlformats.org/officeDocument/2006/relationships/image" Target="../media/image85.png"/><Relationship Id="rId58" Type="http://schemas.openxmlformats.org/officeDocument/2006/relationships/image" Target="../media/image90.png"/><Relationship Id="rId5" Type="http://schemas.openxmlformats.org/officeDocument/2006/relationships/image" Target="../media/image37.png"/><Relationship Id="rId61" Type="http://schemas.openxmlformats.org/officeDocument/2006/relationships/image" Target="../media/image93.png"/><Relationship Id="rId19" Type="http://schemas.openxmlformats.org/officeDocument/2006/relationships/image" Target="../media/image51.jpe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png"/><Relationship Id="rId30" Type="http://schemas.openxmlformats.org/officeDocument/2006/relationships/image" Target="../media/image62.png"/><Relationship Id="rId35" Type="http://schemas.openxmlformats.org/officeDocument/2006/relationships/image" Target="../media/image67.jpeg"/><Relationship Id="rId43" Type="http://schemas.openxmlformats.org/officeDocument/2006/relationships/image" Target="../media/image75.png"/><Relationship Id="rId48" Type="http://schemas.openxmlformats.org/officeDocument/2006/relationships/image" Target="../media/image80.jpeg"/><Relationship Id="rId56" Type="http://schemas.openxmlformats.org/officeDocument/2006/relationships/image" Target="../media/image88.png"/><Relationship Id="rId64" Type="http://schemas.openxmlformats.org/officeDocument/2006/relationships/image" Target="../media/image96.jpeg"/><Relationship Id="rId8" Type="http://schemas.openxmlformats.org/officeDocument/2006/relationships/image" Target="../media/image40.png"/><Relationship Id="rId51" Type="http://schemas.openxmlformats.org/officeDocument/2006/relationships/image" Target="../media/image83.png"/><Relationship Id="rId3" Type="http://schemas.openxmlformats.org/officeDocument/2006/relationships/image" Target="../media/image35.png"/><Relationship Id="rId12" Type="http://schemas.openxmlformats.org/officeDocument/2006/relationships/image" Target="../media/image44.png"/><Relationship Id="rId17" Type="http://schemas.openxmlformats.org/officeDocument/2006/relationships/image" Target="../media/image49.jpeg"/><Relationship Id="rId25" Type="http://schemas.openxmlformats.org/officeDocument/2006/relationships/image" Target="../media/image57.jpeg"/><Relationship Id="rId33" Type="http://schemas.openxmlformats.org/officeDocument/2006/relationships/image" Target="../media/image65.jpeg"/><Relationship Id="rId38" Type="http://schemas.openxmlformats.org/officeDocument/2006/relationships/image" Target="../media/image70.png"/><Relationship Id="rId46" Type="http://schemas.openxmlformats.org/officeDocument/2006/relationships/image" Target="../media/image78.jpeg"/><Relationship Id="rId59" Type="http://schemas.openxmlformats.org/officeDocument/2006/relationships/image" Target="../media/image91.jpeg"/><Relationship Id="rId20" Type="http://schemas.openxmlformats.org/officeDocument/2006/relationships/image" Target="../media/image52.png"/><Relationship Id="rId41" Type="http://schemas.openxmlformats.org/officeDocument/2006/relationships/image" Target="../media/image73.png"/><Relationship Id="rId54" Type="http://schemas.openxmlformats.org/officeDocument/2006/relationships/image" Target="../media/image86.png"/><Relationship Id="rId62" Type="http://schemas.openxmlformats.org/officeDocument/2006/relationships/image" Target="../media/image94.jpeg"/><Relationship Id="rId1" Type="http://schemas.openxmlformats.org/officeDocument/2006/relationships/slideLayout" Target="../slideLayouts/slideLayout96.xml"/><Relationship Id="rId6" Type="http://schemas.openxmlformats.org/officeDocument/2006/relationships/image" Target="../media/image38.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png"/><Relationship Id="rId36" Type="http://schemas.openxmlformats.org/officeDocument/2006/relationships/image" Target="../media/image68.png"/><Relationship Id="rId49" Type="http://schemas.openxmlformats.org/officeDocument/2006/relationships/image" Target="../media/image81.png"/><Relationship Id="rId57" Type="http://schemas.openxmlformats.org/officeDocument/2006/relationships/image" Target="../media/image89.png"/><Relationship Id="rId10" Type="http://schemas.openxmlformats.org/officeDocument/2006/relationships/image" Target="../media/image42.png"/><Relationship Id="rId31" Type="http://schemas.openxmlformats.org/officeDocument/2006/relationships/image" Target="../media/image63.png"/><Relationship Id="rId44" Type="http://schemas.openxmlformats.org/officeDocument/2006/relationships/image" Target="../media/image76.png"/><Relationship Id="rId52" Type="http://schemas.openxmlformats.org/officeDocument/2006/relationships/image" Target="../media/image84.png"/><Relationship Id="rId60" Type="http://schemas.openxmlformats.org/officeDocument/2006/relationships/image" Target="../media/image92.png"/><Relationship Id="rId65" Type="http://schemas.openxmlformats.org/officeDocument/2006/relationships/image" Target="../media/image97.jpeg"/><Relationship Id="rId4" Type="http://schemas.openxmlformats.org/officeDocument/2006/relationships/image" Target="../media/image36.png"/><Relationship Id="rId9" Type="http://schemas.openxmlformats.org/officeDocument/2006/relationships/image" Target="../media/image41.png"/><Relationship Id="rId13" Type="http://schemas.openxmlformats.org/officeDocument/2006/relationships/image" Target="../media/image45.png"/><Relationship Id="rId18" Type="http://schemas.openxmlformats.org/officeDocument/2006/relationships/image" Target="../media/image50.png"/><Relationship Id="rId39" Type="http://schemas.openxmlformats.org/officeDocument/2006/relationships/image" Target="../media/image71.jpeg"/></Relationships>
</file>

<file path=ppt/slides/_rels/slide6.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jpeg"/><Relationship Id="rId18" Type="http://schemas.openxmlformats.org/officeDocument/2006/relationships/image" Target="../media/image114.png"/><Relationship Id="rId26" Type="http://schemas.openxmlformats.org/officeDocument/2006/relationships/image" Target="../media/image122.jpeg"/><Relationship Id="rId3" Type="http://schemas.openxmlformats.org/officeDocument/2006/relationships/image" Target="../media/image99.png"/><Relationship Id="rId21" Type="http://schemas.openxmlformats.org/officeDocument/2006/relationships/image" Target="../media/image117.jpeg"/><Relationship Id="rId7" Type="http://schemas.openxmlformats.org/officeDocument/2006/relationships/image" Target="../media/image103.png"/><Relationship Id="rId12" Type="http://schemas.openxmlformats.org/officeDocument/2006/relationships/image" Target="../media/image108.png"/><Relationship Id="rId17" Type="http://schemas.openxmlformats.org/officeDocument/2006/relationships/image" Target="../media/image113.png"/><Relationship Id="rId25" Type="http://schemas.openxmlformats.org/officeDocument/2006/relationships/image" Target="../media/image121.jpeg"/><Relationship Id="rId2" Type="http://schemas.openxmlformats.org/officeDocument/2006/relationships/image" Target="../media/image98.jpeg"/><Relationship Id="rId16" Type="http://schemas.openxmlformats.org/officeDocument/2006/relationships/image" Target="../media/image112.png"/><Relationship Id="rId20" Type="http://schemas.openxmlformats.org/officeDocument/2006/relationships/image" Target="../media/image116.jpeg"/><Relationship Id="rId29" Type="http://schemas.openxmlformats.org/officeDocument/2006/relationships/image" Target="../media/image125.jpeg"/><Relationship Id="rId1" Type="http://schemas.openxmlformats.org/officeDocument/2006/relationships/slideLayout" Target="../slideLayouts/slideLayout96.xml"/><Relationship Id="rId6" Type="http://schemas.openxmlformats.org/officeDocument/2006/relationships/image" Target="../media/image102.jpeg"/><Relationship Id="rId11" Type="http://schemas.openxmlformats.org/officeDocument/2006/relationships/image" Target="../media/image107.png"/><Relationship Id="rId24" Type="http://schemas.openxmlformats.org/officeDocument/2006/relationships/image" Target="../media/image120.png"/><Relationship Id="rId5" Type="http://schemas.openxmlformats.org/officeDocument/2006/relationships/image" Target="../media/image101.jpeg"/><Relationship Id="rId15" Type="http://schemas.openxmlformats.org/officeDocument/2006/relationships/image" Target="../media/image111.png"/><Relationship Id="rId23" Type="http://schemas.openxmlformats.org/officeDocument/2006/relationships/image" Target="../media/image119.jpeg"/><Relationship Id="rId28" Type="http://schemas.openxmlformats.org/officeDocument/2006/relationships/image" Target="../media/image124.jpeg"/><Relationship Id="rId10" Type="http://schemas.openxmlformats.org/officeDocument/2006/relationships/image" Target="../media/image106.png"/><Relationship Id="rId19" Type="http://schemas.openxmlformats.org/officeDocument/2006/relationships/image" Target="../media/image115.jpeg"/><Relationship Id="rId31" Type="http://schemas.openxmlformats.org/officeDocument/2006/relationships/image" Target="../media/image127.png"/><Relationship Id="rId4" Type="http://schemas.openxmlformats.org/officeDocument/2006/relationships/image" Target="../media/image100.jpeg"/><Relationship Id="rId9" Type="http://schemas.openxmlformats.org/officeDocument/2006/relationships/image" Target="../media/image105.png"/><Relationship Id="rId14" Type="http://schemas.openxmlformats.org/officeDocument/2006/relationships/image" Target="../media/image110.jpeg"/><Relationship Id="rId22" Type="http://schemas.openxmlformats.org/officeDocument/2006/relationships/image" Target="../media/image118.jpeg"/><Relationship Id="rId27" Type="http://schemas.openxmlformats.org/officeDocument/2006/relationships/image" Target="../media/image123.jpeg"/><Relationship Id="rId30" Type="http://schemas.openxmlformats.org/officeDocument/2006/relationships/image" Target="../media/image1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15.xml"/><Relationship Id="rId6" Type="http://schemas.openxmlformats.org/officeDocument/2006/relationships/image" Target="../media/image132.svg"/><Relationship Id="rId5" Type="http://schemas.openxmlformats.org/officeDocument/2006/relationships/image" Target="../media/image131.png"/><Relationship Id="rId4" Type="http://schemas.openxmlformats.org/officeDocument/2006/relationships/image" Target="../media/image130.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122369-0B73-4049-B59A-5B4BB49B98C9}"/>
              </a:ext>
            </a:extLst>
          </p:cNvPr>
          <p:cNvSpPr>
            <a:spLocks noGrp="1"/>
          </p:cNvSpPr>
          <p:nvPr>
            <p:ph type="body" sz="quarter" idx="17"/>
          </p:nvPr>
        </p:nvSpPr>
        <p:spPr>
          <a:xfrm>
            <a:off x="5723407" y="5620303"/>
            <a:ext cx="7450116" cy="1276784"/>
          </a:xfrm>
        </p:spPr>
        <p:txBody>
          <a:bodyPr wrap="square"/>
          <a:lstStyle/>
          <a:p>
            <a:r>
              <a:rPr lang="en-US" dirty="0"/>
              <a:t>KPDI Update and Techniques to Market Community Assets</a:t>
            </a:r>
          </a:p>
        </p:txBody>
      </p:sp>
      <p:sp>
        <p:nvSpPr>
          <p:cNvPr id="4" name="Text Placeholder 3">
            <a:extLst>
              <a:ext uri="{FF2B5EF4-FFF2-40B4-BE49-F238E27FC236}">
                <a16:creationId xmlns:a16="http://schemas.microsoft.com/office/drawing/2014/main" id="{6A2FE6AC-892C-490A-B406-51A7411E0344}"/>
              </a:ext>
            </a:extLst>
          </p:cNvPr>
          <p:cNvSpPr>
            <a:spLocks noGrp="1"/>
          </p:cNvSpPr>
          <p:nvPr>
            <p:ph type="body" sz="quarter" idx="18"/>
          </p:nvPr>
        </p:nvSpPr>
        <p:spPr>
          <a:xfrm>
            <a:off x="546101" y="7358662"/>
            <a:ext cx="4406014" cy="313932"/>
          </a:xfrm>
        </p:spPr>
        <p:txBody>
          <a:bodyPr/>
          <a:lstStyle/>
          <a:p>
            <a:r>
              <a:rPr lang="en-US" dirty="0"/>
              <a:t>Kentucky Economic Forum | November 3, 2022</a:t>
            </a:r>
          </a:p>
        </p:txBody>
      </p:sp>
      <p:pic>
        <p:nvPicPr>
          <p:cNvPr id="1026" name="Picture 2" descr="Kentucky Association for Economic Development - MANUFACTURING + WAREHOUSE  FACILITY SPACE FOR LEASE">
            <a:extLst>
              <a:ext uri="{FF2B5EF4-FFF2-40B4-BE49-F238E27FC236}">
                <a16:creationId xmlns:a16="http://schemas.microsoft.com/office/drawing/2014/main" id="{CBB2BBAA-1CA8-50D5-8A71-BB3C6CF19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112" y="5729236"/>
            <a:ext cx="2229287" cy="10900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CD9414F-EE84-415F-F724-E954F285B0F1}"/>
              </a:ext>
            </a:extLst>
          </p:cNvPr>
          <p:cNvPicPr>
            <a:picLocks noChangeAspect="1"/>
          </p:cNvPicPr>
          <p:nvPr/>
        </p:nvPicPr>
        <p:blipFill>
          <a:blip r:embed="rId3"/>
          <a:stretch>
            <a:fillRect/>
          </a:stretch>
        </p:blipFill>
        <p:spPr>
          <a:xfrm>
            <a:off x="0" y="986499"/>
            <a:ext cx="13817600" cy="3678658"/>
          </a:xfrm>
          <a:prstGeom prst="rect">
            <a:avLst/>
          </a:prstGeom>
        </p:spPr>
      </p:pic>
    </p:spTree>
    <p:extLst>
      <p:ext uri="{BB962C8B-B14F-4D97-AF65-F5344CB8AC3E}">
        <p14:creationId xmlns:p14="http://schemas.microsoft.com/office/powerpoint/2010/main" val="2865696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1A711F-B745-4862-A801-4784DF00A1AB}"/>
              </a:ext>
            </a:extLst>
          </p:cNvPr>
          <p:cNvSpPr>
            <a:spLocks noGrp="1"/>
          </p:cNvSpPr>
          <p:nvPr>
            <p:ph type="body" sz="quarter" idx="10"/>
          </p:nvPr>
        </p:nvSpPr>
        <p:spPr>
          <a:xfrm>
            <a:off x="508000" y="386393"/>
            <a:ext cx="12801600" cy="546100"/>
          </a:xfrm>
        </p:spPr>
        <p:txBody>
          <a:bodyPr>
            <a:normAutofit lnSpcReduction="10000"/>
          </a:bodyPr>
          <a:lstStyle/>
          <a:p>
            <a:r>
              <a:rPr lang="en-US" dirty="0"/>
              <a:t>Application Results</a:t>
            </a:r>
          </a:p>
        </p:txBody>
      </p:sp>
      <p:graphicFrame>
        <p:nvGraphicFramePr>
          <p:cNvPr id="4" name="Table 3">
            <a:extLst>
              <a:ext uri="{FF2B5EF4-FFF2-40B4-BE49-F238E27FC236}">
                <a16:creationId xmlns:a16="http://schemas.microsoft.com/office/drawing/2014/main" id="{C659A229-6A6B-76C1-E9C1-9FD695307FA2}"/>
              </a:ext>
            </a:extLst>
          </p:cNvPr>
          <p:cNvGraphicFramePr>
            <a:graphicFrameLocks noGrp="1"/>
          </p:cNvGraphicFramePr>
          <p:nvPr>
            <p:extLst>
              <p:ext uri="{D42A27DB-BD31-4B8C-83A1-F6EECF244321}">
                <p14:modId xmlns:p14="http://schemas.microsoft.com/office/powerpoint/2010/main" val="2631625375"/>
              </p:ext>
            </p:extLst>
          </p:nvPr>
        </p:nvGraphicFramePr>
        <p:xfrm>
          <a:off x="508001" y="1063257"/>
          <a:ext cx="12993624" cy="6214297"/>
        </p:xfrm>
        <a:graphic>
          <a:graphicData uri="http://schemas.openxmlformats.org/drawingml/2006/table">
            <a:tbl>
              <a:tblPr/>
              <a:tblGrid>
                <a:gridCol w="1499616">
                  <a:extLst>
                    <a:ext uri="{9D8B030D-6E8A-4147-A177-3AD203B41FA5}">
                      <a16:colId xmlns:a16="http://schemas.microsoft.com/office/drawing/2014/main" val="3604448712"/>
                    </a:ext>
                  </a:extLst>
                </a:gridCol>
                <a:gridCol w="5184648">
                  <a:extLst>
                    <a:ext uri="{9D8B030D-6E8A-4147-A177-3AD203B41FA5}">
                      <a16:colId xmlns:a16="http://schemas.microsoft.com/office/drawing/2014/main" val="2900443787"/>
                    </a:ext>
                  </a:extLst>
                </a:gridCol>
                <a:gridCol w="2103120">
                  <a:extLst>
                    <a:ext uri="{9D8B030D-6E8A-4147-A177-3AD203B41FA5}">
                      <a16:colId xmlns:a16="http://schemas.microsoft.com/office/drawing/2014/main" val="3970415261"/>
                    </a:ext>
                  </a:extLst>
                </a:gridCol>
                <a:gridCol w="2103120">
                  <a:extLst>
                    <a:ext uri="{9D8B030D-6E8A-4147-A177-3AD203B41FA5}">
                      <a16:colId xmlns:a16="http://schemas.microsoft.com/office/drawing/2014/main" val="4291887971"/>
                    </a:ext>
                  </a:extLst>
                </a:gridCol>
                <a:gridCol w="2103120">
                  <a:extLst>
                    <a:ext uri="{9D8B030D-6E8A-4147-A177-3AD203B41FA5}">
                      <a16:colId xmlns:a16="http://schemas.microsoft.com/office/drawing/2014/main" val="3011597674"/>
                    </a:ext>
                  </a:extLst>
                </a:gridCol>
              </a:tblGrid>
              <a:tr h="476759">
                <a:tc>
                  <a:txBody>
                    <a:bodyPr/>
                    <a:lstStyle/>
                    <a:p>
                      <a:pPr algn="ctr" fontAlgn="ctr"/>
                      <a:r>
                        <a:rPr lang="en-US" sz="1400" b="1" i="0" u="none" strike="noStrike" dirty="0">
                          <a:solidFill>
                            <a:srgbClr val="000000"/>
                          </a:solidFill>
                          <a:effectLst/>
                          <a:latin typeface="Calibri" panose="020F0502020204030204" pitchFamily="34" charset="0"/>
                        </a:rPr>
                        <a:t>Primary County</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ctr"/>
                      <a:r>
                        <a:rPr lang="en-US" sz="1400" b="1" i="0" u="none" strike="noStrike" dirty="0">
                          <a:solidFill>
                            <a:srgbClr val="000000"/>
                          </a:solidFill>
                          <a:effectLst/>
                          <a:latin typeface="Calibri" panose="020F0502020204030204" pitchFamily="34" charset="0"/>
                        </a:rPr>
                        <a:t>Description of Project</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ctr"/>
                      <a:r>
                        <a:rPr lang="en-US" sz="1400" b="1" i="0" u="none" strike="noStrike" dirty="0">
                          <a:solidFill>
                            <a:srgbClr val="000000"/>
                          </a:solidFill>
                          <a:effectLst/>
                          <a:latin typeface="Calibri" panose="020F0502020204030204" pitchFamily="34" charset="0"/>
                        </a:rPr>
                        <a:t> Maximum Allocation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ctr"/>
                      <a:r>
                        <a:rPr lang="en-US" sz="1400" b="1" i="0" u="none" strike="noStrike" dirty="0">
                          <a:solidFill>
                            <a:srgbClr val="000000"/>
                          </a:solidFill>
                          <a:effectLst/>
                          <a:latin typeface="Calibri" panose="020F0502020204030204" pitchFamily="34" charset="0"/>
                        </a:rPr>
                        <a:t> Requested Amount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ctr"/>
                      <a:r>
                        <a:rPr lang="en-US" sz="1400" b="1" i="0" u="none" strike="noStrike" dirty="0">
                          <a:solidFill>
                            <a:srgbClr val="000000"/>
                          </a:solidFill>
                          <a:effectLst/>
                          <a:latin typeface="Calibri" panose="020F0502020204030204" pitchFamily="34" charset="0"/>
                        </a:rPr>
                        <a:t> Total Project Estimate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935005512"/>
                  </a:ext>
                </a:extLst>
              </a:tr>
              <a:tr h="238379">
                <a:tc>
                  <a:txBody>
                    <a:bodyPr/>
                    <a:lstStyle/>
                    <a:p>
                      <a:pPr algn="ctr" fontAlgn="b"/>
                      <a:r>
                        <a:rPr lang="en-US" sz="1400" b="0" i="0" u="none" strike="noStrike" dirty="0">
                          <a:solidFill>
                            <a:srgbClr val="000000"/>
                          </a:solidFill>
                          <a:effectLst/>
                          <a:latin typeface="Calibri" panose="020F0502020204030204" pitchFamily="34" charset="0"/>
                        </a:rPr>
                        <a:t>Fleming</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Site preparation for 150,000 sqft build ready pad and road improvements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366,570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366,570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733,140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39980"/>
                  </a:ext>
                </a:extLst>
              </a:tr>
              <a:tr h="238379">
                <a:tc>
                  <a:txBody>
                    <a:bodyPr/>
                    <a:lstStyle/>
                    <a:p>
                      <a:pPr algn="ctr" fontAlgn="b"/>
                      <a:r>
                        <a:rPr lang="en-US" sz="1400" b="0" i="0" u="none" strike="noStrike" dirty="0">
                          <a:solidFill>
                            <a:srgbClr val="000000"/>
                          </a:solidFill>
                          <a:effectLst/>
                          <a:latin typeface="Calibri" panose="020F0502020204030204" pitchFamily="34" charset="0"/>
                        </a:rPr>
                        <a:t>Franklin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Road and Utility Construction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1,252,712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1,252,712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2,713,912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3627889"/>
                  </a:ext>
                </a:extLst>
              </a:tr>
              <a:tr h="238379">
                <a:tc>
                  <a:txBody>
                    <a:bodyPr/>
                    <a:lstStyle/>
                    <a:p>
                      <a:pPr algn="ctr" fontAlgn="b"/>
                      <a:r>
                        <a:rPr lang="en-US" sz="1400" b="0" i="0" u="none" strike="noStrike" dirty="0">
                          <a:solidFill>
                            <a:srgbClr val="000000"/>
                          </a:solidFill>
                          <a:effectLst/>
                          <a:latin typeface="Calibri" panose="020F0502020204030204" pitchFamily="34" charset="0"/>
                        </a:rPr>
                        <a:t>Fulton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Site clearing and grading</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158,348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158,348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610,786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8915641"/>
                  </a:ext>
                </a:extLst>
              </a:tr>
              <a:tr h="238379">
                <a:tc>
                  <a:txBody>
                    <a:bodyPr/>
                    <a:lstStyle/>
                    <a:p>
                      <a:pPr algn="ctr" fontAlgn="b"/>
                      <a:r>
                        <a:rPr lang="en-US" sz="1400" b="0" i="0" u="none" strike="noStrike" dirty="0">
                          <a:solidFill>
                            <a:srgbClr val="000000"/>
                          </a:solidFill>
                          <a:effectLst/>
                          <a:latin typeface="Calibri" panose="020F0502020204030204" pitchFamily="34" charset="0"/>
                        </a:rPr>
                        <a:t>Gallatin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Wastewater line extension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211,212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105,500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211,000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9466651"/>
                  </a:ext>
                </a:extLst>
              </a:tr>
              <a:tr h="238379">
                <a:tc>
                  <a:txBody>
                    <a:bodyPr/>
                    <a:lstStyle/>
                    <a:p>
                      <a:pPr algn="ctr" fontAlgn="b"/>
                      <a:r>
                        <a:rPr lang="en-US" sz="1400" b="0" i="0" u="none" strike="noStrike" dirty="0">
                          <a:solidFill>
                            <a:srgbClr val="000000"/>
                          </a:solidFill>
                          <a:effectLst/>
                          <a:latin typeface="Calibri" panose="020F0502020204030204" pitchFamily="34" charset="0"/>
                        </a:rPr>
                        <a:t>Graves</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Construction of 120,000 sq ft spec building</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890,760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890,000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3,900,000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3132693"/>
                  </a:ext>
                </a:extLst>
              </a:tr>
              <a:tr h="238379">
                <a:tc>
                  <a:txBody>
                    <a:bodyPr/>
                    <a:lstStyle/>
                    <a:p>
                      <a:pPr algn="ctr" fontAlgn="b"/>
                      <a:r>
                        <a:rPr lang="en-US" sz="1400" b="0" i="0" u="none" strike="noStrike" dirty="0">
                          <a:solidFill>
                            <a:srgbClr val="000000"/>
                          </a:solidFill>
                          <a:effectLst/>
                          <a:latin typeface="Calibri" panose="020F0502020204030204" pitchFamily="34" charset="0"/>
                        </a:rPr>
                        <a:t>Green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Site Development work for build ready pad</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269,957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296,957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591,600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5684095"/>
                  </a:ext>
                </a:extLst>
              </a:tr>
              <a:tr h="238379">
                <a:tc>
                  <a:txBody>
                    <a:bodyPr/>
                    <a:lstStyle/>
                    <a:p>
                      <a:pPr algn="ctr" fontAlgn="b"/>
                      <a:r>
                        <a:rPr lang="en-US" sz="1400" b="0" i="0" u="none" strike="noStrike" dirty="0">
                          <a:solidFill>
                            <a:srgbClr val="000000"/>
                          </a:solidFill>
                          <a:effectLst/>
                          <a:latin typeface="Calibri" panose="020F0502020204030204" pitchFamily="34" charset="0"/>
                        </a:rPr>
                        <a:t>Harrison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Site Development work for 200,000 sqft building</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454,312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450,000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2339059"/>
                  </a:ext>
                </a:extLst>
              </a:tr>
              <a:tr h="238379">
                <a:tc>
                  <a:txBody>
                    <a:bodyPr/>
                    <a:lstStyle/>
                    <a:p>
                      <a:pPr algn="ctr" fontAlgn="b"/>
                      <a:r>
                        <a:rPr lang="en-US" sz="1400" b="0" i="0" u="none" strike="noStrike" dirty="0">
                          <a:solidFill>
                            <a:srgbClr val="000000"/>
                          </a:solidFill>
                          <a:effectLst/>
                          <a:latin typeface="Calibri" panose="020F0502020204030204" pitchFamily="34" charset="0"/>
                        </a:rPr>
                        <a:t>Hart</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Water and Wastewater line extension and road improvements</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468,798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468,798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1,800,000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909479"/>
                  </a:ext>
                </a:extLst>
              </a:tr>
              <a:tr h="266262">
                <a:tc>
                  <a:txBody>
                    <a:bodyPr/>
                    <a:lstStyle/>
                    <a:p>
                      <a:pPr algn="ctr" fontAlgn="b"/>
                      <a:r>
                        <a:rPr lang="en-US" sz="1400" b="0" i="0" u="none" strike="noStrike" dirty="0">
                          <a:solidFill>
                            <a:srgbClr val="000000"/>
                          </a:solidFill>
                          <a:effectLst/>
                          <a:latin typeface="Calibri" panose="020F0502020204030204" pitchFamily="34" charset="0"/>
                        </a:rPr>
                        <a:t>Henderson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Site Development work for 1 mil sq ft building pad</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1,088,701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663,000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1,326,000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5995655"/>
                  </a:ext>
                </a:extLst>
              </a:tr>
              <a:tr h="238379">
                <a:tc>
                  <a:txBody>
                    <a:bodyPr/>
                    <a:lstStyle/>
                    <a:p>
                      <a:pPr algn="ctr" fontAlgn="b"/>
                      <a:r>
                        <a:rPr lang="en-US" sz="1400" b="0" i="0" u="none" strike="noStrike" dirty="0">
                          <a:solidFill>
                            <a:srgbClr val="000000"/>
                          </a:solidFill>
                          <a:effectLst/>
                          <a:latin typeface="Calibri" panose="020F0502020204030204" pitchFamily="34" charset="0"/>
                        </a:rPr>
                        <a:t>Hickman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Site grading</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109,885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15,000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0731272"/>
                  </a:ext>
                </a:extLst>
              </a:tr>
              <a:tr h="238379">
                <a:tc>
                  <a:txBody>
                    <a:bodyPr/>
                    <a:lstStyle/>
                    <a:p>
                      <a:pPr algn="ctr" fontAlgn="b"/>
                      <a:r>
                        <a:rPr lang="en-US" sz="1400" b="0" i="0" u="none" strike="noStrike" dirty="0">
                          <a:solidFill>
                            <a:srgbClr val="000000"/>
                          </a:solidFill>
                          <a:effectLst/>
                          <a:latin typeface="Calibri" panose="020F0502020204030204" pitchFamily="34" charset="0"/>
                        </a:rPr>
                        <a:t>Hopkins</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Wastewater Infrastructure Improvements</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1,104,013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1,100,000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18,100,000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3843560"/>
                  </a:ext>
                </a:extLst>
              </a:tr>
              <a:tr h="238379">
                <a:tc>
                  <a:txBody>
                    <a:bodyPr/>
                    <a:lstStyle/>
                    <a:p>
                      <a:pPr algn="ctr" fontAlgn="b"/>
                      <a:r>
                        <a:rPr lang="en-US" sz="1400" b="0" i="0" u="none" strike="noStrike" dirty="0">
                          <a:solidFill>
                            <a:srgbClr val="000000"/>
                          </a:solidFill>
                          <a:effectLst/>
                          <a:latin typeface="Calibri" panose="020F0502020204030204" pitchFamily="34" charset="0"/>
                        </a:rPr>
                        <a:t>Jackson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Site Development work for 50,000 sq ft build ready pad</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314,873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314,873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5,081,543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1001107"/>
                  </a:ext>
                </a:extLst>
              </a:tr>
              <a:tr h="238379">
                <a:tc>
                  <a:txBody>
                    <a:bodyPr/>
                    <a:lstStyle/>
                    <a:p>
                      <a:pPr algn="ctr" fontAlgn="b"/>
                      <a:r>
                        <a:rPr lang="en-US" sz="1400" b="0" i="0" u="none" strike="noStrike" dirty="0">
                          <a:solidFill>
                            <a:srgbClr val="000000"/>
                          </a:solidFill>
                          <a:effectLst/>
                          <a:latin typeface="Calibri" panose="020F0502020204030204" pitchFamily="34" charset="0"/>
                        </a:rPr>
                        <a:t>Jackson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Existing buildings infrastructure improvements</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314,873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314,873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619,847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8517160"/>
                  </a:ext>
                </a:extLst>
              </a:tr>
              <a:tr h="238379">
                <a:tc>
                  <a:txBody>
                    <a:bodyPr/>
                    <a:lstStyle/>
                    <a:p>
                      <a:pPr algn="ctr" fontAlgn="b"/>
                      <a:r>
                        <a:rPr lang="en-US" sz="1400" b="0" i="0" u="none" strike="noStrike" dirty="0">
                          <a:solidFill>
                            <a:srgbClr val="000000"/>
                          </a:solidFill>
                          <a:effectLst/>
                          <a:latin typeface="Calibri" panose="020F0502020204030204" pitchFamily="34" charset="0"/>
                        </a:rPr>
                        <a:t>Jessamine</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Water and Wastewater line extension, site development work, and road improvements</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1,287,955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1,287,955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2,920,284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8587743"/>
                  </a:ext>
                </a:extLst>
              </a:tr>
              <a:tr h="238379">
                <a:tc>
                  <a:txBody>
                    <a:bodyPr/>
                    <a:lstStyle/>
                    <a:p>
                      <a:pPr algn="ctr" fontAlgn="b"/>
                      <a:r>
                        <a:rPr lang="en-US" sz="1400" b="0" i="0" u="none" strike="noStrike" dirty="0">
                          <a:solidFill>
                            <a:srgbClr val="000000"/>
                          </a:solidFill>
                          <a:effectLst/>
                          <a:latin typeface="Calibri" panose="020F0502020204030204" pitchFamily="34" charset="0"/>
                        </a:rPr>
                        <a:t>Johnson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Acquire private land</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551,241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217,500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435,000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8562902"/>
                  </a:ext>
                </a:extLst>
              </a:tr>
              <a:tr h="238379">
                <a:tc>
                  <a:txBody>
                    <a:bodyPr/>
                    <a:lstStyle/>
                    <a:p>
                      <a:pPr algn="ctr" fontAlgn="b"/>
                      <a:r>
                        <a:rPr lang="en-US" sz="1400" b="0" i="0" u="none" strike="noStrike" dirty="0">
                          <a:solidFill>
                            <a:srgbClr val="000000"/>
                          </a:solidFill>
                          <a:effectLst/>
                          <a:latin typeface="Calibri" panose="020F0502020204030204" pitchFamily="34" charset="0"/>
                        </a:rPr>
                        <a:t>Kenton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Construction of 30,000 sq ft office building</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4,109,128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2,000,000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13,532,000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3745872"/>
                  </a:ext>
                </a:extLst>
              </a:tr>
              <a:tr h="238379">
                <a:tc>
                  <a:txBody>
                    <a:bodyPr/>
                    <a:lstStyle/>
                    <a:p>
                      <a:pPr algn="ctr" fontAlgn="b"/>
                      <a:r>
                        <a:rPr lang="en-US" sz="1400" b="0" i="0" u="none" strike="noStrike" dirty="0">
                          <a:solidFill>
                            <a:srgbClr val="000000"/>
                          </a:solidFill>
                          <a:effectLst/>
                          <a:latin typeface="Calibri" panose="020F0502020204030204" pitchFamily="34" charset="0"/>
                        </a:rPr>
                        <a:t>Kenton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Renovation of 31,000 sq ft building</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4,109,128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2,000,000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8,805,000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4700410"/>
                  </a:ext>
                </a:extLst>
              </a:tr>
              <a:tr h="238379">
                <a:tc>
                  <a:txBody>
                    <a:bodyPr/>
                    <a:lstStyle/>
                    <a:p>
                      <a:pPr algn="ctr" fontAlgn="b"/>
                      <a:r>
                        <a:rPr lang="en-US" sz="1400" b="0" i="0" u="none" strike="noStrike" dirty="0">
                          <a:solidFill>
                            <a:srgbClr val="000000"/>
                          </a:solidFill>
                          <a:effectLst/>
                          <a:latin typeface="Calibri" panose="020F0502020204030204" pitchFamily="34" charset="0"/>
                        </a:rPr>
                        <a:t>Knox*</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Construction of 100,000 sq ft spec building</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4,638,593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1,892,000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3,784,000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5132763"/>
                  </a:ext>
                </a:extLst>
              </a:tr>
              <a:tr h="272382">
                <a:tc>
                  <a:txBody>
                    <a:bodyPr/>
                    <a:lstStyle/>
                    <a:p>
                      <a:pPr algn="ctr" fontAlgn="b"/>
                      <a:r>
                        <a:rPr lang="en-US" sz="1400" b="0" i="0" u="none" strike="noStrike" dirty="0">
                          <a:solidFill>
                            <a:srgbClr val="000000"/>
                          </a:solidFill>
                          <a:effectLst/>
                          <a:latin typeface="Calibri" panose="020F0502020204030204" pitchFamily="34" charset="0"/>
                        </a:rPr>
                        <a:t>LaRue</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Acquire private land</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361,345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361,345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824,760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80549"/>
                  </a:ext>
                </a:extLst>
              </a:tr>
              <a:tr h="293010">
                <a:tc>
                  <a:txBody>
                    <a:bodyPr/>
                    <a:lstStyle/>
                    <a:p>
                      <a:pPr algn="ctr" fontAlgn="b"/>
                      <a:r>
                        <a:rPr lang="en-US" sz="1400" b="0" i="0" u="none" strike="noStrike" dirty="0">
                          <a:solidFill>
                            <a:srgbClr val="000000"/>
                          </a:solidFill>
                          <a:effectLst/>
                          <a:latin typeface="Calibri" panose="020F0502020204030204" pitchFamily="34" charset="0"/>
                        </a:rPr>
                        <a:t>Laurel</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Construction of 105,000 sqft spec building</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1,521,819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1,521,819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3,839,000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8700351"/>
                  </a:ext>
                </a:extLst>
              </a:tr>
              <a:tr h="476759">
                <a:tc>
                  <a:txBody>
                    <a:bodyPr/>
                    <a:lstStyle/>
                    <a:p>
                      <a:pPr algn="ctr" fontAlgn="b"/>
                      <a:r>
                        <a:rPr lang="en-US" sz="1400" b="0" i="0" u="none" strike="noStrike" dirty="0">
                          <a:solidFill>
                            <a:srgbClr val="000000"/>
                          </a:solidFill>
                          <a:effectLst/>
                          <a:latin typeface="Calibri" panose="020F0502020204030204" pitchFamily="34" charset="0"/>
                        </a:rPr>
                        <a:t>Lincoln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Site work for two (2) build ready sites</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590,008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590,008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1,231,483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8372043"/>
                  </a:ext>
                </a:extLst>
              </a:tr>
            </a:tbl>
          </a:graphicData>
        </a:graphic>
      </p:graphicFrame>
      <p:sp>
        <p:nvSpPr>
          <p:cNvPr id="2" name="TextBox 1">
            <a:extLst>
              <a:ext uri="{FF2B5EF4-FFF2-40B4-BE49-F238E27FC236}">
                <a16:creationId xmlns:a16="http://schemas.microsoft.com/office/drawing/2014/main" id="{557A88CB-0FE3-59BD-CF90-5A250715964D}"/>
              </a:ext>
            </a:extLst>
          </p:cNvPr>
          <p:cNvSpPr txBox="1"/>
          <p:nvPr/>
        </p:nvSpPr>
        <p:spPr>
          <a:xfrm>
            <a:off x="508000" y="7403068"/>
            <a:ext cx="6908800" cy="307777"/>
          </a:xfrm>
          <a:prstGeom prst="rect">
            <a:avLst/>
          </a:prstGeom>
          <a:noFill/>
        </p:spPr>
        <p:txBody>
          <a:bodyPr wrap="square">
            <a:spAutoFit/>
          </a:bodyPr>
          <a:lstStyle/>
          <a:p>
            <a:pPr fontAlgn="b"/>
            <a:r>
              <a:rPr lang="en-US" sz="1400" b="0" i="0" u="none" strike="noStrike" dirty="0">
                <a:solidFill>
                  <a:srgbClr val="000000"/>
                </a:solidFill>
                <a:effectLst/>
                <a:latin typeface="Calibri" panose="020F0502020204030204" pitchFamily="34" charset="0"/>
              </a:rPr>
              <a:t>*Regional project.</a:t>
            </a:r>
          </a:p>
        </p:txBody>
      </p:sp>
    </p:spTree>
    <p:extLst>
      <p:ext uri="{BB962C8B-B14F-4D97-AF65-F5344CB8AC3E}">
        <p14:creationId xmlns:p14="http://schemas.microsoft.com/office/powerpoint/2010/main" val="431897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1A711F-B745-4862-A801-4784DF00A1AB}"/>
              </a:ext>
            </a:extLst>
          </p:cNvPr>
          <p:cNvSpPr>
            <a:spLocks noGrp="1"/>
          </p:cNvSpPr>
          <p:nvPr>
            <p:ph type="body" sz="quarter" idx="10"/>
          </p:nvPr>
        </p:nvSpPr>
        <p:spPr>
          <a:xfrm>
            <a:off x="508000" y="386393"/>
            <a:ext cx="12801600" cy="546100"/>
          </a:xfrm>
        </p:spPr>
        <p:txBody>
          <a:bodyPr>
            <a:normAutofit lnSpcReduction="10000"/>
          </a:bodyPr>
          <a:lstStyle/>
          <a:p>
            <a:r>
              <a:rPr lang="en-US" dirty="0"/>
              <a:t>Application Results</a:t>
            </a:r>
          </a:p>
        </p:txBody>
      </p:sp>
      <p:graphicFrame>
        <p:nvGraphicFramePr>
          <p:cNvPr id="4" name="Table 3">
            <a:extLst>
              <a:ext uri="{FF2B5EF4-FFF2-40B4-BE49-F238E27FC236}">
                <a16:creationId xmlns:a16="http://schemas.microsoft.com/office/drawing/2014/main" id="{C659A229-6A6B-76C1-E9C1-9FD695307FA2}"/>
              </a:ext>
            </a:extLst>
          </p:cNvPr>
          <p:cNvGraphicFramePr>
            <a:graphicFrameLocks noGrp="1"/>
          </p:cNvGraphicFramePr>
          <p:nvPr>
            <p:extLst>
              <p:ext uri="{D42A27DB-BD31-4B8C-83A1-F6EECF244321}">
                <p14:modId xmlns:p14="http://schemas.microsoft.com/office/powerpoint/2010/main" val="3946271563"/>
              </p:ext>
            </p:extLst>
          </p:nvPr>
        </p:nvGraphicFramePr>
        <p:xfrm>
          <a:off x="508001" y="1063248"/>
          <a:ext cx="12993624" cy="6374755"/>
        </p:xfrm>
        <a:graphic>
          <a:graphicData uri="http://schemas.openxmlformats.org/drawingml/2006/table">
            <a:tbl>
              <a:tblPr/>
              <a:tblGrid>
                <a:gridCol w="1499616">
                  <a:extLst>
                    <a:ext uri="{9D8B030D-6E8A-4147-A177-3AD203B41FA5}">
                      <a16:colId xmlns:a16="http://schemas.microsoft.com/office/drawing/2014/main" val="3604448712"/>
                    </a:ext>
                  </a:extLst>
                </a:gridCol>
                <a:gridCol w="5184648">
                  <a:extLst>
                    <a:ext uri="{9D8B030D-6E8A-4147-A177-3AD203B41FA5}">
                      <a16:colId xmlns:a16="http://schemas.microsoft.com/office/drawing/2014/main" val="2900443787"/>
                    </a:ext>
                  </a:extLst>
                </a:gridCol>
                <a:gridCol w="2103120">
                  <a:extLst>
                    <a:ext uri="{9D8B030D-6E8A-4147-A177-3AD203B41FA5}">
                      <a16:colId xmlns:a16="http://schemas.microsoft.com/office/drawing/2014/main" val="3970415261"/>
                    </a:ext>
                  </a:extLst>
                </a:gridCol>
                <a:gridCol w="2103120">
                  <a:extLst>
                    <a:ext uri="{9D8B030D-6E8A-4147-A177-3AD203B41FA5}">
                      <a16:colId xmlns:a16="http://schemas.microsoft.com/office/drawing/2014/main" val="4291887971"/>
                    </a:ext>
                  </a:extLst>
                </a:gridCol>
                <a:gridCol w="2103120">
                  <a:extLst>
                    <a:ext uri="{9D8B030D-6E8A-4147-A177-3AD203B41FA5}">
                      <a16:colId xmlns:a16="http://schemas.microsoft.com/office/drawing/2014/main" val="3011597674"/>
                    </a:ext>
                  </a:extLst>
                </a:gridCol>
              </a:tblGrid>
              <a:tr h="476759">
                <a:tc>
                  <a:txBody>
                    <a:bodyPr/>
                    <a:lstStyle/>
                    <a:p>
                      <a:pPr algn="ctr" fontAlgn="ctr"/>
                      <a:r>
                        <a:rPr lang="en-US" sz="1400" b="1" i="0" u="none" strike="noStrike" dirty="0">
                          <a:solidFill>
                            <a:srgbClr val="000000"/>
                          </a:solidFill>
                          <a:effectLst/>
                          <a:latin typeface="Calibri" panose="020F0502020204030204" pitchFamily="34" charset="0"/>
                        </a:rPr>
                        <a:t>Primary County</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ctr"/>
                      <a:r>
                        <a:rPr lang="en-US" sz="1400" b="1" i="0" u="none" strike="noStrike" dirty="0">
                          <a:solidFill>
                            <a:srgbClr val="000000"/>
                          </a:solidFill>
                          <a:effectLst/>
                          <a:latin typeface="Calibri" panose="020F0502020204030204" pitchFamily="34" charset="0"/>
                        </a:rPr>
                        <a:t>Description of Project</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ctr"/>
                      <a:r>
                        <a:rPr lang="en-US" sz="1400" b="1" i="0" u="none" strike="noStrike" dirty="0">
                          <a:solidFill>
                            <a:srgbClr val="000000"/>
                          </a:solidFill>
                          <a:effectLst/>
                          <a:latin typeface="Calibri" panose="020F0502020204030204" pitchFamily="34" charset="0"/>
                        </a:rPr>
                        <a:t> Maximum Allocation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ctr"/>
                      <a:r>
                        <a:rPr lang="en-US" sz="1400" b="1" i="0" u="none" strike="noStrike" dirty="0">
                          <a:solidFill>
                            <a:srgbClr val="000000"/>
                          </a:solidFill>
                          <a:effectLst/>
                          <a:latin typeface="Calibri" panose="020F0502020204030204" pitchFamily="34" charset="0"/>
                        </a:rPr>
                        <a:t> Requested Amount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ctr"/>
                      <a:r>
                        <a:rPr lang="en-US" sz="1400" b="1" i="0" u="none" strike="noStrike" dirty="0">
                          <a:solidFill>
                            <a:srgbClr val="000000"/>
                          </a:solidFill>
                          <a:effectLst/>
                          <a:latin typeface="Calibri" panose="020F0502020204030204" pitchFamily="34" charset="0"/>
                        </a:rPr>
                        <a:t> Total Project Estimate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935005512"/>
                  </a:ext>
                </a:extLst>
              </a:tr>
              <a:tr h="238379">
                <a:tc>
                  <a:txBody>
                    <a:bodyPr/>
                    <a:lstStyle/>
                    <a:p>
                      <a:pPr algn="ctr" fontAlgn="b"/>
                      <a:r>
                        <a:rPr lang="en-US" sz="1400" b="0" i="0" u="none" strike="noStrike" dirty="0">
                          <a:solidFill>
                            <a:srgbClr val="000000"/>
                          </a:solidFill>
                          <a:effectLst/>
                          <a:latin typeface="Calibri" panose="020F0502020204030204" pitchFamily="34" charset="0"/>
                        </a:rPr>
                        <a:t>Logan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Increase Lift Station capacity</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666,739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666,739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1,750,000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39980"/>
                  </a:ext>
                </a:extLst>
              </a:tr>
              <a:tr h="238379">
                <a:tc>
                  <a:txBody>
                    <a:bodyPr/>
                    <a:lstStyle/>
                    <a:p>
                      <a:pPr algn="ctr" fontAlgn="b"/>
                      <a:r>
                        <a:rPr lang="en-US" sz="1400" b="0" i="0" u="none" strike="noStrike" dirty="0">
                          <a:solidFill>
                            <a:srgbClr val="000000"/>
                          </a:solidFill>
                          <a:effectLst/>
                          <a:latin typeface="Calibri" panose="020F0502020204030204" pitchFamily="34" charset="0"/>
                        </a:rPr>
                        <a:t>Lyon*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Complete Due Diligence and Engineering Studies for floodplain mitigation strategy</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1,294,687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34,715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69,429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3627889"/>
                  </a:ext>
                </a:extLst>
              </a:tr>
              <a:tr h="238379">
                <a:tc>
                  <a:txBody>
                    <a:bodyPr/>
                    <a:lstStyle/>
                    <a:p>
                      <a:pPr algn="ctr" fontAlgn="b"/>
                      <a:r>
                        <a:rPr lang="en-US" sz="1400" b="0" i="0" u="none" strike="noStrike" dirty="0">
                          <a:solidFill>
                            <a:srgbClr val="000000"/>
                          </a:solidFill>
                          <a:effectLst/>
                          <a:latin typeface="Calibri" panose="020F0502020204030204" pitchFamily="34" charset="0"/>
                        </a:rPr>
                        <a:t>Madison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Site Development work for 8-acre graded site</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2,253,113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500,000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999,505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8915641"/>
                  </a:ext>
                </a:extLst>
              </a:tr>
              <a:tr h="238379">
                <a:tc>
                  <a:txBody>
                    <a:bodyPr/>
                    <a:lstStyle/>
                    <a:p>
                      <a:pPr algn="ctr" fontAlgn="b"/>
                      <a:r>
                        <a:rPr lang="en-US" sz="1400" b="0" i="0" u="none" strike="noStrike" dirty="0">
                          <a:solidFill>
                            <a:srgbClr val="000000"/>
                          </a:solidFill>
                          <a:effectLst/>
                          <a:latin typeface="Calibri" panose="020F0502020204030204" pitchFamily="34" charset="0"/>
                        </a:rPr>
                        <a:t>Marion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Road construction and site development work</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475,919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285,000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570,000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9466651"/>
                  </a:ext>
                </a:extLst>
              </a:tr>
              <a:tr h="238379">
                <a:tc>
                  <a:txBody>
                    <a:bodyPr/>
                    <a:lstStyle/>
                    <a:p>
                      <a:pPr algn="ctr" fontAlgn="b"/>
                      <a:r>
                        <a:rPr lang="en-US" sz="1400" b="0" i="0" u="none" strike="noStrike" dirty="0">
                          <a:solidFill>
                            <a:srgbClr val="000000"/>
                          </a:solidFill>
                          <a:effectLst/>
                          <a:latin typeface="Calibri" panose="020F0502020204030204" pitchFamily="34" charset="0"/>
                        </a:rPr>
                        <a:t>Martin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Renovation of 55,000 sq ft industrial building</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274,332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110,000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220,000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3132693"/>
                  </a:ext>
                </a:extLst>
              </a:tr>
              <a:tr h="238379">
                <a:tc>
                  <a:txBody>
                    <a:bodyPr/>
                    <a:lstStyle/>
                    <a:p>
                      <a:pPr algn="ctr" fontAlgn="b"/>
                      <a:r>
                        <a:rPr lang="en-US" sz="1400" b="0" i="0" u="none" strike="noStrike" dirty="0">
                          <a:solidFill>
                            <a:srgbClr val="000000"/>
                          </a:solidFill>
                          <a:effectLst/>
                          <a:latin typeface="Calibri" panose="020F0502020204030204" pitchFamily="34" charset="0"/>
                        </a:rPr>
                        <a:t>Mason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Extend wastewater and natural gas to pad site and additional due diligence</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416,104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416,104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3,340,000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5684095"/>
                  </a:ext>
                </a:extLst>
              </a:tr>
              <a:tr h="238379">
                <a:tc>
                  <a:txBody>
                    <a:bodyPr/>
                    <a:lstStyle/>
                    <a:p>
                      <a:pPr algn="ctr" fontAlgn="b"/>
                      <a:r>
                        <a:rPr lang="en-US" sz="1400" b="0" i="0" u="none" strike="noStrike" dirty="0">
                          <a:solidFill>
                            <a:srgbClr val="000000"/>
                          </a:solidFill>
                          <a:effectLst/>
                          <a:latin typeface="Calibri" panose="020F0502020204030204" pitchFamily="34" charset="0"/>
                        </a:rPr>
                        <a:t>McCracken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Extend wastewater infrastructure</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1,649,713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500,000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2,000,000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2339059"/>
                  </a:ext>
                </a:extLst>
              </a:tr>
              <a:tr h="238379">
                <a:tc>
                  <a:txBody>
                    <a:bodyPr/>
                    <a:lstStyle/>
                    <a:p>
                      <a:pPr algn="ctr" fontAlgn="b"/>
                      <a:r>
                        <a:rPr lang="en-US" sz="1400" b="0" i="0" u="none" strike="noStrike" dirty="0">
                          <a:solidFill>
                            <a:srgbClr val="000000"/>
                          </a:solidFill>
                          <a:effectLst/>
                          <a:latin typeface="Calibri" panose="020F0502020204030204" pitchFamily="34" charset="0"/>
                        </a:rPr>
                        <a:t>McCreary</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Completion of 29,000 sq ft spec building</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410,466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410,466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1,800,000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909479"/>
                  </a:ext>
                </a:extLst>
              </a:tr>
              <a:tr h="266262">
                <a:tc>
                  <a:txBody>
                    <a:bodyPr/>
                    <a:lstStyle/>
                    <a:p>
                      <a:pPr algn="ctr" fontAlgn="b"/>
                      <a:r>
                        <a:rPr lang="en-US" sz="1400" b="0" i="0" u="none" strike="noStrike" dirty="0">
                          <a:solidFill>
                            <a:srgbClr val="000000"/>
                          </a:solidFill>
                          <a:effectLst/>
                          <a:latin typeface="Calibri" panose="020F0502020204030204" pitchFamily="34" charset="0"/>
                        </a:rPr>
                        <a:t>Muhlenberg</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Demolition of existing structure, road improvement, and acquisition of adjacent private land</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751,710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745,000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1,490,000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5995655"/>
                  </a:ext>
                </a:extLst>
              </a:tr>
              <a:tr h="238379">
                <a:tc>
                  <a:txBody>
                    <a:bodyPr/>
                    <a:lstStyle/>
                    <a:p>
                      <a:pPr algn="ctr" fontAlgn="b"/>
                      <a:r>
                        <a:rPr lang="en-US" sz="1400" b="0" i="0" u="none" strike="noStrike" dirty="0">
                          <a:solidFill>
                            <a:srgbClr val="000000"/>
                          </a:solidFill>
                          <a:effectLst/>
                          <a:latin typeface="Calibri" panose="020F0502020204030204" pitchFamily="34" charset="0"/>
                        </a:rPr>
                        <a:t>Nicholas*</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Acquire private land</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675,416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492,599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596,460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0731272"/>
                  </a:ext>
                </a:extLst>
              </a:tr>
              <a:tr h="238379">
                <a:tc>
                  <a:txBody>
                    <a:bodyPr/>
                    <a:lstStyle/>
                    <a:p>
                      <a:pPr algn="ctr" fontAlgn="b"/>
                      <a:r>
                        <a:rPr lang="en-US" sz="1400" b="0" i="0" u="none" strike="noStrike" dirty="0">
                          <a:solidFill>
                            <a:srgbClr val="000000"/>
                          </a:solidFill>
                          <a:effectLst/>
                          <a:latin typeface="Calibri" panose="020F0502020204030204" pitchFamily="34" charset="0"/>
                        </a:rPr>
                        <a:t>Ohio</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Water and wastewater extension and road improvements</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577,782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1,568,050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3843560"/>
                  </a:ext>
                </a:extLst>
              </a:tr>
              <a:tr h="238379">
                <a:tc>
                  <a:txBody>
                    <a:bodyPr/>
                    <a:lstStyle/>
                    <a:p>
                      <a:pPr algn="ctr" fontAlgn="b"/>
                      <a:r>
                        <a:rPr lang="en-US" sz="1400" b="0" i="0" u="none" strike="noStrike" dirty="0">
                          <a:solidFill>
                            <a:srgbClr val="000000"/>
                          </a:solidFill>
                          <a:effectLst/>
                          <a:latin typeface="Calibri" panose="020F0502020204030204" pitchFamily="34" charset="0"/>
                        </a:rPr>
                        <a:t>Oldham</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Wastewater Infrastructure Improvements</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1,643,199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1,643,199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10,000,000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1001107"/>
                  </a:ext>
                </a:extLst>
              </a:tr>
              <a:tr h="238379">
                <a:tc>
                  <a:txBody>
                    <a:bodyPr/>
                    <a:lstStyle/>
                    <a:p>
                      <a:pPr algn="ctr" fontAlgn="b"/>
                      <a:r>
                        <a:rPr lang="en-US" sz="1400" b="0" i="0" u="none" strike="noStrike" dirty="0">
                          <a:solidFill>
                            <a:srgbClr val="000000"/>
                          </a:solidFill>
                          <a:effectLst/>
                          <a:latin typeface="Calibri" panose="020F0502020204030204" pitchFamily="34" charset="0"/>
                        </a:rPr>
                        <a:t>Owen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Construction of a build ready pad</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274,114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92,500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185,000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8517160"/>
                  </a:ext>
                </a:extLst>
              </a:tr>
              <a:tr h="238379">
                <a:tc>
                  <a:txBody>
                    <a:bodyPr/>
                    <a:lstStyle/>
                    <a:p>
                      <a:pPr algn="ctr" fontAlgn="b"/>
                      <a:r>
                        <a:rPr lang="en-US" sz="1400" b="0" i="0" u="none" strike="noStrike" dirty="0">
                          <a:solidFill>
                            <a:srgbClr val="000000"/>
                          </a:solidFill>
                          <a:effectLst/>
                          <a:latin typeface="Calibri" panose="020F0502020204030204" pitchFamily="34" charset="0"/>
                        </a:rPr>
                        <a:t>Powell</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Water and wastewater infrastructure extension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319,102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319,102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780,000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8587743"/>
                  </a:ext>
                </a:extLst>
              </a:tr>
              <a:tr h="238379">
                <a:tc>
                  <a:txBody>
                    <a:bodyPr/>
                    <a:lstStyle/>
                    <a:p>
                      <a:pPr algn="ctr" fontAlgn="b"/>
                      <a:r>
                        <a:rPr lang="en-US" sz="1400" b="0" i="0" u="none" strike="noStrike" dirty="0">
                          <a:solidFill>
                            <a:srgbClr val="000000"/>
                          </a:solidFill>
                          <a:effectLst/>
                          <a:latin typeface="Calibri" panose="020F0502020204030204" pitchFamily="34" charset="0"/>
                        </a:rPr>
                        <a:t>Pulaski</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Site Development work</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1,580,662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1,580,662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6,124,083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8562902"/>
                  </a:ext>
                </a:extLst>
              </a:tr>
              <a:tr h="238379">
                <a:tc>
                  <a:txBody>
                    <a:bodyPr/>
                    <a:lstStyle/>
                    <a:p>
                      <a:pPr algn="ctr" fontAlgn="b"/>
                      <a:r>
                        <a:rPr lang="en-US" sz="1400" b="0" i="0" u="none" strike="noStrike" dirty="0">
                          <a:solidFill>
                            <a:srgbClr val="000000"/>
                          </a:solidFill>
                          <a:effectLst/>
                          <a:latin typeface="Calibri" panose="020F0502020204030204" pitchFamily="34" charset="0"/>
                        </a:rPr>
                        <a:t>Rockcastle*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Acquire private land and complete Due Diligence</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1,391,835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       801,700</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1,604,000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3745872"/>
                  </a:ext>
                </a:extLst>
              </a:tr>
              <a:tr h="238379">
                <a:tc>
                  <a:txBody>
                    <a:bodyPr/>
                    <a:lstStyle/>
                    <a:p>
                      <a:pPr algn="ctr" fontAlgn="b"/>
                      <a:r>
                        <a:rPr lang="en-US" sz="1400" b="0" i="0" u="none" strike="noStrike" dirty="0">
                          <a:solidFill>
                            <a:srgbClr val="000000"/>
                          </a:solidFill>
                          <a:effectLst/>
                          <a:latin typeface="Calibri" panose="020F0502020204030204" pitchFamily="34" charset="0"/>
                        </a:rPr>
                        <a:t>Rowan*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Construction a 100,000 sq ft pad ready site</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1,081,605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148,578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404,810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4700410"/>
                  </a:ext>
                </a:extLst>
              </a:tr>
              <a:tr h="238379">
                <a:tc>
                  <a:txBody>
                    <a:bodyPr/>
                    <a:lstStyle/>
                    <a:p>
                      <a:pPr algn="ctr" fontAlgn="b"/>
                      <a:r>
                        <a:rPr lang="en-US" sz="1400" b="0" i="0" u="none" strike="noStrike" dirty="0">
                          <a:solidFill>
                            <a:srgbClr val="000000"/>
                          </a:solidFill>
                          <a:effectLst/>
                          <a:latin typeface="Calibri" panose="020F0502020204030204" pitchFamily="34" charset="0"/>
                        </a:rPr>
                        <a:t>Rowan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Acquire private land</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599,414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599,414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2,300,000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5132763"/>
                  </a:ext>
                </a:extLst>
              </a:tr>
              <a:tr h="272382">
                <a:tc>
                  <a:txBody>
                    <a:bodyPr/>
                    <a:lstStyle/>
                    <a:p>
                      <a:pPr algn="ctr" fontAlgn="b"/>
                      <a:r>
                        <a:rPr lang="en-US" sz="1400" b="0" i="0" u="none" strike="noStrike" dirty="0">
                          <a:solidFill>
                            <a:srgbClr val="000000"/>
                          </a:solidFill>
                          <a:effectLst/>
                          <a:latin typeface="Calibri" panose="020F0502020204030204" pitchFamily="34" charset="0"/>
                        </a:rPr>
                        <a:t>Russell</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Construction of access road</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437,274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437,274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974,500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80549"/>
                  </a:ext>
                </a:extLst>
              </a:tr>
              <a:tr h="293010">
                <a:tc>
                  <a:txBody>
                    <a:bodyPr/>
                    <a:lstStyle/>
                    <a:p>
                      <a:pPr algn="ctr" fontAlgn="b"/>
                      <a:r>
                        <a:rPr lang="en-US" sz="1400" b="0" i="0" u="none" strike="noStrike" dirty="0">
                          <a:solidFill>
                            <a:srgbClr val="000000"/>
                          </a:solidFill>
                          <a:effectLst/>
                          <a:latin typeface="Calibri" panose="020F0502020204030204" pitchFamily="34" charset="0"/>
                        </a:rPr>
                        <a:t>Scott</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Construction of Speculative Building</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1,389,162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800,000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1,600,000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8700351"/>
                  </a:ext>
                </a:extLst>
              </a:tr>
              <a:tr h="476759">
                <a:tc>
                  <a:txBody>
                    <a:bodyPr/>
                    <a:lstStyle/>
                    <a:p>
                      <a:pPr algn="ctr" fontAlgn="b"/>
                      <a:r>
                        <a:rPr lang="en-US" sz="1400" b="0" i="0" u="none" strike="noStrike" dirty="0">
                          <a:solidFill>
                            <a:srgbClr val="000000"/>
                          </a:solidFill>
                          <a:effectLst/>
                          <a:latin typeface="Calibri" panose="020F0502020204030204" pitchFamily="34" charset="0"/>
                        </a:rPr>
                        <a:t>Shelby</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Site Development work and road, water and wastewater improvements</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1,168,228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1,168,228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3,750,000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8372043"/>
                  </a:ext>
                </a:extLst>
              </a:tr>
            </a:tbl>
          </a:graphicData>
        </a:graphic>
      </p:graphicFrame>
      <p:sp>
        <p:nvSpPr>
          <p:cNvPr id="2" name="TextBox 1">
            <a:extLst>
              <a:ext uri="{FF2B5EF4-FFF2-40B4-BE49-F238E27FC236}">
                <a16:creationId xmlns:a16="http://schemas.microsoft.com/office/drawing/2014/main" id="{9629235F-6AE2-5628-9963-DF490815B05C}"/>
              </a:ext>
            </a:extLst>
          </p:cNvPr>
          <p:cNvSpPr txBox="1"/>
          <p:nvPr/>
        </p:nvSpPr>
        <p:spPr>
          <a:xfrm>
            <a:off x="508000" y="7403068"/>
            <a:ext cx="6908800" cy="307777"/>
          </a:xfrm>
          <a:prstGeom prst="rect">
            <a:avLst/>
          </a:prstGeom>
          <a:noFill/>
        </p:spPr>
        <p:txBody>
          <a:bodyPr wrap="square">
            <a:spAutoFit/>
          </a:bodyPr>
          <a:lstStyle/>
          <a:p>
            <a:pPr fontAlgn="b"/>
            <a:r>
              <a:rPr lang="en-US" sz="1400" b="0" i="0" u="none" strike="noStrike" dirty="0">
                <a:solidFill>
                  <a:srgbClr val="000000"/>
                </a:solidFill>
                <a:effectLst/>
                <a:latin typeface="Calibri" panose="020F0502020204030204" pitchFamily="34" charset="0"/>
              </a:rPr>
              <a:t>*Regional project.</a:t>
            </a:r>
          </a:p>
        </p:txBody>
      </p:sp>
    </p:spTree>
    <p:extLst>
      <p:ext uri="{BB962C8B-B14F-4D97-AF65-F5344CB8AC3E}">
        <p14:creationId xmlns:p14="http://schemas.microsoft.com/office/powerpoint/2010/main" val="2082335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1A711F-B745-4862-A801-4784DF00A1AB}"/>
              </a:ext>
            </a:extLst>
          </p:cNvPr>
          <p:cNvSpPr>
            <a:spLocks noGrp="1"/>
          </p:cNvSpPr>
          <p:nvPr>
            <p:ph type="body" sz="quarter" idx="10"/>
          </p:nvPr>
        </p:nvSpPr>
        <p:spPr>
          <a:xfrm>
            <a:off x="508000" y="386393"/>
            <a:ext cx="12801600" cy="546100"/>
          </a:xfrm>
        </p:spPr>
        <p:txBody>
          <a:bodyPr>
            <a:normAutofit lnSpcReduction="10000"/>
          </a:bodyPr>
          <a:lstStyle/>
          <a:p>
            <a:r>
              <a:rPr lang="en-US" dirty="0"/>
              <a:t>Application Results</a:t>
            </a:r>
          </a:p>
        </p:txBody>
      </p:sp>
      <p:graphicFrame>
        <p:nvGraphicFramePr>
          <p:cNvPr id="4" name="Table 3">
            <a:extLst>
              <a:ext uri="{FF2B5EF4-FFF2-40B4-BE49-F238E27FC236}">
                <a16:creationId xmlns:a16="http://schemas.microsoft.com/office/drawing/2014/main" id="{C659A229-6A6B-76C1-E9C1-9FD695307FA2}"/>
              </a:ext>
            </a:extLst>
          </p:cNvPr>
          <p:cNvGraphicFramePr>
            <a:graphicFrameLocks noGrp="1"/>
          </p:cNvGraphicFramePr>
          <p:nvPr>
            <p:extLst>
              <p:ext uri="{D42A27DB-BD31-4B8C-83A1-F6EECF244321}">
                <p14:modId xmlns:p14="http://schemas.microsoft.com/office/powerpoint/2010/main" val="2079738080"/>
              </p:ext>
            </p:extLst>
          </p:nvPr>
        </p:nvGraphicFramePr>
        <p:xfrm>
          <a:off x="508001" y="1041988"/>
          <a:ext cx="12993624" cy="2888432"/>
        </p:xfrm>
        <a:graphic>
          <a:graphicData uri="http://schemas.openxmlformats.org/drawingml/2006/table">
            <a:tbl>
              <a:tblPr/>
              <a:tblGrid>
                <a:gridCol w="1499616">
                  <a:extLst>
                    <a:ext uri="{9D8B030D-6E8A-4147-A177-3AD203B41FA5}">
                      <a16:colId xmlns:a16="http://schemas.microsoft.com/office/drawing/2014/main" val="3604448712"/>
                    </a:ext>
                  </a:extLst>
                </a:gridCol>
                <a:gridCol w="5184648">
                  <a:extLst>
                    <a:ext uri="{9D8B030D-6E8A-4147-A177-3AD203B41FA5}">
                      <a16:colId xmlns:a16="http://schemas.microsoft.com/office/drawing/2014/main" val="2900443787"/>
                    </a:ext>
                  </a:extLst>
                </a:gridCol>
                <a:gridCol w="2103120">
                  <a:extLst>
                    <a:ext uri="{9D8B030D-6E8A-4147-A177-3AD203B41FA5}">
                      <a16:colId xmlns:a16="http://schemas.microsoft.com/office/drawing/2014/main" val="3970415261"/>
                    </a:ext>
                  </a:extLst>
                </a:gridCol>
                <a:gridCol w="2103120">
                  <a:extLst>
                    <a:ext uri="{9D8B030D-6E8A-4147-A177-3AD203B41FA5}">
                      <a16:colId xmlns:a16="http://schemas.microsoft.com/office/drawing/2014/main" val="4291887971"/>
                    </a:ext>
                  </a:extLst>
                </a:gridCol>
                <a:gridCol w="2103120">
                  <a:extLst>
                    <a:ext uri="{9D8B030D-6E8A-4147-A177-3AD203B41FA5}">
                      <a16:colId xmlns:a16="http://schemas.microsoft.com/office/drawing/2014/main" val="3011597674"/>
                    </a:ext>
                  </a:extLst>
                </a:gridCol>
              </a:tblGrid>
              <a:tr h="476759">
                <a:tc>
                  <a:txBody>
                    <a:bodyPr/>
                    <a:lstStyle/>
                    <a:p>
                      <a:pPr algn="ctr" fontAlgn="ctr"/>
                      <a:r>
                        <a:rPr lang="en-US" sz="1400" b="1" i="0" u="none" strike="noStrike" dirty="0">
                          <a:solidFill>
                            <a:srgbClr val="000000"/>
                          </a:solidFill>
                          <a:effectLst/>
                          <a:latin typeface="Calibri" panose="020F0502020204030204" pitchFamily="34" charset="0"/>
                        </a:rPr>
                        <a:t>Primary County</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ctr"/>
                      <a:r>
                        <a:rPr lang="en-US" sz="1400" b="1" i="0" u="none" strike="noStrike" dirty="0">
                          <a:solidFill>
                            <a:srgbClr val="000000"/>
                          </a:solidFill>
                          <a:effectLst/>
                          <a:latin typeface="Calibri" panose="020F0502020204030204" pitchFamily="34" charset="0"/>
                        </a:rPr>
                        <a:t>Description of Project</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ctr"/>
                      <a:r>
                        <a:rPr lang="en-US" sz="1400" b="1" i="0" u="none" strike="noStrike" dirty="0">
                          <a:solidFill>
                            <a:srgbClr val="000000"/>
                          </a:solidFill>
                          <a:effectLst/>
                          <a:latin typeface="Calibri" panose="020F0502020204030204" pitchFamily="34" charset="0"/>
                        </a:rPr>
                        <a:t> Maximum Allocation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ctr"/>
                      <a:r>
                        <a:rPr lang="en-US" sz="1400" b="1" i="0" u="none" strike="noStrike" dirty="0">
                          <a:solidFill>
                            <a:srgbClr val="000000"/>
                          </a:solidFill>
                          <a:effectLst/>
                          <a:latin typeface="Calibri" panose="020F0502020204030204" pitchFamily="34" charset="0"/>
                        </a:rPr>
                        <a:t> Requested Amount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ctr"/>
                      <a:r>
                        <a:rPr lang="en-US" sz="1400" b="1" i="0" u="none" strike="noStrike" dirty="0">
                          <a:solidFill>
                            <a:srgbClr val="000000"/>
                          </a:solidFill>
                          <a:effectLst/>
                          <a:latin typeface="Calibri" panose="020F0502020204030204" pitchFamily="34" charset="0"/>
                        </a:rPr>
                        <a:t> Total Project Estimate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935005512"/>
                  </a:ext>
                </a:extLst>
              </a:tr>
              <a:tr h="238379">
                <a:tc>
                  <a:txBody>
                    <a:bodyPr/>
                    <a:lstStyle/>
                    <a:p>
                      <a:pPr algn="l" fontAlgn="b"/>
                      <a:r>
                        <a:rPr lang="en-US" sz="1400" b="0" i="0" u="none" strike="noStrike" dirty="0">
                          <a:solidFill>
                            <a:srgbClr val="000000"/>
                          </a:solidFill>
                          <a:effectLst/>
                          <a:latin typeface="Calibri" panose="020F0502020204030204" pitchFamily="34" charset="0"/>
                        </a:rPr>
                        <a:t>Simpson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Construction of 50,000 sq ft pad site</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476,235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252,500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505,000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39980"/>
                  </a:ext>
                </a:extLst>
              </a:tr>
              <a:tr h="238379">
                <a:tc>
                  <a:txBody>
                    <a:bodyPr/>
                    <a:lstStyle/>
                    <a:p>
                      <a:pPr algn="l" fontAlgn="b"/>
                      <a:r>
                        <a:rPr lang="en-US" sz="1400" b="0" i="0" u="none" strike="noStrike" dirty="0">
                          <a:solidFill>
                            <a:srgbClr val="000000"/>
                          </a:solidFill>
                          <a:effectLst/>
                          <a:latin typeface="Calibri" panose="020F0502020204030204" pitchFamily="34" charset="0"/>
                        </a:rPr>
                        <a:t>Todd</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Utility extensions</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297,568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297,568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650,000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3627889"/>
                  </a:ext>
                </a:extLst>
              </a:tr>
              <a:tr h="238379">
                <a:tc>
                  <a:txBody>
                    <a:bodyPr/>
                    <a:lstStyle/>
                    <a:p>
                      <a:pPr algn="l" fontAlgn="b"/>
                      <a:r>
                        <a:rPr lang="en-US" sz="1400" b="0" i="0" u="none" strike="noStrike" dirty="0">
                          <a:solidFill>
                            <a:srgbClr val="000000"/>
                          </a:solidFill>
                          <a:effectLst/>
                          <a:latin typeface="Calibri" panose="020F0502020204030204" pitchFamily="34" charset="0"/>
                        </a:rPr>
                        <a:t>Trigg</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Construction of 100,000 sq ft spec building</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341,755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225,000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450,000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8915641"/>
                  </a:ext>
                </a:extLst>
              </a:tr>
              <a:tr h="238379">
                <a:tc>
                  <a:txBody>
                    <a:bodyPr/>
                    <a:lstStyle/>
                    <a:p>
                      <a:pPr algn="l" fontAlgn="b"/>
                      <a:r>
                        <a:rPr lang="en-US" sz="1400" b="0" i="0" u="none" strike="noStrike" dirty="0">
                          <a:solidFill>
                            <a:srgbClr val="000000"/>
                          </a:solidFill>
                          <a:effectLst/>
                          <a:latin typeface="Calibri" panose="020F0502020204030204" pitchFamily="34" charset="0"/>
                        </a:rPr>
                        <a:t>Warren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Rail spur extension and construction of 80,000 sq ft spec building</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3,270,357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3,097,500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6,195,000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9466651"/>
                  </a:ext>
                </a:extLst>
              </a:tr>
              <a:tr h="238379">
                <a:tc>
                  <a:txBody>
                    <a:bodyPr/>
                    <a:lstStyle/>
                    <a:p>
                      <a:pPr algn="l" fontAlgn="b"/>
                      <a:r>
                        <a:rPr lang="en-US" sz="1400" b="0" i="0" u="none" strike="noStrike" dirty="0">
                          <a:solidFill>
                            <a:srgbClr val="000000"/>
                          </a:solidFill>
                          <a:effectLst/>
                          <a:latin typeface="Calibri" panose="020F0502020204030204" pitchFamily="34" charset="0"/>
                        </a:rPr>
                        <a:t>Washington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Site development work to create a build ready site</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292,318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3132693"/>
                  </a:ext>
                </a:extLst>
              </a:tr>
              <a:tr h="238379">
                <a:tc>
                  <a:txBody>
                    <a:bodyPr/>
                    <a:lstStyle/>
                    <a:p>
                      <a:pPr algn="l" fontAlgn="b"/>
                      <a:r>
                        <a:rPr lang="en-US" sz="1400" b="0" i="0" u="none" strike="noStrike" dirty="0">
                          <a:solidFill>
                            <a:srgbClr val="000000"/>
                          </a:solidFill>
                          <a:effectLst/>
                          <a:latin typeface="Calibri" panose="020F0502020204030204" pitchFamily="34" charset="0"/>
                        </a:rPr>
                        <a:t>Washington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Complete Due Diligence and utility extensions</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292,318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5684095"/>
                  </a:ext>
                </a:extLst>
              </a:tr>
              <a:tr h="238379">
                <a:tc>
                  <a:txBody>
                    <a:bodyPr/>
                    <a:lstStyle/>
                    <a:p>
                      <a:pPr algn="l" fontAlgn="b"/>
                      <a:r>
                        <a:rPr lang="en-US" sz="1400" b="0" i="0" u="none" strike="noStrike" dirty="0">
                          <a:solidFill>
                            <a:srgbClr val="000000"/>
                          </a:solidFill>
                          <a:effectLst/>
                          <a:latin typeface="Calibri" panose="020F0502020204030204" pitchFamily="34" charset="0"/>
                        </a:rPr>
                        <a:t>Wayne</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Water line extension and installation of pump station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475,287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361,000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722,400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2339059"/>
                  </a:ext>
                </a:extLst>
              </a:tr>
              <a:tr h="238379">
                <a:tc>
                  <a:txBody>
                    <a:bodyPr/>
                    <a:lstStyle/>
                    <a:p>
                      <a:pPr algn="l" fontAlgn="b"/>
                      <a:r>
                        <a:rPr lang="en-US" sz="1400" b="0" i="0" u="none" strike="noStrike" dirty="0">
                          <a:solidFill>
                            <a:srgbClr val="000000"/>
                          </a:solidFill>
                          <a:effectLst/>
                          <a:latin typeface="Calibri" panose="020F0502020204030204" pitchFamily="34" charset="0"/>
                        </a:rPr>
                        <a:t>Woodford</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Water and wastewater extension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653,104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653,104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1,389,500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909479"/>
                  </a:ext>
                </a:extLst>
              </a:tr>
              <a:tr h="266262">
                <a:tc>
                  <a:txBody>
                    <a:bodyPr/>
                    <a:lstStyle/>
                    <a:p>
                      <a:pPr algn="l" fontAlgn="ctr"/>
                      <a:r>
                        <a:rPr lang="en-US" sz="1400" b="0" i="0" u="none" strike="noStrike" dirty="0">
                          <a:solidFill>
                            <a:srgbClr val="000000"/>
                          </a:solidFill>
                          <a:effectLst/>
                          <a:latin typeface="Calibri" panose="020F0502020204030204" pitchFamily="34" charset="0"/>
                        </a:rPr>
                        <a:t>Christian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Complete Due Diligence</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1,768,152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420,750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841,500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5995655"/>
                  </a:ext>
                </a:extLst>
              </a:tr>
              <a:tr h="238379">
                <a:tc>
                  <a:txBody>
                    <a:bodyPr/>
                    <a:lstStyle/>
                    <a:p>
                      <a:pPr algn="r" fontAlgn="b"/>
                      <a:r>
                        <a:rPr lang="en-US" sz="1400" b="1" i="0" u="none" strike="noStrike" dirty="0">
                          <a:solidFill>
                            <a:srgbClr val="000000"/>
                          </a:solidFill>
                          <a:effectLst/>
                          <a:latin typeface="Calibri" panose="020F0502020204030204" pitchFamily="34" charset="0"/>
                        </a:rPr>
                        <a:t>TOTAL</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4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4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dirty="0">
                          <a:solidFill>
                            <a:srgbClr val="000000"/>
                          </a:solidFill>
                          <a:effectLst/>
                          <a:latin typeface="Calibri" panose="020F0502020204030204" pitchFamily="34" charset="0"/>
                        </a:rPr>
                        <a:t>           57,264,163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dirty="0">
                          <a:solidFill>
                            <a:srgbClr val="000000"/>
                          </a:solidFill>
                          <a:effectLst/>
                          <a:latin typeface="Calibri" panose="020F0502020204030204" pitchFamily="34" charset="0"/>
                        </a:rPr>
                        <a:t>         189,704,367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0731272"/>
                  </a:ext>
                </a:extLst>
              </a:tr>
            </a:tbl>
          </a:graphicData>
        </a:graphic>
      </p:graphicFrame>
    </p:spTree>
    <p:extLst>
      <p:ext uri="{BB962C8B-B14F-4D97-AF65-F5344CB8AC3E}">
        <p14:creationId xmlns:p14="http://schemas.microsoft.com/office/powerpoint/2010/main" val="680054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9126D65-8D53-6B2D-BC0C-051BEC208ECD}"/>
              </a:ext>
            </a:extLst>
          </p:cNvPr>
          <p:cNvSpPr>
            <a:spLocks noGrp="1"/>
          </p:cNvSpPr>
          <p:nvPr>
            <p:ph type="body" sz="quarter" idx="10"/>
          </p:nvPr>
        </p:nvSpPr>
        <p:spPr>
          <a:xfrm>
            <a:off x="3606800" y="363978"/>
            <a:ext cx="6604000" cy="590931"/>
          </a:xfrm>
        </p:spPr>
        <p:txBody>
          <a:bodyPr>
            <a:normAutofit/>
          </a:bodyPr>
          <a:lstStyle/>
          <a:p>
            <a:r>
              <a:rPr lang="en-US" dirty="0"/>
              <a:t>Overall KPDI Program Process</a:t>
            </a:r>
          </a:p>
        </p:txBody>
      </p:sp>
      <p:sp>
        <p:nvSpPr>
          <p:cNvPr id="43" name="Rectangle 42">
            <a:extLst>
              <a:ext uri="{FF2B5EF4-FFF2-40B4-BE49-F238E27FC236}">
                <a16:creationId xmlns:a16="http://schemas.microsoft.com/office/drawing/2014/main" id="{F6DD0A93-F601-B166-927B-A77E72B515BA}"/>
              </a:ext>
            </a:extLst>
          </p:cNvPr>
          <p:cNvSpPr/>
          <p:nvPr/>
        </p:nvSpPr>
        <p:spPr>
          <a:xfrm>
            <a:off x="976235" y="6331113"/>
            <a:ext cx="1910584" cy="646331"/>
          </a:xfrm>
          <a:prstGeom prst="rect">
            <a:avLst/>
          </a:prstGeom>
        </p:spPr>
        <p:txBody>
          <a:bodyPr wrap="square">
            <a:spAutoFit/>
          </a:bodyPr>
          <a:lstStyle/>
          <a:p>
            <a:pPr lvl="0" algn="ctr">
              <a:defRPr/>
            </a:pPr>
            <a:r>
              <a:rPr lang="en-US" b="1" dirty="0">
                <a:solidFill>
                  <a:srgbClr val="002962"/>
                </a:solidFill>
                <a:cs typeface="Arial" pitchFamily="34" charset="0"/>
              </a:rPr>
              <a:t>LOI &amp; Program Application</a:t>
            </a:r>
          </a:p>
        </p:txBody>
      </p:sp>
      <p:pic>
        <p:nvPicPr>
          <p:cNvPr id="7" name="Graphic 6">
            <a:extLst>
              <a:ext uri="{FF2B5EF4-FFF2-40B4-BE49-F238E27FC236}">
                <a16:creationId xmlns:a16="http://schemas.microsoft.com/office/drawing/2014/main" id="{606C03F3-084A-7CF6-6A4C-83F7DE82A1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6235" y="772756"/>
            <a:ext cx="11727542" cy="5338718"/>
          </a:xfrm>
          <a:prstGeom prst="rect">
            <a:avLst/>
          </a:prstGeom>
        </p:spPr>
      </p:pic>
      <p:sp>
        <p:nvSpPr>
          <p:cNvPr id="51" name="Rectangle 50">
            <a:extLst>
              <a:ext uri="{FF2B5EF4-FFF2-40B4-BE49-F238E27FC236}">
                <a16:creationId xmlns:a16="http://schemas.microsoft.com/office/drawing/2014/main" id="{BDF9B970-8084-F684-DEF7-5C87B320F3A1}"/>
              </a:ext>
            </a:extLst>
          </p:cNvPr>
          <p:cNvSpPr/>
          <p:nvPr/>
        </p:nvSpPr>
        <p:spPr>
          <a:xfrm>
            <a:off x="3095320" y="5792927"/>
            <a:ext cx="1910584" cy="646331"/>
          </a:xfrm>
          <a:prstGeom prst="rect">
            <a:avLst/>
          </a:prstGeom>
        </p:spPr>
        <p:txBody>
          <a:bodyPr wrap="square">
            <a:spAutoFit/>
          </a:bodyPr>
          <a:lstStyle/>
          <a:p>
            <a:pPr lvl="0" algn="ctr">
              <a:defRPr/>
            </a:pPr>
            <a:r>
              <a:rPr lang="en-US" b="1" dirty="0">
                <a:solidFill>
                  <a:srgbClr val="002962"/>
                </a:solidFill>
                <a:cs typeface="Arial" pitchFamily="34" charset="0"/>
              </a:rPr>
              <a:t>Desktop Review of Applicants</a:t>
            </a:r>
          </a:p>
        </p:txBody>
      </p:sp>
      <p:sp>
        <p:nvSpPr>
          <p:cNvPr id="52" name="Rectangle 51">
            <a:extLst>
              <a:ext uri="{FF2B5EF4-FFF2-40B4-BE49-F238E27FC236}">
                <a16:creationId xmlns:a16="http://schemas.microsoft.com/office/drawing/2014/main" id="{EEFABEBD-75E3-673C-7A3B-2EE7B75741F6}"/>
              </a:ext>
            </a:extLst>
          </p:cNvPr>
          <p:cNvSpPr/>
          <p:nvPr/>
        </p:nvSpPr>
        <p:spPr>
          <a:xfrm>
            <a:off x="4998216" y="5374201"/>
            <a:ext cx="1910584" cy="369332"/>
          </a:xfrm>
          <a:prstGeom prst="rect">
            <a:avLst/>
          </a:prstGeom>
        </p:spPr>
        <p:txBody>
          <a:bodyPr wrap="square">
            <a:spAutoFit/>
          </a:bodyPr>
          <a:lstStyle/>
          <a:p>
            <a:pPr lvl="0" algn="ctr">
              <a:defRPr/>
            </a:pPr>
            <a:r>
              <a:rPr lang="en-US" b="1" dirty="0">
                <a:solidFill>
                  <a:srgbClr val="002962"/>
                </a:solidFill>
                <a:cs typeface="Arial" pitchFamily="34" charset="0"/>
              </a:rPr>
              <a:t>Site Visits</a:t>
            </a:r>
          </a:p>
        </p:txBody>
      </p:sp>
      <p:sp>
        <p:nvSpPr>
          <p:cNvPr id="53" name="Rectangle 52">
            <a:extLst>
              <a:ext uri="{FF2B5EF4-FFF2-40B4-BE49-F238E27FC236}">
                <a16:creationId xmlns:a16="http://schemas.microsoft.com/office/drawing/2014/main" id="{A3A30157-4B83-049A-8CD0-756507EAF712}"/>
              </a:ext>
            </a:extLst>
          </p:cNvPr>
          <p:cNvSpPr/>
          <p:nvPr/>
        </p:nvSpPr>
        <p:spPr>
          <a:xfrm>
            <a:off x="6901112" y="5054050"/>
            <a:ext cx="1910584" cy="646331"/>
          </a:xfrm>
          <a:prstGeom prst="rect">
            <a:avLst/>
          </a:prstGeom>
        </p:spPr>
        <p:txBody>
          <a:bodyPr wrap="square">
            <a:spAutoFit/>
          </a:bodyPr>
          <a:lstStyle/>
          <a:p>
            <a:pPr lvl="0" algn="ctr">
              <a:defRPr/>
            </a:pPr>
            <a:r>
              <a:rPr lang="en-US" b="1" dirty="0">
                <a:solidFill>
                  <a:srgbClr val="002962"/>
                </a:solidFill>
                <a:cs typeface="Arial" pitchFamily="34" charset="0"/>
              </a:rPr>
              <a:t>Detailed Evaluation</a:t>
            </a:r>
          </a:p>
        </p:txBody>
      </p:sp>
      <p:sp>
        <p:nvSpPr>
          <p:cNvPr id="54" name="Rectangle 53">
            <a:extLst>
              <a:ext uri="{FF2B5EF4-FFF2-40B4-BE49-F238E27FC236}">
                <a16:creationId xmlns:a16="http://schemas.microsoft.com/office/drawing/2014/main" id="{09D82256-EC0D-9680-EC4D-E0300E7A3698}"/>
              </a:ext>
            </a:extLst>
          </p:cNvPr>
          <p:cNvSpPr/>
          <p:nvPr/>
        </p:nvSpPr>
        <p:spPr>
          <a:xfrm>
            <a:off x="8745686" y="4735636"/>
            <a:ext cx="2189998" cy="646331"/>
          </a:xfrm>
          <a:prstGeom prst="rect">
            <a:avLst/>
          </a:prstGeom>
        </p:spPr>
        <p:txBody>
          <a:bodyPr wrap="square">
            <a:spAutoFit/>
          </a:bodyPr>
          <a:lstStyle/>
          <a:p>
            <a:pPr lvl="0" algn="ctr">
              <a:defRPr/>
            </a:pPr>
            <a:r>
              <a:rPr lang="en-US" b="1" dirty="0">
                <a:solidFill>
                  <a:srgbClr val="002962"/>
                </a:solidFill>
                <a:cs typeface="Arial" pitchFamily="34" charset="0"/>
              </a:rPr>
              <a:t>Project Recommendations</a:t>
            </a:r>
          </a:p>
        </p:txBody>
      </p:sp>
      <p:sp>
        <p:nvSpPr>
          <p:cNvPr id="55" name="Rectangle 54">
            <a:extLst>
              <a:ext uri="{FF2B5EF4-FFF2-40B4-BE49-F238E27FC236}">
                <a16:creationId xmlns:a16="http://schemas.microsoft.com/office/drawing/2014/main" id="{2EB63AFA-0799-9357-44C7-101DD2211751}"/>
              </a:ext>
            </a:extLst>
          </p:cNvPr>
          <p:cNvSpPr/>
          <p:nvPr/>
        </p:nvSpPr>
        <p:spPr>
          <a:xfrm>
            <a:off x="10935684" y="4539665"/>
            <a:ext cx="1910584" cy="646331"/>
          </a:xfrm>
          <a:prstGeom prst="rect">
            <a:avLst/>
          </a:prstGeom>
        </p:spPr>
        <p:txBody>
          <a:bodyPr wrap="square">
            <a:spAutoFit/>
          </a:bodyPr>
          <a:lstStyle/>
          <a:p>
            <a:pPr lvl="0" algn="ctr">
              <a:defRPr/>
            </a:pPr>
            <a:r>
              <a:rPr lang="en-US" b="1" dirty="0">
                <a:solidFill>
                  <a:srgbClr val="002962"/>
                </a:solidFill>
                <a:cs typeface="Arial" pitchFamily="34" charset="0"/>
              </a:rPr>
              <a:t>Applicant Feedback</a:t>
            </a:r>
          </a:p>
        </p:txBody>
      </p:sp>
      <p:pic>
        <p:nvPicPr>
          <p:cNvPr id="10" name="Graphic 9" descr="Document with solid fill">
            <a:extLst>
              <a:ext uri="{FF2B5EF4-FFF2-40B4-BE49-F238E27FC236}">
                <a16:creationId xmlns:a16="http://schemas.microsoft.com/office/drawing/2014/main" id="{974F4773-A398-234D-87C2-D810F52AEE2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433776" y="3111447"/>
            <a:ext cx="914400" cy="914400"/>
          </a:xfrm>
          <a:prstGeom prst="rect">
            <a:avLst/>
          </a:prstGeom>
        </p:spPr>
      </p:pic>
      <p:pic>
        <p:nvPicPr>
          <p:cNvPr id="56" name="Graphic 55" descr="Flowchart with solid fill">
            <a:extLst>
              <a:ext uri="{FF2B5EF4-FFF2-40B4-BE49-F238E27FC236}">
                <a16:creationId xmlns:a16="http://schemas.microsoft.com/office/drawing/2014/main" id="{13C9C6FD-305D-3639-A662-E534E31B4F9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383485" y="3111447"/>
            <a:ext cx="914400" cy="914400"/>
          </a:xfrm>
          <a:prstGeom prst="rect">
            <a:avLst/>
          </a:prstGeom>
        </p:spPr>
      </p:pic>
      <p:pic>
        <p:nvPicPr>
          <p:cNvPr id="57" name="Graphic 56" descr="Clipboard Partially Crossed with solid fill">
            <a:extLst>
              <a:ext uri="{FF2B5EF4-FFF2-40B4-BE49-F238E27FC236}">
                <a16:creationId xmlns:a16="http://schemas.microsoft.com/office/drawing/2014/main" id="{2614169A-A28E-ACAD-E66D-AE6A575D164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443940" y="3111447"/>
            <a:ext cx="914400" cy="914400"/>
          </a:xfrm>
          <a:prstGeom prst="rect">
            <a:avLst/>
          </a:prstGeom>
        </p:spPr>
      </p:pic>
      <p:pic>
        <p:nvPicPr>
          <p:cNvPr id="58" name="Graphic 57" descr="Flag with solid fill">
            <a:extLst>
              <a:ext uri="{FF2B5EF4-FFF2-40B4-BE49-F238E27FC236}">
                <a16:creationId xmlns:a16="http://schemas.microsoft.com/office/drawing/2014/main" id="{F6860608-4045-1F65-3E8D-0FAB4BB64153}"/>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480587" y="3111447"/>
            <a:ext cx="914400" cy="914400"/>
          </a:xfrm>
          <a:prstGeom prst="rect">
            <a:avLst/>
          </a:prstGeom>
        </p:spPr>
      </p:pic>
      <p:pic>
        <p:nvPicPr>
          <p:cNvPr id="59" name="Graphic 58" descr="Folder Search with solid fill">
            <a:extLst>
              <a:ext uri="{FF2B5EF4-FFF2-40B4-BE49-F238E27FC236}">
                <a16:creationId xmlns:a16="http://schemas.microsoft.com/office/drawing/2014/main" id="{F62D1A4B-9B1D-F027-B684-29C42D2AD51E}"/>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3519760" y="3111447"/>
            <a:ext cx="914400" cy="914400"/>
          </a:xfrm>
          <a:prstGeom prst="rect">
            <a:avLst/>
          </a:prstGeom>
        </p:spPr>
      </p:pic>
      <p:pic>
        <p:nvPicPr>
          <p:cNvPr id="61" name="Graphic 60" descr="Checklist with solid fill">
            <a:extLst>
              <a:ext uri="{FF2B5EF4-FFF2-40B4-BE49-F238E27FC236}">
                <a16:creationId xmlns:a16="http://schemas.microsoft.com/office/drawing/2014/main" id="{F9C75D6C-265C-9A54-C19E-E9FF019D406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26967" y="3111447"/>
            <a:ext cx="914400" cy="914400"/>
          </a:xfrm>
          <a:prstGeom prst="rect">
            <a:avLst/>
          </a:prstGeom>
        </p:spPr>
      </p:pic>
      <p:sp>
        <p:nvSpPr>
          <p:cNvPr id="2" name="Rectangle 1">
            <a:extLst>
              <a:ext uri="{FF2B5EF4-FFF2-40B4-BE49-F238E27FC236}">
                <a16:creationId xmlns:a16="http://schemas.microsoft.com/office/drawing/2014/main" id="{93547E27-A241-6AFA-65AF-91B323E089BE}"/>
              </a:ext>
            </a:extLst>
          </p:cNvPr>
          <p:cNvSpPr/>
          <p:nvPr/>
        </p:nvSpPr>
        <p:spPr>
          <a:xfrm>
            <a:off x="4948117" y="1197934"/>
            <a:ext cx="2189998" cy="4919331"/>
          </a:xfrm>
          <a:prstGeom prst="rect">
            <a:avLst/>
          </a:prstGeom>
          <a:noFill/>
          <a:ln w="38100">
            <a:solidFill>
              <a:schemeClr val="accent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371DE142-9BC3-2159-E135-7B32EC835BFB}"/>
              </a:ext>
            </a:extLst>
          </p:cNvPr>
          <p:cNvSpPr/>
          <p:nvPr/>
        </p:nvSpPr>
        <p:spPr>
          <a:xfrm>
            <a:off x="5288899" y="6762050"/>
            <a:ext cx="7552466" cy="369332"/>
          </a:xfrm>
          <a:prstGeom prst="rect">
            <a:avLst/>
          </a:prstGeom>
        </p:spPr>
        <p:txBody>
          <a:bodyPr wrap="square">
            <a:spAutoFit/>
          </a:bodyPr>
          <a:lstStyle/>
          <a:p>
            <a:pPr lvl="0">
              <a:defRPr/>
            </a:pPr>
            <a:r>
              <a:rPr lang="en-US" b="1" dirty="0">
                <a:solidFill>
                  <a:srgbClr val="002962"/>
                </a:solidFill>
                <a:cs typeface="Arial" pitchFamily="34" charset="0"/>
              </a:rPr>
              <a:t>SSG will be conducting Site Visits </a:t>
            </a:r>
            <a:r>
              <a:rPr lang="en-US" b="1" u="sng" dirty="0">
                <a:solidFill>
                  <a:srgbClr val="002962"/>
                </a:solidFill>
                <a:cs typeface="Arial" pitchFamily="34" charset="0"/>
              </a:rPr>
              <a:t>week of November 14th</a:t>
            </a:r>
          </a:p>
        </p:txBody>
      </p:sp>
    </p:spTree>
    <p:extLst>
      <p:ext uri="{BB962C8B-B14F-4D97-AF65-F5344CB8AC3E}">
        <p14:creationId xmlns:p14="http://schemas.microsoft.com/office/powerpoint/2010/main" val="3655386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6C8939-F785-47BC-B8C3-D0B87F10BA0C}"/>
              </a:ext>
            </a:extLst>
          </p:cNvPr>
          <p:cNvSpPr>
            <a:spLocks noGrp="1"/>
          </p:cNvSpPr>
          <p:nvPr>
            <p:ph type="body" sz="quarter" idx="10"/>
          </p:nvPr>
        </p:nvSpPr>
        <p:spPr/>
        <p:txBody>
          <a:bodyPr>
            <a:noAutofit/>
          </a:bodyPr>
          <a:lstStyle/>
          <a:p>
            <a:r>
              <a:rPr lang="en-US" dirty="0"/>
              <a:t>Macro Industrial                      Site Selection Trends</a:t>
            </a:r>
          </a:p>
        </p:txBody>
      </p:sp>
    </p:spTree>
    <p:extLst>
      <p:ext uri="{BB962C8B-B14F-4D97-AF65-F5344CB8AC3E}">
        <p14:creationId xmlns:p14="http://schemas.microsoft.com/office/powerpoint/2010/main" val="3084533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52232F-31C3-4EDC-A013-3FCB9F65BE84}"/>
              </a:ext>
            </a:extLst>
          </p:cNvPr>
          <p:cNvSpPr>
            <a:spLocks noGrp="1"/>
          </p:cNvSpPr>
          <p:nvPr>
            <p:ph type="body" sz="quarter" idx="10"/>
          </p:nvPr>
        </p:nvSpPr>
        <p:spPr/>
        <p:txBody>
          <a:bodyPr>
            <a:normAutofit lnSpcReduction="10000"/>
          </a:bodyPr>
          <a:lstStyle/>
          <a:p>
            <a:r>
              <a:rPr lang="en-US" dirty="0"/>
              <a:t>Industry Pain Points</a:t>
            </a:r>
          </a:p>
        </p:txBody>
      </p:sp>
      <p:cxnSp>
        <p:nvCxnSpPr>
          <p:cNvPr id="118" name="Straight Connector 117">
            <a:extLst>
              <a:ext uri="{FF2B5EF4-FFF2-40B4-BE49-F238E27FC236}">
                <a16:creationId xmlns:a16="http://schemas.microsoft.com/office/drawing/2014/main" id="{06030E86-2E43-4047-8DEF-40265E1B9292}"/>
              </a:ext>
            </a:extLst>
          </p:cNvPr>
          <p:cNvCxnSpPr/>
          <p:nvPr/>
        </p:nvCxnSpPr>
        <p:spPr>
          <a:xfrm>
            <a:off x="6908239" y="1144355"/>
            <a:ext cx="0" cy="539496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1989B55-6A4D-BD18-C4E3-FF9B34333044}"/>
              </a:ext>
            </a:extLst>
          </p:cNvPr>
          <p:cNvGrpSpPr/>
          <p:nvPr/>
        </p:nvGrpSpPr>
        <p:grpSpPr>
          <a:xfrm>
            <a:off x="577260" y="1741843"/>
            <a:ext cx="5847276" cy="640080"/>
            <a:chOff x="577260" y="1741843"/>
            <a:chExt cx="5847276" cy="640080"/>
          </a:xfrm>
        </p:grpSpPr>
        <p:sp>
          <p:nvSpPr>
            <p:cNvPr id="3" name="TextBox 2">
              <a:extLst>
                <a:ext uri="{FF2B5EF4-FFF2-40B4-BE49-F238E27FC236}">
                  <a16:creationId xmlns:a16="http://schemas.microsoft.com/office/drawing/2014/main" id="{6E262361-4E86-4625-B0DE-26F560158D6D}"/>
                </a:ext>
              </a:extLst>
            </p:cNvPr>
            <p:cNvSpPr txBox="1"/>
            <p:nvPr/>
          </p:nvSpPr>
          <p:spPr>
            <a:xfrm>
              <a:off x="916564" y="1741843"/>
              <a:ext cx="5507972" cy="640080"/>
            </a:xfrm>
            <a:prstGeom prst="roundRect">
              <a:avLst>
                <a:gd name="adj" fmla="val 27241"/>
              </a:avLst>
            </a:prstGeom>
            <a:solidFill>
              <a:schemeClr val="accent2"/>
            </a:solidFill>
          </p:spPr>
          <p:txBody>
            <a:bodyPr wrap="square" lIns="274320" tIns="91440" bIns="91440" rtlCol="0" anchor="ctr">
              <a:noAutofit/>
            </a:bodyPr>
            <a:lstStyle/>
            <a:p>
              <a:pPr defTabSz="806867">
                <a:defRPr/>
              </a:pPr>
              <a:r>
                <a:rPr lang="en-US" sz="1600" dirty="0">
                  <a:solidFill>
                    <a:srgbClr val="2D3545"/>
                  </a:solidFill>
                  <a:ea typeface="Roboto" panose="02000000000000000000" pitchFamily="2" charset="0"/>
                </a:rPr>
                <a:t>Good sites are picked over and resources are constrained</a:t>
              </a:r>
            </a:p>
          </p:txBody>
        </p:sp>
        <p:sp>
          <p:nvSpPr>
            <p:cNvPr id="5" name="Oval 4">
              <a:extLst>
                <a:ext uri="{FF2B5EF4-FFF2-40B4-BE49-F238E27FC236}">
                  <a16:creationId xmlns:a16="http://schemas.microsoft.com/office/drawing/2014/main" id="{983CB9E0-C6E4-4083-A66C-3CA52F22016C}"/>
                </a:ext>
              </a:extLst>
            </p:cNvPr>
            <p:cNvSpPr/>
            <p:nvPr/>
          </p:nvSpPr>
          <p:spPr>
            <a:xfrm>
              <a:off x="577260" y="1789361"/>
              <a:ext cx="519304" cy="519304"/>
            </a:xfrm>
            <a:prstGeom prst="ellipse">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7" name="TextBox 6">
              <a:extLst>
                <a:ext uri="{FF2B5EF4-FFF2-40B4-BE49-F238E27FC236}">
                  <a16:creationId xmlns:a16="http://schemas.microsoft.com/office/drawing/2014/main" id="{9BC31829-87F6-FE50-1DF3-28B350C2997C}"/>
                </a:ext>
              </a:extLst>
            </p:cNvPr>
            <p:cNvSpPr txBox="1"/>
            <p:nvPr/>
          </p:nvSpPr>
          <p:spPr>
            <a:xfrm>
              <a:off x="691468" y="1877238"/>
              <a:ext cx="301686" cy="338554"/>
            </a:xfrm>
            <a:prstGeom prst="rect">
              <a:avLst/>
            </a:prstGeom>
            <a:noFill/>
          </p:spPr>
          <p:txBody>
            <a:bodyPr wrap="none" rtlCol="0">
              <a:spAutoFit/>
            </a:bodyPr>
            <a:lstStyle/>
            <a:p>
              <a:r>
                <a:rPr lang="en-US" sz="1600" b="1" dirty="0">
                  <a:solidFill>
                    <a:schemeClr val="bg1"/>
                  </a:solidFill>
                </a:rPr>
                <a:t>1</a:t>
              </a:r>
            </a:p>
          </p:txBody>
        </p:sp>
      </p:grpSp>
      <p:grpSp>
        <p:nvGrpSpPr>
          <p:cNvPr id="6" name="Group 5">
            <a:extLst>
              <a:ext uri="{FF2B5EF4-FFF2-40B4-BE49-F238E27FC236}">
                <a16:creationId xmlns:a16="http://schemas.microsoft.com/office/drawing/2014/main" id="{505B1234-4426-6C12-917B-852FEAB521DA}"/>
              </a:ext>
            </a:extLst>
          </p:cNvPr>
          <p:cNvGrpSpPr/>
          <p:nvPr/>
        </p:nvGrpSpPr>
        <p:grpSpPr>
          <a:xfrm>
            <a:off x="577260" y="2637566"/>
            <a:ext cx="5847276" cy="640080"/>
            <a:chOff x="577260" y="2637566"/>
            <a:chExt cx="5847276" cy="640080"/>
          </a:xfrm>
        </p:grpSpPr>
        <p:sp>
          <p:nvSpPr>
            <p:cNvPr id="39" name="TextBox 38">
              <a:extLst>
                <a:ext uri="{FF2B5EF4-FFF2-40B4-BE49-F238E27FC236}">
                  <a16:creationId xmlns:a16="http://schemas.microsoft.com/office/drawing/2014/main" id="{276C7559-FB24-4F5B-A2CF-271BBCC55D24}"/>
                </a:ext>
              </a:extLst>
            </p:cNvPr>
            <p:cNvSpPr txBox="1"/>
            <p:nvPr/>
          </p:nvSpPr>
          <p:spPr>
            <a:xfrm>
              <a:off x="916564" y="2637566"/>
              <a:ext cx="5507972" cy="640080"/>
            </a:xfrm>
            <a:prstGeom prst="roundRect">
              <a:avLst>
                <a:gd name="adj" fmla="val 27241"/>
              </a:avLst>
            </a:prstGeom>
            <a:solidFill>
              <a:schemeClr val="accent2"/>
            </a:solidFill>
          </p:spPr>
          <p:txBody>
            <a:bodyPr wrap="square" lIns="274320" tIns="91440" bIns="91440" rtlCol="0" anchor="ctr">
              <a:noAutofit/>
            </a:bodyPr>
            <a:lstStyle/>
            <a:p>
              <a:pPr defTabSz="806867">
                <a:defRPr/>
              </a:pPr>
              <a:r>
                <a:rPr lang="en-US" sz="1600" dirty="0">
                  <a:solidFill>
                    <a:srgbClr val="2D3545"/>
                  </a:solidFill>
                  <a:ea typeface="Roboto" panose="02000000000000000000" pitchFamily="2" charset="0"/>
                </a:rPr>
                <a:t>Nobody is happy with their workforce</a:t>
              </a:r>
            </a:p>
          </p:txBody>
        </p:sp>
        <p:sp>
          <p:nvSpPr>
            <p:cNvPr id="41" name="Oval 40">
              <a:extLst>
                <a:ext uri="{FF2B5EF4-FFF2-40B4-BE49-F238E27FC236}">
                  <a16:creationId xmlns:a16="http://schemas.microsoft.com/office/drawing/2014/main" id="{39166723-4218-4418-87D1-EE0E8F6DBC7C}"/>
                </a:ext>
              </a:extLst>
            </p:cNvPr>
            <p:cNvSpPr/>
            <p:nvPr/>
          </p:nvSpPr>
          <p:spPr>
            <a:xfrm>
              <a:off x="577260" y="2685084"/>
              <a:ext cx="519304" cy="519304"/>
            </a:xfrm>
            <a:prstGeom prst="ellipse">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5" name="TextBox 24">
              <a:extLst>
                <a:ext uri="{FF2B5EF4-FFF2-40B4-BE49-F238E27FC236}">
                  <a16:creationId xmlns:a16="http://schemas.microsoft.com/office/drawing/2014/main" id="{20C2C686-AD5F-D33C-90FF-0DD0701ACE84}"/>
                </a:ext>
              </a:extLst>
            </p:cNvPr>
            <p:cNvSpPr txBox="1"/>
            <p:nvPr/>
          </p:nvSpPr>
          <p:spPr>
            <a:xfrm>
              <a:off x="691468" y="2766026"/>
              <a:ext cx="301686" cy="338554"/>
            </a:xfrm>
            <a:prstGeom prst="rect">
              <a:avLst/>
            </a:prstGeom>
            <a:noFill/>
          </p:spPr>
          <p:txBody>
            <a:bodyPr wrap="none" rtlCol="0">
              <a:spAutoFit/>
            </a:bodyPr>
            <a:lstStyle/>
            <a:p>
              <a:r>
                <a:rPr lang="en-US" sz="1600" b="1" dirty="0">
                  <a:solidFill>
                    <a:schemeClr val="bg1"/>
                  </a:solidFill>
                </a:rPr>
                <a:t>2</a:t>
              </a:r>
            </a:p>
          </p:txBody>
        </p:sp>
      </p:grpSp>
      <p:grpSp>
        <p:nvGrpSpPr>
          <p:cNvPr id="8" name="Group 7">
            <a:extLst>
              <a:ext uri="{FF2B5EF4-FFF2-40B4-BE49-F238E27FC236}">
                <a16:creationId xmlns:a16="http://schemas.microsoft.com/office/drawing/2014/main" id="{87D266AB-A5EA-E6EF-EA2A-1D4094BB6B0B}"/>
              </a:ext>
            </a:extLst>
          </p:cNvPr>
          <p:cNvGrpSpPr/>
          <p:nvPr/>
        </p:nvGrpSpPr>
        <p:grpSpPr>
          <a:xfrm>
            <a:off x="577260" y="3533289"/>
            <a:ext cx="5847276" cy="640080"/>
            <a:chOff x="577260" y="3533289"/>
            <a:chExt cx="5847276" cy="640080"/>
          </a:xfrm>
        </p:grpSpPr>
        <p:sp>
          <p:nvSpPr>
            <p:cNvPr id="43" name="TextBox 42">
              <a:extLst>
                <a:ext uri="{FF2B5EF4-FFF2-40B4-BE49-F238E27FC236}">
                  <a16:creationId xmlns:a16="http://schemas.microsoft.com/office/drawing/2014/main" id="{F1088B64-E880-4D56-98E4-6603CA52DF43}"/>
                </a:ext>
              </a:extLst>
            </p:cNvPr>
            <p:cNvSpPr txBox="1"/>
            <p:nvPr/>
          </p:nvSpPr>
          <p:spPr>
            <a:xfrm>
              <a:off x="916564" y="3533289"/>
              <a:ext cx="5507972" cy="640080"/>
            </a:xfrm>
            <a:prstGeom prst="roundRect">
              <a:avLst>
                <a:gd name="adj" fmla="val 27241"/>
              </a:avLst>
            </a:prstGeom>
            <a:solidFill>
              <a:schemeClr val="accent2"/>
            </a:solidFill>
          </p:spPr>
          <p:txBody>
            <a:bodyPr wrap="square" lIns="274320" tIns="91440" bIns="91440" rtlCol="0" anchor="ctr">
              <a:noAutofit/>
            </a:bodyPr>
            <a:lstStyle/>
            <a:p>
              <a:pPr defTabSz="806867">
                <a:defRPr/>
              </a:pPr>
              <a:r>
                <a:rPr lang="nn-NO" sz="1600">
                  <a:solidFill>
                    <a:srgbClr val="2D3545"/>
                  </a:solidFill>
                  <a:ea typeface="Roboto" panose="02000000000000000000" pitchFamily="2" charset="0"/>
                </a:rPr>
                <a:t>Costs are rising exponentially and becoming homogenous regionally</a:t>
              </a:r>
            </a:p>
          </p:txBody>
        </p:sp>
        <p:sp>
          <p:nvSpPr>
            <p:cNvPr id="45" name="Oval 44">
              <a:extLst>
                <a:ext uri="{FF2B5EF4-FFF2-40B4-BE49-F238E27FC236}">
                  <a16:creationId xmlns:a16="http://schemas.microsoft.com/office/drawing/2014/main" id="{DFE299EA-8496-4E81-9869-8E267BF91209}"/>
                </a:ext>
              </a:extLst>
            </p:cNvPr>
            <p:cNvSpPr/>
            <p:nvPr/>
          </p:nvSpPr>
          <p:spPr>
            <a:xfrm>
              <a:off x="577260" y="3580807"/>
              <a:ext cx="519304" cy="519304"/>
            </a:xfrm>
            <a:prstGeom prst="ellipse">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6" name="TextBox 25">
              <a:extLst>
                <a:ext uri="{FF2B5EF4-FFF2-40B4-BE49-F238E27FC236}">
                  <a16:creationId xmlns:a16="http://schemas.microsoft.com/office/drawing/2014/main" id="{C19ECBE9-5B28-C8CD-8B54-58EE32BF4E49}"/>
                </a:ext>
              </a:extLst>
            </p:cNvPr>
            <p:cNvSpPr txBox="1"/>
            <p:nvPr/>
          </p:nvSpPr>
          <p:spPr>
            <a:xfrm>
              <a:off x="691468" y="3671182"/>
              <a:ext cx="301686" cy="338554"/>
            </a:xfrm>
            <a:prstGeom prst="rect">
              <a:avLst/>
            </a:prstGeom>
            <a:noFill/>
          </p:spPr>
          <p:txBody>
            <a:bodyPr wrap="none" rtlCol="0">
              <a:spAutoFit/>
            </a:bodyPr>
            <a:lstStyle/>
            <a:p>
              <a:r>
                <a:rPr lang="en-US" sz="1600" b="1" dirty="0">
                  <a:solidFill>
                    <a:schemeClr val="bg1"/>
                  </a:solidFill>
                </a:rPr>
                <a:t>3</a:t>
              </a:r>
            </a:p>
          </p:txBody>
        </p:sp>
      </p:grpSp>
      <p:grpSp>
        <p:nvGrpSpPr>
          <p:cNvPr id="9" name="Group 8">
            <a:extLst>
              <a:ext uri="{FF2B5EF4-FFF2-40B4-BE49-F238E27FC236}">
                <a16:creationId xmlns:a16="http://schemas.microsoft.com/office/drawing/2014/main" id="{8B6A78E3-8F87-ADC0-F1CD-766457D056B4}"/>
              </a:ext>
            </a:extLst>
          </p:cNvPr>
          <p:cNvGrpSpPr/>
          <p:nvPr/>
        </p:nvGrpSpPr>
        <p:grpSpPr>
          <a:xfrm>
            <a:off x="577260" y="4429012"/>
            <a:ext cx="5847276" cy="640080"/>
            <a:chOff x="577260" y="4429012"/>
            <a:chExt cx="5847276" cy="640080"/>
          </a:xfrm>
        </p:grpSpPr>
        <p:sp>
          <p:nvSpPr>
            <p:cNvPr id="47" name="TextBox 46">
              <a:extLst>
                <a:ext uri="{FF2B5EF4-FFF2-40B4-BE49-F238E27FC236}">
                  <a16:creationId xmlns:a16="http://schemas.microsoft.com/office/drawing/2014/main" id="{472428A0-0CB1-4280-B1C6-B55F1C08433A}"/>
                </a:ext>
              </a:extLst>
            </p:cNvPr>
            <p:cNvSpPr txBox="1"/>
            <p:nvPr/>
          </p:nvSpPr>
          <p:spPr>
            <a:xfrm>
              <a:off x="916564" y="4429012"/>
              <a:ext cx="5507972" cy="640080"/>
            </a:xfrm>
            <a:prstGeom prst="roundRect">
              <a:avLst>
                <a:gd name="adj" fmla="val 27241"/>
              </a:avLst>
            </a:prstGeom>
            <a:solidFill>
              <a:schemeClr val="accent2"/>
            </a:solidFill>
          </p:spPr>
          <p:txBody>
            <a:bodyPr wrap="square" lIns="274320" tIns="91440" bIns="91440" rtlCol="0" anchor="ctr">
              <a:noAutofit/>
            </a:bodyPr>
            <a:lstStyle/>
            <a:p>
              <a:pPr defTabSz="806867">
                <a:defRPr/>
              </a:pPr>
              <a:r>
                <a:rPr lang="en-US" sz="1600" dirty="0">
                  <a:solidFill>
                    <a:srgbClr val="2D3545"/>
                  </a:solidFill>
                  <a:ea typeface="Roboto" panose="02000000000000000000" pitchFamily="2" charset="0"/>
                </a:rPr>
                <a:t>Companies are making terrible decisions based on speed-to-market concerns </a:t>
              </a:r>
            </a:p>
          </p:txBody>
        </p:sp>
        <p:sp>
          <p:nvSpPr>
            <p:cNvPr id="49" name="Oval 48">
              <a:extLst>
                <a:ext uri="{FF2B5EF4-FFF2-40B4-BE49-F238E27FC236}">
                  <a16:creationId xmlns:a16="http://schemas.microsoft.com/office/drawing/2014/main" id="{6DA46C9A-E67B-4CE4-BE06-E66464D082C3}"/>
                </a:ext>
              </a:extLst>
            </p:cNvPr>
            <p:cNvSpPr/>
            <p:nvPr/>
          </p:nvSpPr>
          <p:spPr>
            <a:xfrm>
              <a:off x="577260" y="4476530"/>
              <a:ext cx="519304" cy="519304"/>
            </a:xfrm>
            <a:prstGeom prst="ellipse">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7" name="TextBox 26">
              <a:extLst>
                <a:ext uri="{FF2B5EF4-FFF2-40B4-BE49-F238E27FC236}">
                  <a16:creationId xmlns:a16="http://schemas.microsoft.com/office/drawing/2014/main" id="{F9DE1360-0100-615A-75BD-0FEF698D3363}"/>
                </a:ext>
              </a:extLst>
            </p:cNvPr>
            <p:cNvSpPr txBox="1"/>
            <p:nvPr/>
          </p:nvSpPr>
          <p:spPr>
            <a:xfrm>
              <a:off x="691468" y="4562546"/>
              <a:ext cx="301686" cy="338554"/>
            </a:xfrm>
            <a:prstGeom prst="rect">
              <a:avLst/>
            </a:prstGeom>
            <a:noFill/>
          </p:spPr>
          <p:txBody>
            <a:bodyPr wrap="none" rtlCol="0">
              <a:spAutoFit/>
            </a:bodyPr>
            <a:lstStyle/>
            <a:p>
              <a:r>
                <a:rPr lang="en-US" sz="1600" b="1" dirty="0">
                  <a:solidFill>
                    <a:schemeClr val="bg1"/>
                  </a:solidFill>
                </a:rPr>
                <a:t>4</a:t>
              </a:r>
            </a:p>
          </p:txBody>
        </p:sp>
      </p:grpSp>
      <p:grpSp>
        <p:nvGrpSpPr>
          <p:cNvPr id="10" name="Group 9">
            <a:extLst>
              <a:ext uri="{FF2B5EF4-FFF2-40B4-BE49-F238E27FC236}">
                <a16:creationId xmlns:a16="http://schemas.microsoft.com/office/drawing/2014/main" id="{C523A281-117A-7CAE-65D7-DC198B7C57D1}"/>
              </a:ext>
            </a:extLst>
          </p:cNvPr>
          <p:cNvGrpSpPr/>
          <p:nvPr/>
        </p:nvGrpSpPr>
        <p:grpSpPr>
          <a:xfrm>
            <a:off x="577260" y="5324735"/>
            <a:ext cx="5847276" cy="640080"/>
            <a:chOff x="577260" y="5324735"/>
            <a:chExt cx="5847276" cy="640080"/>
          </a:xfrm>
        </p:grpSpPr>
        <p:sp>
          <p:nvSpPr>
            <p:cNvPr id="51" name="TextBox 50">
              <a:extLst>
                <a:ext uri="{FF2B5EF4-FFF2-40B4-BE49-F238E27FC236}">
                  <a16:creationId xmlns:a16="http://schemas.microsoft.com/office/drawing/2014/main" id="{6455F3A3-6D88-477E-AC72-325A5A548981}"/>
                </a:ext>
              </a:extLst>
            </p:cNvPr>
            <p:cNvSpPr txBox="1"/>
            <p:nvPr/>
          </p:nvSpPr>
          <p:spPr>
            <a:xfrm>
              <a:off x="916564" y="5324735"/>
              <a:ext cx="5507972" cy="640080"/>
            </a:xfrm>
            <a:prstGeom prst="roundRect">
              <a:avLst>
                <a:gd name="adj" fmla="val 27241"/>
              </a:avLst>
            </a:prstGeom>
            <a:solidFill>
              <a:schemeClr val="accent2"/>
            </a:solidFill>
          </p:spPr>
          <p:txBody>
            <a:bodyPr wrap="square" lIns="274320" tIns="91440" bIns="91440" rtlCol="0" anchor="ctr">
              <a:noAutofit/>
            </a:bodyPr>
            <a:lstStyle/>
            <a:p>
              <a:pPr defTabSz="806867">
                <a:defRPr/>
              </a:pPr>
              <a:r>
                <a:rPr lang="en-US" sz="1600" dirty="0">
                  <a:solidFill>
                    <a:srgbClr val="2D3545"/>
                  </a:solidFill>
                  <a:ea typeface="Roboto" panose="02000000000000000000" pitchFamily="2" charset="0"/>
                </a:rPr>
                <a:t>The “bar of interest” for economic development is rising</a:t>
              </a:r>
            </a:p>
          </p:txBody>
        </p:sp>
        <p:sp>
          <p:nvSpPr>
            <p:cNvPr id="53" name="Oval 52">
              <a:extLst>
                <a:ext uri="{FF2B5EF4-FFF2-40B4-BE49-F238E27FC236}">
                  <a16:creationId xmlns:a16="http://schemas.microsoft.com/office/drawing/2014/main" id="{180118D7-8616-477E-847D-1180318DD080}"/>
                </a:ext>
              </a:extLst>
            </p:cNvPr>
            <p:cNvSpPr/>
            <p:nvPr/>
          </p:nvSpPr>
          <p:spPr>
            <a:xfrm>
              <a:off x="577260" y="5372253"/>
              <a:ext cx="519304" cy="519304"/>
            </a:xfrm>
            <a:prstGeom prst="ellipse">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8" name="TextBox 27">
              <a:extLst>
                <a:ext uri="{FF2B5EF4-FFF2-40B4-BE49-F238E27FC236}">
                  <a16:creationId xmlns:a16="http://schemas.microsoft.com/office/drawing/2014/main" id="{21684D21-B659-5E0E-AA66-20E27C53F79D}"/>
                </a:ext>
              </a:extLst>
            </p:cNvPr>
            <p:cNvSpPr txBox="1"/>
            <p:nvPr/>
          </p:nvSpPr>
          <p:spPr>
            <a:xfrm>
              <a:off x="691468" y="5458775"/>
              <a:ext cx="301686" cy="338554"/>
            </a:xfrm>
            <a:prstGeom prst="rect">
              <a:avLst/>
            </a:prstGeom>
            <a:noFill/>
          </p:spPr>
          <p:txBody>
            <a:bodyPr wrap="none" rtlCol="0">
              <a:spAutoFit/>
            </a:bodyPr>
            <a:lstStyle/>
            <a:p>
              <a:r>
                <a:rPr lang="en-US" sz="1600" b="1" dirty="0">
                  <a:solidFill>
                    <a:schemeClr val="bg1"/>
                  </a:solidFill>
                </a:rPr>
                <a:t>5</a:t>
              </a:r>
            </a:p>
          </p:txBody>
        </p:sp>
      </p:grpSp>
      <p:grpSp>
        <p:nvGrpSpPr>
          <p:cNvPr id="11" name="Group 10">
            <a:extLst>
              <a:ext uri="{FF2B5EF4-FFF2-40B4-BE49-F238E27FC236}">
                <a16:creationId xmlns:a16="http://schemas.microsoft.com/office/drawing/2014/main" id="{501CD6FA-413B-91D5-7FBD-3D5C145431E0}"/>
              </a:ext>
            </a:extLst>
          </p:cNvPr>
          <p:cNvGrpSpPr/>
          <p:nvPr/>
        </p:nvGrpSpPr>
        <p:grpSpPr>
          <a:xfrm>
            <a:off x="7462324" y="1741843"/>
            <a:ext cx="5847276" cy="640080"/>
            <a:chOff x="7462324" y="1741843"/>
            <a:chExt cx="5847276" cy="640080"/>
          </a:xfrm>
        </p:grpSpPr>
        <p:sp>
          <p:nvSpPr>
            <p:cNvPr id="87" name="TextBox 86">
              <a:extLst>
                <a:ext uri="{FF2B5EF4-FFF2-40B4-BE49-F238E27FC236}">
                  <a16:creationId xmlns:a16="http://schemas.microsoft.com/office/drawing/2014/main" id="{FC1C1137-A11C-4A33-A553-67AE5A81FDFE}"/>
                </a:ext>
              </a:extLst>
            </p:cNvPr>
            <p:cNvSpPr txBox="1"/>
            <p:nvPr/>
          </p:nvSpPr>
          <p:spPr>
            <a:xfrm>
              <a:off x="7801628" y="1741843"/>
              <a:ext cx="5507972" cy="640080"/>
            </a:xfrm>
            <a:prstGeom prst="roundRect">
              <a:avLst>
                <a:gd name="adj" fmla="val 27241"/>
              </a:avLst>
            </a:prstGeom>
            <a:solidFill>
              <a:schemeClr val="accent2"/>
            </a:solidFill>
          </p:spPr>
          <p:txBody>
            <a:bodyPr wrap="square" lIns="274320" tIns="91440" bIns="91440" rtlCol="0" anchor="ctr">
              <a:noAutofit/>
            </a:bodyPr>
            <a:lstStyle/>
            <a:p>
              <a:pPr defTabSz="806867">
                <a:defRPr/>
              </a:pPr>
              <a:r>
                <a:rPr lang="en-US" sz="1600" dirty="0">
                  <a:solidFill>
                    <a:srgbClr val="2D3545"/>
                  </a:solidFill>
                  <a:ea typeface="Roboto" panose="02000000000000000000" pitchFamily="2" charset="0"/>
                </a:rPr>
                <a:t>Disproportionate number of less-than-legitimate projects in the market</a:t>
              </a:r>
            </a:p>
          </p:txBody>
        </p:sp>
        <p:sp>
          <p:nvSpPr>
            <p:cNvPr id="105" name="Oval 104">
              <a:extLst>
                <a:ext uri="{FF2B5EF4-FFF2-40B4-BE49-F238E27FC236}">
                  <a16:creationId xmlns:a16="http://schemas.microsoft.com/office/drawing/2014/main" id="{EF8FBCB9-683D-4EA7-9628-8B0B36CD02F3}"/>
                </a:ext>
              </a:extLst>
            </p:cNvPr>
            <p:cNvSpPr/>
            <p:nvPr/>
          </p:nvSpPr>
          <p:spPr>
            <a:xfrm>
              <a:off x="7462324" y="1789361"/>
              <a:ext cx="519304" cy="519304"/>
            </a:xfrm>
            <a:prstGeom prst="ellipse">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9" name="TextBox 28">
              <a:extLst>
                <a:ext uri="{FF2B5EF4-FFF2-40B4-BE49-F238E27FC236}">
                  <a16:creationId xmlns:a16="http://schemas.microsoft.com/office/drawing/2014/main" id="{169B1CF1-7152-9D4A-01FF-ADC5B193D795}"/>
                </a:ext>
              </a:extLst>
            </p:cNvPr>
            <p:cNvSpPr txBox="1"/>
            <p:nvPr/>
          </p:nvSpPr>
          <p:spPr>
            <a:xfrm>
              <a:off x="7578038" y="1868199"/>
              <a:ext cx="301686" cy="338554"/>
            </a:xfrm>
            <a:prstGeom prst="rect">
              <a:avLst/>
            </a:prstGeom>
            <a:noFill/>
          </p:spPr>
          <p:txBody>
            <a:bodyPr wrap="none" rtlCol="0">
              <a:spAutoFit/>
            </a:bodyPr>
            <a:lstStyle/>
            <a:p>
              <a:r>
                <a:rPr lang="en-US" sz="1600" b="1" dirty="0">
                  <a:solidFill>
                    <a:schemeClr val="bg1"/>
                  </a:solidFill>
                </a:rPr>
                <a:t>6</a:t>
              </a:r>
            </a:p>
          </p:txBody>
        </p:sp>
      </p:grpSp>
      <p:grpSp>
        <p:nvGrpSpPr>
          <p:cNvPr id="12" name="Group 11">
            <a:extLst>
              <a:ext uri="{FF2B5EF4-FFF2-40B4-BE49-F238E27FC236}">
                <a16:creationId xmlns:a16="http://schemas.microsoft.com/office/drawing/2014/main" id="{68DF1986-86E9-DA34-534C-F6A569DA89F1}"/>
              </a:ext>
            </a:extLst>
          </p:cNvPr>
          <p:cNvGrpSpPr/>
          <p:nvPr/>
        </p:nvGrpSpPr>
        <p:grpSpPr>
          <a:xfrm>
            <a:off x="7462324" y="2637566"/>
            <a:ext cx="5847276" cy="640080"/>
            <a:chOff x="7462324" y="2637566"/>
            <a:chExt cx="5847276" cy="640080"/>
          </a:xfrm>
        </p:grpSpPr>
        <p:sp>
          <p:nvSpPr>
            <p:cNvPr id="89" name="TextBox 88">
              <a:extLst>
                <a:ext uri="{FF2B5EF4-FFF2-40B4-BE49-F238E27FC236}">
                  <a16:creationId xmlns:a16="http://schemas.microsoft.com/office/drawing/2014/main" id="{7CF2A531-FE08-456B-AA2B-FA172F230678}"/>
                </a:ext>
              </a:extLst>
            </p:cNvPr>
            <p:cNvSpPr txBox="1"/>
            <p:nvPr/>
          </p:nvSpPr>
          <p:spPr>
            <a:xfrm>
              <a:off x="7801628" y="2637566"/>
              <a:ext cx="5507972" cy="640080"/>
            </a:xfrm>
            <a:prstGeom prst="roundRect">
              <a:avLst>
                <a:gd name="adj" fmla="val 27241"/>
              </a:avLst>
            </a:prstGeom>
            <a:solidFill>
              <a:schemeClr val="accent2"/>
            </a:solidFill>
          </p:spPr>
          <p:txBody>
            <a:bodyPr wrap="square" lIns="274320" tIns="91440" bIns="91440" rtlCol="0" anchor="ctr">
              <a:noAutofit/>
            </a:bodyPr>
            <a:lstStyle/>
            <a:p>
              <a:pPr defTabSz="806867">
                <a:defRPr/>
              </a:pPr>
              <a:r>
                <a:rPr lang="fr-FR" sz="1600" dirty="0">
                  <a:solidFill>
                    <a:srgbClr val="2D3545"/>
                  </a:solidFill>
                  <a:ea typeface="Roboto" panose="02000000000000000000" pitchFamily="2" charset="0"/>
                </a:rPr>
                <a:t>Understated utility capacity crisis </a:t>
              </a:r>
            </a:p>
          </p:txBody>
        </p:sp>
        <p:sp>
          <p:nvSpPr>
            <p:cNvPr id="103" name="Oval 102">
              <a:extLst>
                <a:ext uri="{FF2B5EF4-FFF2-40B4-BE49-F238E27FC236}">
                  <a16:creationId xmlns:a16="http://schemas.microsoft.com/office/drawing/2014/main" id="{63582525-B9AB-47CC-A804-E954F77204F6}"/>
                </a:ext>
              </a:extLst>
            </p:cNvPr>
            <p:cNvSpPr/>
            <p:nvPr/>
          </p:nvSpPr>
          <p:spPr>
            <a:xfrm>
              <a:off x="7462324" y="2685084"/>
              <a:ext cx="519304" cy="519304"/>
            </a:xfrm>
            <a:prstGeom prst="ellipse">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30" name="TextBox 29">
              <a:extLst>
                <a:ext uri="{FF2B5EF4-FFF2-40B4-BE49-F238E27FC236}">
                  <a16:creationId xmlns:a16="http://schemas.microsoft.com/office/drawing/2014/main" id="{45DAFFA0-89D8-14EE-3899-ACA8FA88A35B}"/>
                </a:ext>
              </a:extLst>
            </p:cNvPr>
            <p:cNvSpPr txBox="1"/>
            <p:nvPr/>
          </p:nvSpPr>
          <p:spPr>
            <a:xfrm>
              <a:off x="7578038" y="2765277"/>
              <a:ext cx="301686" cy="338554"/>
            </a:xfrm>
            <a:prstGeom prst="rect">
              <a:avLst/>
            </a:prstGeom>
            <a:noFill/>
          </p:spPr>
          <p:txBody>
            <a:bodyPr wrap="none" rtlCol="0">
              <a:spAutoFit/>
            </a:bodyPr>
            <a:lstStyle/>
            <a:p>
              <a:r>
                <a:rPr lang="en-US" sz="1600" b="1" dirty="0">
                  <a:solidFill>
                    <a:schemeClr val="bg1"/>
                  </a:solidFill>
                </a:rPr>
                <a:t>7</a:t>
              </a:r>
            </a:p>
          </p:txBody>
        </p:sp>
      </p:grpSp>
      <p:grpSp>
        <p:nvGrpSpPr>
          <p:cNvPr id="13" name="Group 12">
            <a:extLst>
              <a:ext uri="{FF2B5EF4-FFF2-40B4-BE49-F238E27FC236}">
                <a16:creationId xmlns:a16="http://schemas.microsoft.com/office/drawing/2014/main" id="{A5693A51-179B-5324-E877-1F581771EEE6}"/>
              </a:ext>
            </a:extLst>
          </p:cNvPr>
          <p:cNvGrpSpPr/>
          <p:nvPr/>
        </p:nvGrpSpPr>
        <p:grpSpPr>
          <a:xfrm>
            <a:off x="7462324" y="3533289"/>
            <a:ext cx="5847276" cy="640080"/>
            <a:chOff x="7462324" y="3533289"/>
            <a:chExt cx="5847276" cy="640080"/>
          </a:xfrm>
        </p:grpSpPr>
        <p:sp>
          <p:nvSpPr>
            <p:cNvPr id="91" name="TextBox 90">
              <a:extLst>
                <a:ext uri="{FF2B5EF4-FFF2-40B4-BE49-F238E27FC236}">
                  <a16:creationId xmlns:a16="http://schemas.microsoft.com/office/drawing/2014/main" id="{8BBB48ED-A0D4-4F7F-922F-EF42F2043C63}"/>
                </a:ext>
              </a:extLst>
            </p:cNvPr>
            <p:cNvSpPr txBox="1"/>
            <p:nvPr/>
          </p:nvSpPr>
          <p:spPr>
            <a:xfrm>
              <a:off x="7801628" y="3533289"/>
              <a:ext cx="5507972" cy="640080"/>
            </a:xfrm>
            <a:prstGeom prst="roundRect">
              <a:avLst>
                <a:gd name="adj" fmla="val 27241"/>
              </a:avLst>
            </a:prstGeom>
            <a:solidFill>
              <a:schemeClr val="accent2"/>
            </a:solidFill>
          </p:spPr>
          <p:txBody>
            <a:bodyPr wrap="square" lIns="274320" tIns="91440" bIns="91440" rtlCol="0" anchor="ctr">
              <a:noAutofit/>
            </a:bodyPr>
            <a:lstStyle/>
            <a:p>
              <a:pPr defTabSz="806867">
                <a:defRPr/>
              </a:pPr>
              <a:r>
                <a:rPr lang="en-US" sz="1600" dirty="0">
                  <a:solidFill>
                    <a:srgbClr val="2D3545"/>
                  </a:solidFill>
                  <a:ea typeface="Roboto" panose="02000000000000000000" pitchFamily="2" charset="0"/>
                </a:rPr>
                <a:t>Companies are using the site selection process for ulterior motives</a:t>
              </a:r>
            </a:p>
          </p:txBody>
        </p:sp>
        <p:sp>
          <p:nvSpPr>
            <p:cNvPr id="101" name="Oval 100">
              <a:extLst>
                <a:ext uri="{FF2B5EF4-FFF2-40B4-BE49-F238E27FC236}">
                  <a16:creationId xmlns:a16="http://schemas.microsoft.com/office/drawing/2014/main" id="{513B4507-EAF9-41C7-BB4A-F3EA5804AA87}"/>
                </a:ext>
              </a:extLst>
            </p:cNvPr>
            <p:cNvSpPr/>
            <p:nvPr/>
          </p:nvSpPr>
          <p:spPr>
            <a:xfrm>
              <a:off x="7462324" y="3580807"/>
              <a:ext cx="519304" cy="519304"/>
            </a:xfrm>
            <a:prstGeom prst="ellipse">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31" name="TextBox 30">
              <a:extLst>
                <a:ext uri="{FF2B5EF4-FFF2-40B4-BE49-F238E27FC236}">
                  <a16:creationId xmlns:a16="http://schemas.microsoft.com/office/drawing/2014/main" id="{A72BE25A-BF50-17D9-2D54-8B10E48973CE}"/>
                </a:ext>
              </a:extLst>
            </p:cNvPr>
            <p:cNvSpPr txBox="1"/>
            <p:nvPr/>
          </p:nvSpPr>
          <p:spPr>
            <a:xfrm>
              <a:off x="7578038" y="3669433"/>
              <a:ext cx="301686" cy="338554"/>
            </a:xfrm>
            <a:prstGeom prst="rect">
              <a:avLst/>
            </a:prstGeom>
            <a:noFill/>
          </p:spPr>
          <p:txBody>
            <a:bodyPr wrap="none" rtlCol="0">
              <a:spAutoFit/>
            </a:bodyPr>
            <a:lstStyle/>
            <a:p>
              <a:r>
                <a:rPr lang="en-US" sz="1600" b="1" dirty="0">
                  <a:solidFill>
                    <a:schemeClr val="bg1"/>
                  </a:solidFill>
                </a:rPr>
                <a:t>8</a:t>
              </a:r>
            </a:p>
          </p:txBody>
        </p:sp>
      </p:grpSp>
      <p:grpSp>
        <p:nvGrpSpPr>
          <p:cNvPr id="14" name="Group 13">
            <a:extLst>
              <a:ext uri="{FF2B5EF4-FFF2-40B4-BE49-F238E27FC236}">
                <a16:creationId xmlns:a16="http://schemas.microsoft.com/office/drawing/2014/main" id="{CE4B10E8-258C-700B-160E-8DDBA2C11833}"/>
              </a:ext>
            </a:extLst>
          </p:cNvPr>
          <p:cNvGrpSpPr/>
          <p:nvPr/>
        </p:nvGrpSpPr>
        <p:grpSpPr>
          <a:xfrm>
            <a:off x="7462324" y="4429012"/>
            <a:ext cx="5847276" cy="640080"/>
            <a:chOff x="7462324" y="4429012"/>
            <a:chExt cx="5847276" cy="640080"/>
          </a:xfrm>
        </p:grpSpPr>
        <p:sp>
          <p:nvSpPr>
            <p:cNvPr id="93" name="TextBox 92">
              <a:extLst>
                <a:ext uri="{FF2B5EF4-FFF2-40B4-BE49-F238E27FC236}">
                  <a16:creationId xmlns:a16="http://schemas.microsoft.com/office/drawing/2014/main" id="{D85BB0FF-2A05-43D4-9A89-14205C4E905E}"/>
                </a:ext>
              </a:extLst>
            </p:cNvPr>
            <p:cNvSpPr txBox="1"/>
            <p:nvPr/>
          </p:nvSpPr>
          <p:spPr>
            <a:xfrm>
              <a:off x="7801628" y="4429012"/>
              <a:ext cx="5507972" cy="640080"/>
            </a:xfrm>
            <a:prstGeom prst="roundRect">
              <a:avLst>
                <a:gd name="adj" fmla="val 27241"/>
              </a:avLst>
            </a:prstGeom>
            <a:solidFill>
              <a:schemeClr val="accent2"/>
            </a:solidFill>
          </p:spPr>
          <p:txBody>
            <a:bodyPr wrap="square" lIns="274320" tIns="91440" bIns="91440" rtlCol="0" anchor="ctr">
              <a:noAutofit/>
            </a:bodyPr>
            <a:lstStyle/>
            <a:p>
              <a:pPr defTabSz="806867">
                <a:defRPr/>
              </a:pPr>
              <a:r>
                <a:rPr lang="en-US" sz="1600" dirty="0">
                  <a:solidFill>
                    <a:srgbClr val="2D3545"/>
                  </a:solidFill>
                  <a:ea typeface="Roboto" panose="02000000000000000000" pitchFamily="2" charset="0"/>
                </a:rPr>
                <a:t>Conflict between production projects and institutional developers</a:t>
              </a:r>
            </a:p>
          </p:txBody>
        </p:sp>
        <p:sp>
          <p:nvSpPr>
            <p:cNvPr id="99" name="Oval 98">
              <a:extLst>
                <a:ext uri="{FF2B5EF4-FFF2-40B4-BE49-F238E27FC236}">
                  <a16:creationId xmlns:a16="http://schemas.microsoft.com/office/drawing/2014/main" id="{5DFE9DD9-B382-409D-9E2E-4C046054982C}"/>
                </a:ext>
              </a:extLst>
            </p:cNvPr>
            <p:cNvSpPr/>
            <p:nvPr/>
          </p:nvSpPr>
          <p:spPr>
            <a:xfrm>
              <a:off x="7462324" y="4476530"/>
              <a:ext cx="519304" cy="519304"/>
            </a:xfrm>
            <a:prstGeom prst="ellipse">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32" name="TextBox 31">
              <a:extLst>
                <a:ext uri="{FF2B5EF4-FFF2-40B4-BE49-F238E27FC236}">
                  <a16:creationId xmlns:a16="http://schemas.microsoft.com/office/drawing/2014/main" id="{62D2CD92-411D-E8ED-AE73-B178D7E6FECE}"/>
                </a:ext>
              </a:extLst>
            </p:cNvPr>
            <p:cNvSpPr txBox="1"/>
            <p:nvPr/>
          </p:nvSpPr>
          <p:spPr>
            <a:xfrm>
              <a:off x="7578038" y="4566905"/>
              <a:ext cx="301686" cy="338554"/>
            </a:xfrm>
            <a:prstGeom prst="rect">
              <a:avLst/>
            </a:prstGeom>
            <a:noFill/>
          </p:spPr>
          <p:txBody>
            <a:bodyPr wrap="none" rtlCol="0">
              <a:spAutoFit/>
            </a:bodyPr>
            <a:lstStyle/>
            <a:p>
              <a:r>
                <a:rPr lang="en-US" sz="1600" b="1" dirty="0">
                  <a:solidFill>
                    <a:schemeClr val="bg1"/>
                  </a:solidFill>
                </a:rPr>
                <a:t>9</a:t>
              </a:r>
            </a:p>
          </p:txBody>
        </p:sp>
      </p:grpSp>
      <p:grpSp>
        <p:nvGrpSpPr>
          <p:cNvPr id="15" name="Group 14">
            <a:extLst>
              <a:ext uri="{FF2B5EF4-FFF2-40B4-BE49-F238E27FC236}">
                <a16:creationId xmlns:a16="http://schemas.microsoft.com/office/drawing/2014/main" id="{EFDFB8BE-F046-8336-67A1-726EDD91AD51}"/>
              </a:ext>
            </a:extLst>
          </p:cNvPr>
          <p:cNvGrpSpPr/>
          <p:nvPr/>
        </p:nvGrpSpPr>
        <p:grpSpPr>
          <a:xfrm>
            <a:off x="7462324" y="5324735"/>
            <a:ext cx="5847276" cy="640080"/>
            <a:chOff x="7462324" y="5324735"/>
            <a:chExt cx="5847276" cy="640080"/>
          </a:xfrm>
        </p:grpSpPr>
        <p:sp>
          <p:nvSpPr>
            <p:cNvPr id="95" name="TextBox 94">
              <a:extLst>
                <a:ext uri="{FF2B5EF4-FFF2-40B4-BE49-F238E27FC236}">
                  <a16:creationId xmlns:a16="http://schemas.microsoft.com/office/drawing/2014/main" id="{DFC5B6F0-2F88-4820-8A21-A40574B69A3B}"/>
                </a:ext>
              </a:extLst>
            </p:cNvPr>
            <p:cNvSpPr txBox="1"/>
            <p:nvPr/>
          </p:nvSpPr>
          <p:spPr>
            <a:xfrm>
              <a:off x="7801628" y="5324735"/>
              <a:ext cx="5507972" cy="640080"/>
            </a:xfrm>
            <a:prstGeom prst="roundRect">
              <a:avLst>
                <a:gd name="adj" fmla="val 27241"/>
              </a:avLst>
            </a:prstGeom>
            <a:solidFill>
              <a:schemeClr val="accent2"/>
            </a:solidFill>
          </p:spPr>
          <p:txBody>
            <a:bodyPr wrap="square" lIns="274320" tIns="91440" bIns="91440" rtlCol="0" anchor="ctr">
              <a:noAutofit/>
            </a:bodyPr>
            <a:lstStyle/>
            <a:p>
              <a:pPr defTabSz="806867">
                <a:defRPr/>
              </a:pPr>
              <a:r>
                <a:rPr lang="en-US" sz="1600" dirty="0">
                  <a:solidFill>
                    <a:srgbClr val="2D3545"/>
                  </a:solidFill>
                  <a:ea typeface="Roboto" panose="02000000000000000000" pitchFamily="2" charset="0"/>
                </a:rPr>
                <a:t>Too many cooks in the proverbial site selection kitchen</a:t>
              </a:r>
            </a:p>
          </p:txBody>
        </p:sp>
        <p:sp>
          <p:nvSpPr>
            <p:cNvPr id="97" name="Oval 96">
              <a:extLst>
                <a:ext uri="{FF2B5EF4-FFF2-40B4-BE49-F238E27FC236}">
                  <a16:creationId xmlns:a16="http://schemas.microsoft.com/office/drawing/2014/main" id="{0D9DBAFA-CDD2-496C-8E1D-9070364B9F45}"/>
                </a:ext>
              </a:extLst>
            </p:cNvPr>
            <p:cNvSpPr/>
            <p:nvPr/>
          </p:nvSpPr>
          <p:spPr>
            <a:xfrm>
              <a:off x="7462324" y="5372253"/>
              <a:ext cx="519304" cy="519304"/>
            </a:xfrm>
            <a:prstGeom prst="ellipse">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33" name="TextBox 32">
              <a:extLst>
                <a:ext uri="{FF2B5EF4-FFF2-40B4-BE49-F238E27FC236}">
                  <a16:creationId xmlns:a16="http://schemas.microsoft.com/office/drawing/2014/main" id="{302078E9-2908-7F9B-A22D-0C541A064CFB}"/>
                </a:ext>
              </a:extLst>
            </p:cNvPr>
            <p:cNvSpPr txBox="1"/>
            <p:nvPr/>
          </p:nvSpPr>
          <p:spPr>
            <a:xfrm>
              <a:off x="7519529" y="5468563"/>
              <a:ext cx="418704" cy="338554"/>
            </a:xfrm>
            <a:prstGeom prst="rect">
              <a:avLst/>
            </a:prstGeom>
            <a:noFill/>
          </p:spPr>
          <p:txBody>
            <a:bodyPr wrap="none" rtlCol="0">
              <a:spAutoFit/>
            </a:bodyPr>
            <a:lstStyle/>
            <a:p>
              <a:r>
                <a:rPr lang="en-US" sz="1600" b="1" dirty="0">
                  <a:solidFill>
                    <a:schemeClr val="bg1"/>
                  </a:solidFill>
                </a:rPr>
                <a:t>10</a:t>
              </a:r>
            </a:p>
          </p:txBody>
        </p:sp>
      </p:grpSp>
    </p:spTree>
    <p:extLst>
      <p:ext uri="{BB962C8B-B14F-4D97-AF65-F5344CB8AC3E}">
        <p14:creationId xmlns:p14="http://schemas.microsoft.com/office/powerpoint/2010/main" val="314138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C0C73759-858A-4C2D-B030-E261B52EDCE1}"/>
              </a:ext>
            </a:extLst>
          </p:cNvPr>
          <p:cNvSpPr txBox="1"/>
          <p:nvPr/>
        </p:nvSpPr>
        <p:spPr>
          <a:xfrm>
            <a:off x="3579809" y="1144447"/>
            <a:ext cx="3509426" cy="1263932"/>
          </a:xfrm>
          <a:prstGeom prst="roundRect">
            <a:avLst>
              <a:gd name="adj" fmla="val 20669"/>
            </a:avLst>
          </a:prstGeom>
          <a:solidFill>
            <a:schemeClr val="accent2"/>
          </a:solidFill>
        </p:spPr>
        <p:txBody>
          <a:bodyPr wrap="square" lIns="0" tIns="91440" bIns="91440" rtlCol="0" anchor="ctr">
            <a:noAutofit/>
          </a:bodyPr>
          <a:lstStyle/>
          <a:p>
            <a:pPr algn="ctr">
              <a:buClr>
                <a:schemeClr val="accent1"/>
              </a:buClr>
            </a:pPr>
            <a:r>
              <a:rPr lang="en-US" sz="2000" b="1" dirty="0">
                <a:latin typeface="Roboto" panose="02000000000000000000" pitchFamily="2" charset="0"/>
              </a:rPr>
              <a:t>Headcount</a:t>
            </a:r>
          </a:p>
          <a:p>
            <a:pPr algn="ctr">
              <a:buClr>
                <a:schemeClr val="accent1"/>
              </a:buClr>
            </a:pPr>
            <a:r>
              <a:rPr lang="en-US" sz="2800" dirty="0">
                <a:latin typeface="Roboto" panose="02000000000000000000" pitchFamily="2" charset="0"/>
              </a:rPr>
              <a:t>100-300 Jobs</a:t>
            </a:r>
          </a:p>
        </p:txBody>
      </p:sp>
      <p:grpSp>
        <p:nvGrpSpPr>
          <p:cNvPr id="30" name="Group 29">
            <a:extLst>
              <a:ext uri="{FF2B5EF4-FFF2-40B4-BE49-F238E27FC236}">
                <a16:creationId xmlns:a16="http://schemas.microsoft.com/office/drawing/2014/main" id="{9D8C61FB-AC5E-4961-A3AC-B2C887AB287C}"/>
              </a:ext>
            </a:extLst>
          </p:cNvPr>
          <p:cNvGrpSpPr/>
          <p:nvPr/>
        </p:nvGrpSpPr>
        <p:grpSpPr>
          <a:xfrm>
            <a:off x="3109353" y="1354602"/>
            <a:ext cx="801498" cy="801498"/>
            <a:chOff x="620307" y="1456310"/>
            <a:chExt cx="519304" cy="519304"/>
          </a:xfrm>
        </p:grpSpPr>
        <p:sp>
          <p:nvSpPr>
            <p:cNvPr id="31" name="Oval 30">
              <a:extLst>
                <a:ext uri="{FF2B5EF4-FFF2-40B4-BE49-F238E27FC236}">
                  <a16:creationId xmlns:a16="http://schemas.microsoft.com/office/drawing/2014/main" id="{735FDA2D-C056-4212-AD5C-5494C1C82C37}"/>
                </a:ext>
              </a:extLst>
            </p:cNvPr>
            <p:cNvSpPr/>
            <p:nvPr/>
          </p:nvSpPr>
          <p:spPr>
            <a:xfrm>
              <a:off x="620307" y="1456310"/>
              <a:ext cx="519304" cy="519304"/>
            </a:xfrm>
            <a:prstGeom prst="ellipse">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32" name="Graphic 31" descr="Construction worker female with solid fill">
              <a:extLst>
                <a:ext uri="{FF2B5EF4-FFF2-40B4-BE49-F238E27FC236}">
                  <a16:creationId xmlns:a16="http://schemas.microsoft.com/office/drawing/2014/main" id="{75D217DB-820F-4414-8D3A-B7AE8267F54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22420" y="1540905"/>
              <a:ext cx="304816" cy="304816"/>
            </a:xfrm>
            <a:prstGeom prst="rect">
              <a:avLst/>
            </a:prstGeom>
          </p:spPr>
        </p:pic>
      </p:grpSp>
      <p:sp>
        <p:nvSpPr>
          <p:cNvPr id="33" name="TextBox 32">
            <a:extLst>
              <a:ext uri="{FF2B5EF4-FFF2-40B4-BE49-F238E27FC236}">
                <a16:creationId xmlns:a16="http://schemas.microsoft.com/office/drawing/2014/main" id="{9AE498FF-E2B8-4015-8A01-2277DC5C2DF1}"/>
              </a:ext>
            </a:extLst>
          </p:cNvPr>
          <p:cNvSpPr txBox="1"/>
          <p:nvPr/>
        </p:nvSpPr>
        <p:spPr>
          <a:xfrm>
            <a:off x="3579809" y="2669546"/>
            <a:ext cx="3509426" cy="1263932"/>
          </a:xfrm>
          <a:prstGeom prst="roundRect">
            <a:avLst>
              <a:gd name="adj" fmla="val 20669"/>
            </a:avLst>
          </a:prstGeom>
          <a:solidFill>
            <a:schemeClr val="accent2"/>
          </a:solidFill>
        </p:spPr>
        <p:txBody>
          <a:bodyPr wrap="square" lIns="0" tIns="91440" bIns="91440" rtlCol="0" anchor="ctr">
            <a:noAutofit/>
          </a:bodyPr>
          <a:lstStyle/>
          <a:p>
            <a:pPr algn="ctr">
              <a:buClr>
                <a:schemeClr val="accent1"/>
              </a:buClr>
            </a:pPr>
            <a:r>
              <a:rPr lang="en-US" sz="2000" b="1" dirty="0">
                <a:latin typeface="Roboto" panose="02000000000000000000" pitchFamily="2" charset="0"/>
              </a:rPr>
              <a:t>Capital Investment</a:t>
            </a:r>
          </a:p>
          <a:p>
            <a:pPr algn="ctr">
              <a:buClr>
                <a:schemeClr val="accent1"/>
              </a:buClr>
            </a:pPr>
            <a:r>
              <a:rPr lang="en-US" sz="2800" dirty="0">
                <a:latin typeface="Roboto" panose="02000000000000000000" pitchFamily="2" charset="0"/>
              </a:rPr>
              <a:t>$25M-$75M</a:t>
            </a:r>
          </a:p>
        </p:txBody>
      </p:sp>
      <p:sp>
        <p:nvSpPr>
          <p:cNvPr id="35" name="Oval 34">
            <a:extLst>
              <a:ext uri="{FF2B5EF4-FFF2-40B4-BE49-F238E27FC236}">
                <a16:creationId xmlns:a16="http://schemas.microsoft.com/office/drawing/2014/main" id="{63D84A5F-6D54-4360-9AF0-5F904D604BCA}"/>
              </a:ext>
            </a:extLst>
          </p:cNvPr>
          <p:cNvSpPr/>
          <p:nvPr/>
        </p:nvSpPr>
        <p:spPr>
          <a:xfrm>
            <a:off x="3109353" y="2879701"/>
            <a:ext cx="801498" cy="801498"/>
          </a:xfrm>
          <a:prstGeom prst="ellipse">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TextBox 36">
            <a:extLst>
              <a:ext uri="{FF2B5EF4-FFF2-40B4-BE49-F238E27FC236}">
                <a16:creationId xmlns:a16="http://schemas.microsoft.com/office/drawing/2014/main" id="{20B368C9-BA58-4D7D-8A29-6ED1582DB2BA}"/>
              </a:ext>
            </a:extLst>
          </p:cNvPr>
          <p:cNvSpPr txBox="1"/>
          <p:nvPr/>
        </p:nvSpPr>
        <p:spPr>
          <a:xfrm>
            <a:off x="3579809" y="4210403"/>
            <a:ext cx="3509426" cy="1263932"/>
          </a:xfrm>
          <a:prstGeom prst="roundRect">
            <a:avLst>
              <a:gd name="adj" fmla="val 20669"/>
            </a:avLst>
          </a:prstGeom>
          <a:solidFill>
            <a:schemeClr val="accent2"/>
          </a:solidFill>
        </p:spPr>
        <p:txBody>
          <a:bodyPr wrap="square" lIns="0" tIns="91440" bIns="91440" rtlCol="0" anchor="ctr">
            <a:noAutofit/>
          </a:bodyPr>
          <a:lstStyle/>
          <a:p>
            <a:pPr algn="ctr">
              <a:buClr>
                <a:schemeClr val="accent1"/>
              </a:buClr>
            </a:pPr>
            <a:r>
              <a:rPr lang="en-US" sz="2000" b="1" dirty="0">
                <a:latin typeface="Roboto" panose="02000000000000000000" pitchFamily="2" charset="0"/>
              </a:rPr>
              <a:t>Real Estate</a:t>
            </a:r>
          </a:p>
          <a:p>
            <a:pPr algn="ctr">
              <a:buClr>
                <a:schemeClr val="accent1"/>
              </a:buClr>
            </a:pPr>
            <a:r>
              <a:rPr lang="en-US" sz="2800" dirty="0">
                <a:latin typeface="Roboto" panose="02000000000000000000" pitchFamily="2" charset="0"/>
              </a:rPr>
              <a:t>Variable</a:t>
            </a:r>
          </a:p>
        </p:txBody>
      </p:sp>
      <p:sp>
        <p:nvSpPr>
          <p:cNvPr id="39" name="Oval 38">
            <a:extLst>
              <a:ext uri="{FF2B5EF4-FFF2-40B4-BE49-F238E27FC236}">
                <a16:creationId xmlns:a16="http://schemas.microsoft.com/office/drawing/2014/main" id="{E8C9F878-B76A-4629-9AF8-1602D8F5A7A8}"/>
              </a:ext>
            </a:extLst>
          </p:cNvPr>
          <p:cNvSpPr/>
          <p:nvPr/>
        </p:nvSpPr>
        <p:spPr>
          <a:xfrm>
            <a:off x="3109353" y="4420558"/>
            <a:ext cx="801498" cy="801498"/>
          </a:xfrm>
          <a:prstGeom prst="ellipse">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TextBox 40">
            <a:extLst>
              <a:ext uri="{FF2B5EF4-FFF2-40B4-BE49-F238E27FC236}">
                <a16:creationId xmlns:a16="http://schemas.microsoft.com/office/drawing/2014/main" id="{EB3AD55C-9A1A-4B5B-A454-34420B069DDC}"/>
              </a:ext>
            </a:extLst>
          </p:cNvPr>
          <p:cNvSpPr txBox="1"/>
          <p:nvPr/>
        </p:nvSpPr>
        <p:spPr>
          <a:xfrm>
            <a:off x="3579809" y="5933133"/>
            <a:ext cx="3509426" cy="1263932"/>
          </a:xfrm>
          <a:prstGeom prst="roundRect">
            <a:avLst>
              <a:gd name="adj" fmla="val 20669"/>
            </a:avLst>
          </a:prstGeom>
          <a:solidFill>
            <a:schemeClr val="accent2"/>
          </a:solidFill>
        </p:spPr>
        <p:txBody>
          <a:bodyPr wrap="square" lIns="0" tIns="91440" bIns="91440" rtlCol="0" anchor="ctr">
            <a:noAutofit/>
          </a:bodyPr>
          <a:lstStyle/>
          <a:p>
            <a:pPr algn="ctr">
              <a:buClr>
                <a:schemeClr val="accent1"/>
              </a:buClr>
            </a:pPr>
            <a:r>
              <a:rPr lang="en-US" sz="2000" b="1" dirty="0">
                <a:latin typeface="Roboto" panose="02000000000000000000" pitchFamily="2" charset="0"/>
              </a:rPr>
              <a:t>Mega</a:t>
            </a:r>
          </a:p>
          <a:p>
            <a:pPr algn="ctr">
              <a:buClr>
                <a:schemeClr val="accent1"/>
              </a:buClr>
            </a:pPr>
            <a:r>
              <a:rPr lang="en-US" sz="2800" dirty="0">
                <a:latin typeface="Roboto" panose="02000000000000000000" pitchFamily="2" charset="0"/>
              </a:rPr>
              <a:t>Utility Projects</a:t>
            </a:r>
          </a:p>
        </p:txBody>
      </p:sp>
      <p:grpSp>
        <p:nvGrpSpPr>
          <p:cNvPr id="42" name="Group 41">
            <a:extLst>
              <a:ext uri="{FF2B5EF4-FFF2-40B4-BE49-F238E27FC236}">
                <a16:creationId xmlns:a16="http://schemas.microsoft.com/office/drawing/2014/main" id="{9291DCAC-75C5-4722-92C2-328E5392C734}"/>
              </a:ext>
            </a:extLst>
          </p:cNvPr>
          <p:cNvGrpSpPr/>
          <p:nvPr/>
        </p:nvGrpSpPr>
        <p:grpSpPr>
          <a:xfrm>
            <a:off x="3109353" y="6143288"/>
            <a:ext cx="801498" cy="801498"/>
            <a:chOff x="620307" y="1456310"/>
            <a:chExt cx="519304" cy="519304"/>
          </a:xfrm>
        </p:grpSpPr>
        <p:sp>
          <p:nvSpPr>
            <p:cNvPr id="43" name="Oval 42">
              <a:extLst>
                <a:ext uri="{FF2B5EF4-FFF2-40B4-BE49-F238E27FC236}">
                  <a16:creationId xmlns:a16="http://schemas.microsoft.com/office/drawing/2014/main" id="{FDCF5030-BBD9-4E15-A2BB-F8885847CBAB}"/>
                </a:ext>
              </a:extLst>
            </p:cNvPr>
            <p:cNvSpPr/>
            <p:nvPr/>
          </p:nvSpPr>
          <p:spPr>
            <a:xfrm>
              <a:off x="620307" y="1456310"/>
              <a:ext cx="519304" cy="519304"/>
            </a:xfrm>
            <a:prstGeom prst="ellipse">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4" name="Graphic 43" descr="Lights On with solid fill">
              <a:extLst>
                <a:ext uri="{FF2B5EF4-FFF2-40B4-BE49-F238E27FC236}">
                  <a16:creationId xmlns:a16="http://schemas.microsoft.com/office/drawing/2014/main" id="{F1F2E474-4EE2-429B-A2C5-F8513441D49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22420" y="1540905"/>
              <a:ext cx="304816" cy="304816"/>
            </a:xfrm>
            <a:prstGeom prst="rect">
              <a:avLst/>
            </a:prstGeom>
          </p:spPr>
        </p:pic>
      </p:grpSp>
      <p:sp>
        <p:nvSpPr>
          <p:cNvPr id="2" name="Text Placeholder 1">
            <a:extLst>
              <a:ext uri="{FF2B5EF4-FFF2-40B4-BE49-F238E27FC236}">
                <a16:creationId xmlns:a16="http://schemas.microsoft.com/office/drawing/2014/main" id="{B17F80AB-0553-432A-B3A0-865FB931422B}"/>
              </a:ext>
            </a:extLst>
          </p:cNvPr>
          <p:cNvSpPr>
            <a:spLocks noGrp="1"/>
          </p:cNvSpPr>
          <p:nvPr>
            <p:ph type="body" sz="quarter" idx="10"/>
          </p:nvPr>
        </p:nvSpPr>
        <p:spPr/>
        <p:txBody>
          <a:bodyPr>
            <a:normAutofit lnSpcReduction="10000"/>
          </a:bodyPr>
          <a:lstStyle/>
          <a:p>
            <a:r>
              <a:rPr lang="en-US" dirty="0"/>
              <a:t>Changing Industrial Project Profiles</a:t>
            </a:r>
          </a:p>
        </p:txBody>
      </p:sp>
      <p:cxnSp>
        <p:nvCxnSpPr>
          <p:cNvPr id="4" name="Straight Connector 3">
            <a:extLst>
              <a:ext uri="{FF2B5EF4-FFF2-40B4-BE49-F238E27FC236}">
                <a16:creationId xmlns:a16="http://schemas.microsoft.com/office/drawing/2014/main" id="{04B99AB1-A063-47B3-9AB6-273D7A24B1AC}"/>
              </a:ext>
            </a:extLst>
          </p:cNvPr>
          <p:cNvCxnSpPr/>
          <p:nvPr/>
        </p:nvCxnSpPr>
        <p:spPr>
          <a:xfrm>
            <a:off x="4120459" y="1951171"/>
            <a:ext cx="2407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4DEFEFD-E478-4DA7-BDA5-3BF35CEA7C0A}"/>
              </a:ext>
            </a:extLst>
          </p:cNvPr>
          <p:cNvCxnSpPr/>
          <p:nvPr/>
        </p:nvCxnSpPr>
        <p:spPr>
          <a:xfrm>
            <a:off x="4120459" y="3452952"/>
            <a:ext cx="2407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BF4758B-8CD2-453B-AA99-D48DFA84BAEC}"/>
              </a:ext>
            </a:extLst>
          </p:cNvPr>
          <p:cNvSpPr/>
          <p:nvPr/>
        </p:nvSpPr>
        <p:spPr>
          <a:xfrm>
            <a:off x="7966849" y="1351094"/>
            <a:ext cx="1802907" cy="852798"/>
          </a:xfrm>
          <a:prstGeom prst="rect">
            <a:avLst/>
          </a:prstGeom>
        </p:spPr>
        <p:txBody>
          <a:bodyPr wrap="square">
            <a:spAutoFit/>
          </a:bodyPr>
          <a:lstStyle/>
          <a:p>
            <a:pPr>
              <a:defRPr/>
            </a:pPr>
            <a:r>
              <a:rPr lang="en-US" sz="2471" b="1" dirty="0">
                <a:solidFill>
                  <a:srgbClr val="FF0000"/>
                </a:solidFill>
                <a:latin typeface="Calibri" panose="020F0502020204030204"/>
              </a:rPr>
              <a:t># DOWN</a:t>
            </a:r>
          </a:p>
          <a:p>
            <a:pPr>
              <a:defRPr/>
            </a:pPr>
            <a:r>
              <a:rPr lang="en-US" sz="2471" dirty="0">
                <a:solidFill>
                  <a:srgbClr val="FF0000"/>
                </a:solidFill>
                <a:latin typeface="Calibri" panose="020F0502020204030204"/>
              </a:rPr>
              <a:t>50-200 Jobs</a:t>
            </a:r>
          </a:p>
        </p:txBody>
      </p:sp>
      <p:sp>
        <p:nvSpPr>
          <p:cNvPr id="17" name="Rectangle 16">
            <a:extLst>
              <a:ext uri="{FF2B5EF4-FFF2-40B4-BE49-F238E27FC236}">
                <a16:creationId xmlns:a16="http://schemas.microsoft.com/office/drawing/2014/main" id="{FF1C4554-2E30-4014-AD73-54A2B6EC98E8}"/>
              </a:ext>
            </a:extLst>
          </p:cNvPr>
          <p:cNvSpPr/>
          <p:nvPr/>
        </p:nvSpPr>
        <p:spPr>
          <a:xfrm>
            <a:off x="7937173" y="2886052"/>
            <a:ext cx="2771073" cy="852798"/>
          </a:xfrm>
          <a:prstGeom prst="rect">
            <a:avLst/>
          </a:prstGeom>
        </p:spPr>
        <p:txBody>
          <a:bodyPr wrap="square">
            <a:spAutoFit/>
          </a:bodyPr>
          <a:lstStyle/>
          <a:p>
            <a:pPr>
              <a:defRPr/>
            </a:pPr>
            <a:r>
              <a:rPr lang="en-US" sz="2471" b="1" dirty="0">
                <a:solidFill>
                  <a:srgbClr val="00B050"/>
                </a:solidFill>
                <a:latin typeface="Calibri" panose="020F0502020204030204"/>
              </a:rPr>
              <a:t>UP</a:t>
            </a:r>
          </a:p>
          <a:p>
            <a:pPr>
              <a:defRPr/>
            </a:pPr>
            <a:r>
              <a:rPr lang="en-US" sz="2471" dirty="0">
                <a:solidFill>
                  <a:srgbClr val="00B050"/>
                </a:solidFill>
                <a:latin typeface="Calibri" panose="020F0502020204030204"/>
              </a:rPr>
              <a:t>2x, 3x, 4x and more!</a:t>
            </a:r>
          </a:p>
        </p:txBody>
      </p:sp>
      <p:sp>
        <p:nvSpPr>
          <p:cNvPr id="5" name="Arrow: Down 4">
            <a:extLst>
              <a:ext uri="{FF2B5EF4-FFF2-40B4-BE49-F238E27FC236}">
                <a16:creationId xmlns:a16="http://schemas.microsoft.com/office/drawing/2014/main" id="{13FB29C4-B349-4516-9619-9D086B9AF192}"/>
              </a:ext>
            </a:extLst>
          </p:cNvPr>
          <p:cNvSpPr/>
          <p:nvPr/>
        </p:nvSpPr>
        <p:spPr>
          <a:xfrm>
            <a:off x="7434639" y="1351094"/>
            <a:ext cx="374143" cy="85279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Down 17">
            <a:extLst>
              <a:ext uri="{FF2B5EF4-FFF2-40B4-BE49-F238E27FC236}">
                <a16:creationId xmlns:a16="http://schemas.microsoft.com/office/drawing/2014/main" id="{604AF010-0890-4640-96B7-6A072D08BFEB}"/>
              </a:ext>
            </a:extLst>
          </p:cNvPr>
          <p:cNvSpPr/>
          <p:nvPr/>
        </p:nvSpPr>
        <p:spPr>
          <a:xfrm rot="10800000">
            <a:off x="7434639" y="2886052"/>
            <a:ext cx="374143" cy="852798"/>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12714807-6B4B-4268-B0C6-B77E26F24F74}"/>
              </a:ext>
            </a:extLst>
          </p:cNvPr>
          <p:cNvSpPr/>
          <p:nvPr/>
        </p:nvSpPr>
        <p:spPr>
          <a:xfrm>
            <a:off x="10301966" y="1351094"/>
            <a:ext cx="1802907" cy="852798"/>
          </a:xfrm>
          <a:prstGeom prst="rect">
            <a:avLst/>
          </a:prstGeom>
        </p:spPr>
        <p:txBody>
          <a:bodyPr wrap="square">
            <a:spAutoFit/>
          </a:bodyPr>
          <a:lstStyle/>
          <a:p>
            <a:pPr>
              <a:defRPr/>
            </a:pPr>
            <a:r>
              <a:rPr lang="en-US" sz="2471" b="1" dirty="0">
                <a:solidFill>
                  <a:srgbClr val="00B050"/>
                </a:solidFill>
                <a:latin typeface="Calibri" panose="020F0502020204030204"/>
              </a:rPr>
              <a:t>SKILL REQS.</a:t>
            </a:r>
          </a:p>
          <a:p>
            <a:pPr>
              <a:defRPr/>
            </a:pPr>
            <a:r>
              <a:rPr lang="en-US" sz="2471" b="1" dirty="0">
                <a:solidFill>
                  <a:srgbClr val="00B050"/>
                </a:solidFill>
                <a:latin typeface="Calibri" panose="020F0502020204030204"/>
              </a:rPr>
              <a:t>UP</a:t>
            </a:r>
            <a:endParaRPr lang="en-US" sz="2471" dirty="0">
              <a:solidFill>
                <a:srgbClr val="00B050"/>
              </a:solidFill>
              <a:latin typeface="Calibri" panose="020F0502020204030204"/>
            </a:endParaRPr>
          </a:p>
        </p:txBody>
      </p:sp>
      <p:sp>
        <p:nvSpPr>
          <p:cNvPr id="20" name="Arrow: Down 19">
            <a:extLst>
              <a:ext uri="{FF2B5EF4-FFF2-40B4-BE49-F238E27FC236}">
                <a16:creationId xmlns:a16="http://schemas.microsoft.com/office/drawing/2014/main" id="{5427E903-B1C7-42DB-9F42-999A70B2632A}"/>
              </a:ext>
            </a:extLst>
          </p:cNvPr>
          <p:cNvSpPr/>
          <p:nvPr/>
        </p:nvSpPr>
        <p:spPr>
          <a:xfrm rot="10800000">
            <a:off x="9799430" y="1351094"/>
            <a:ext cx="374143" cy="852798"/>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3B0442CB-0CF9-43E3-ADA0-7B85EE53F5E6}"/>
              </a:ext>
            </a:extLst>
          </p:cNvPr>
          <p:cNvCxnSpPr>
            <a:cxnSpLocks/>
          </p:cNvCxnSpPr>
          <p:nvPr/>
        </p:nvCxnSpPr>
        <p:spPr>
          <a:xfrm>
            <a:off x="524505" y="5681351"/>
            <a:ext cx="1278509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80C141FC-F1EA-459F-A4F1-F83F0D284592}"/>
              </a:ext>
            </a:extLst>
          </p:cNvPr>
          <p:cNvSpPr/>
          <p:nvPr/>
        </p:nvSpPr>
        <p:spPr>
          <a:xfrm>
            <a:off x="7862304" y="6318591"/>
            <a:ext cx="2113884" cy="472565"/>
          </a:xfrm>
          <a:prstGeom prst="rect">
            <a:avLst/>
          </a:prstGeom>
        </p:spPr>
        <p:txBody>
          <a:bodyPr wrap="square">
            <a:spAutoFit/>
          </a:bodyPr>
          <a:lstStyle/>
          <a:p>
            <a:pPr>
              <a:defRPr/>
            </a:pPr>
            <a:r>
              <a:rPr lang="en-US" sz="2471" b="1" dirty="0">
                <a:solidFill>
                  <a:srgbClr val="00B050"/>
                </a:solidFill>
                <a:latin typeface="Calibri" panose="020F0502020204030204"/>
              </a:rPr>
              <a:t>GROWING</a:t>
            </a:r>
          </a:p>
        </p:txBody>
      </p:sp>
      <p:sp>
        <p:nvSpPr>
          <p:cNvPr id="28" name="Arrow: Down 27">
            <a:extLst>
              <a:ext uri="{FF2B5EF4-FFF2-40B4-BE49-F238E27FC236}">
                <a16:creationId xmlns:a16="http://schemas.microsoft.com/office/drawing/2014/main" id="{C7ED7A6A-7EFB-4099-B93C-0B47DB887758}"/>
              </a:ext>
            </a:extLst>
          </p:cNvPr>
          <p:cNvSpPr/>
          <p:nvPr/>
        </p:nvSpPr>
        <p:spPr>
          <a:xfrm rot="10800000">
            <a:off x="7359769" y="6128474"/>
            <a:ext cx="374143" cy="852798"/>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Graphic 47" descr="Safe with solid fill">
            <a:extLst>
              <a:ext uri="{FF2B5EF4-FFF2-40B4-BE49-F238E27FC236}">
                <a16:creationId xmlns:a16="http://schemas.microsoft.com/office/drawing/2014/main" id="{2EFFD16A-E000-4F5D-B95F-F7EC94C915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61028" y="3031376"/>
            <a:ext cx="498148" cy="498148"/>
          </a:xfrm>
          <a:prstGeom prst="rect">
            <a:avLst/>
          </a:prstGeom>
        </p:spPr>
      </p:pic>
      <p:pic>
        <p:nvPicPr>
          <p:cNvPr id="49" name="Graphic 48" descr="City">
            <a:extLst>
              <a:ext uri="{FF2B5EF4-FFF2-40B4-BE49-F238E27FC236}">
                <a16:creationId xmlns:a16="http://schemas.microsoft.com/office/drawing/2014/main" id="{1464ECCA-E4ED-46A8-B13D-81356091115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61028" y="4561364"/>
            <a:ext cx="498148" cy="498148"/>
          </a:xfrm>
          <a:prstGeom prst="rect">
            <a:avLst/>
          </a:prstGeom>
        </p:spPr>
      </p:pic>
      <p:sp>
        <p:nvSpPr>
          <p:cNvPr id="3" name="Rectangle 2">
            <a:extLst>
              <a:ext uri="{FF2B5EF4-FFF2-40B4-BE49-F238E27FC236}">
                <a16:creationId xmlns:a16="http://schemas.microsoft.com/office/drawing/2014/main" id="{28DFA90D-E7A5-D675-C4D6-A32A41D0E20F}"/>
              </a:ext>
            </a:extLst>
          </p:cNvPr>
          <p:cNvSpPr/>
          <p:nvPr/>
        </p:nvSpPr>
        <p:spPr>
          <a:xfrm>
            <a:off x="7434639" y="4376089"/>
            <a:ext cx="6130754" cy="852798"/>
          </a:xfrm>
          <a:prstGeom prst="rect">
            <a:avLst/>
          </a:prstGeom>
        </p:spPr>
        <p:txBody>
          <a:bodyPr wrap="square">
            <a:spAutoFit/>
          </a:bodyPr>
          <a:lstStyle/>
          <a:p>
            <a:pPr>
              <a:defRPr/>
            </a:pPr>
            <a:r>
              <a:rPr lang="en-US" sz="2471" b="1" dirty="0">
                <a:solidFill>
                  <a:srgbClr val="002962"/>
                </a:solidFill>
                <a:latin typeface="Calibri" panose="020F0502020204030204"/>
              </a:rPr>
              <a:t>Mega Projects (500+ Acres), Yes….</a:t>
            </a:r>
          </a:p>
          <a:p>
            <a:pPr>
              <a:defRPr/>
            </a:pPr>
            <a:r>
              <a:rPr lang="en-US" sz="2471" b="1" dirty="0">
                <a:solidFill>
                  <a:srgbClr val="002962"/>
                </a:solidFill>
                <a:latin typeface="Calibri" panose="020F0502020204030204"/>
              </a:rPr>
              <a:t>But lots of Mid-Size Projects (25-100 Acres) </a:t>
            </a:r>
            <a:endParaRPr lang="en-US" sz="2471" dirty="0">
              <a:solidFill>
                <a:srgbClr val="002962"/>
              </a:solidFill>
              <a:latin typeface="Calibri" panose="020F0502020204030204"/>
            </a:endParaRPr>
          </a:p>
        </p:txBody>
      </p:sp>
    </p:spTree>
    <p:extLst>
      <p:ext uri="{BB962C8B-B14F-4D97-AF65-F5344CB8AC3E}">
        <p14:creationId xmlns:p14="http://schemas.microsoft.com/office/powerpoint/2010/main" val="335485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6" grpId="0"/>
      <p:bldP spid="17" grpId="0"/>
      <p:bldP spid="5" grpId="0" animBg="1"/>
      <p:bldP spid="18" grpId="0" animBg="1"/>
      <p:bldP spid="19" grpId="0"/>
      <p:bldP spid="20" grpId="0" animBg="1"/>
      <p:bldP spid="27" grpId="0"/>
      <p:bldP spid="28"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40EE24-7972-44F5-B8B1-F648CA6C76A0}"/>
              </a:ext>
            </a:extLst>
          </p:cNvPr>
          <p:cNvSpPr>
            <a:spLocks noGrp="1"/>
          </p:cNvSpPr>
          <p:nvPr>
            <p:ph type="body" sz="quarter" idx="10"/>
          </p:nvPr>
        </p:nvSpPr>
        <p:spPr/>
        <p:txBody>
          <a:bodyPr>
            <a:normAutofit lnSpcReduction="10000"/>
          </a:bodyPr>
          <a:lstStyle/>
          <a:p>
            <a:r>
              <a:rPr lang="en-US" dirty="0"/>
              <a:t>Available Real Estate and Diminishing Timeline Paradox</a:t>
            </a:r>
          </a:p>
        </p:txBody>
      </p:sp>
      <p:graphicFrame>
        <p:nvGraphicFramePr>
          <p:cNvPr id="6" name="Table 6">
            <a:extLst>
              <a:ext uri="{FF2B5EF4-FFF2-40B4-BE49-F238E27FC236}">
                <a16:creationId xmlns:a16="http://schemas.microsoft.com/office/drawing/2014/main" id="{22FA7F78-9431-413A-964A-37DB42493BE5}"/>
              </a:ext>
            </a:extLst>
          </p:cNvPr>
          <p:cNvGraphicFramePr>
            <a:graphicFrameLocks noGrp="1"/>
          </p:cNvGraphicFramePr>
          <p:nvPr>
            <p:ph type="tbl" sz="quarter" idx="11"/>
            <p:extLst>
              <p:ext uri="{D42A27DB-BD31-4B8C-83A1-F6EECF244321}">
                <p14:modId xmlns:p14="http://schemas.microsoft.com/office/powerpoint/2010/main" val="1391750189"/>
              </p:ext>
            </p:extLst>
          </p:nvPr>
        </p:nvGraphicFramePr>
        <p:xfrm>
          <a:off x="508000" y="1143000"/>
          <a:ext cx="12801601" cy="1483360"/>
        </p:xfrm>
        <a:graphic>
          <a:graphicData uri="http://schemas.openxmlformats.org/drawingml/2006/table">
            <a:tbl>
              <a:tblPr firstRow="1" bandRow="1">
                <a:tableStyleId>{C083E6E3-FA7D-4D7B-A595-EF9225AFEA82}</a:tableStyleId>
              </a:tblPr>
              <a:tblGrid>
                <a:gridCol w="2767763">
                  <a:extLst>
                    <a:ext uri="{9D8B030D-6E8A-4147-A177-3AD203B41FA5}">
                      <a16:colId xmlns:a16="http://schemas.microsoft.com/office/drawing/2014/main" val="2452500989"/>
                    </a:ext>
                  </a:extLst>
                </a:gridCol>
                <a:gridCol w="1758461">
                  <a:extLst>
                    <a:ext uri="{9D8B030D-6E8A-4147-A177-3AD203B41FA5}">
                      <a16:colId xmlns:a16="http://schemas.microsoft.com/office/drawing/2014/main" val="3485083955"/>
                    </a:ext>
                  </a:extLst>
                </a:gridCol>
                <a:gridCol w="8275377">
                  <a:extLst>
                    <a:ext uri="{9D8B030D-6E8A-4147-A177-3AD203B41FA5}">
                      <a16:colId xmlns:a16="http://schemas.microsoft.com/office/drawing/2014/main" val="2065698898"/>
                    </a:ext>
                  </a:extLst>
                </a:gridCol>
              </a:tblGrid>
              <a:tr h="370840">
                <a:tc>
                  <a:txBody>
                    <a:bodyPr/>
                    <a:lstStyle/>
                    <a:p>
                      <a:r>
                        <a:rPr lang="en-US" dirty="0"/>
                        <a:t>Project Timeline </a:t>
                      </a:r>
                    </a:p>
                  </a:txBody>
                  <a:tcPr/>
                </a:tc>
                <a:tc gridSpan="2">
                  <a:txBody>
                    <a:bodyPr/>
                    <a:lstStyle/>
                    <a:p>
                      <a:r>
                        <a:rPr lang="en-US" dirty="0"/>
                        <a:t>Average Timing to Occupancy</a:t>
                      </a:r>
                    </a:p>
                  </a:txBody>
                  <a:tcPr/>
                </a:tc>
                <a:tc hMerge="1">
                  <a:txBody>
                    <a:bodyPr/>
                    <a:lstStyle/>
                    <a:p>
                      <a:endParaRPr lang="en-US"/>
                    </a:p>
                  </a:txBody>
                  <a:tcPr/>
                </a:tc>
                <a:extLst>
                  <a:ext uri="{0D108BD9-81ED-4DB2-BD59-A6C34878D82A}">
                    <a16:rowId xmlns:a16="http://schemas.microsoft.com/office/drawing/2014/main" val="286537380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Second Generation Plant</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2 - 4 months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4162294288"/>
                  </a:ext>
                </a:extLst>
              </a:tr>
              <a:tr h="370840">
                <a:tc>
                  <a:txBody>
                    <a:bodyPr/>
                    <a:lstStyle/>
                    <a:p>
                      <a:pPr algn="r"/>
                      <a:r>
                        <a:rPr lang="en-US" dirty="0"/>
                        <a:t>Spec Building</a:t>
                      </a:r>
                    </a:p>
                  </a:txBody>
                  <a:tcPr/>
                </a:tc>
                <a:tc>
                  <a:txBody>
                    <a:bodyPr/>
                    <a:lstStyle/>
                    <a:p>
                      <a:pPr algn="r"/>
                      <a:r>
                        <a:rPr lang="en-US" dirty="0"/>
                        <a:t>6 - 9 months</a:t>
                      </a:r>
                    </a:p>
                  </a:txBody>
                  <a:tcPr/>
                </a:tc>
                <a:tc>
                  <a:txBody>
                    <a:bodyPr/>
                    <a:lstStyle/>
                    <a:p>
                      <a:endParaRPr lang="en-US" dirty="0"/>
                    </a:p>
                  </a:txBody>
                  <a:tcPr/>
                </a:tc>
                <a:extLst>
                  <a:ext uri="{0D108BD9-81ED-4DB2-BD59-A6C34878D82A}">
                    <a16:rowId xmlns:a16="http://schemas.microsoft.com/office/drawing/2014/main" val="831344132"/>
                  </a:ext>
                </a:extLst>
              </a:tr>
              <a:tr h="370840">
                <a:tc>
                  <a:txBody>
                    <a:bodyPr/>
                    <a:lstStyle/>
                    <a:p>
                      <a:pPr algn="r"/>
                      <a:r>
                        <a:rPr lang="en-US" dirty="0"/>
                        <a:t>Greenfield</a:t>
                      </a:r>
                    </a:p>
                  </a:txBody>
                  <a:tcPr/>
                </a:tc>
                <a:tc>
                  <a:txBody>
                    <a:bodyPr/>
                    <a:lstStyle/>
                    <a:p>
                      <a:pPr algn="r"/>
                      <a:r>
                        <a:rPr lang="en-US" dirty="0"/>
                        <a:t>12 - 18 months</a:t>
                      </a:r>
                    </a:p>
                  </a:txBody>
                  <a:tcPr/>
                </a:tc>
                <a:tc>
                  <a:txBody>
                    <a:bodyPr/>
                    <a:lstStyle/>
                    <a:p>
                      <a:endParaRPr lang="en-US" dirty="0"/>
                    </a:p>
                  </a:txBody>
                  <a:tcPr/>
                </a:tc>
                <a:extLst>
                  <a:ext uri="{0D108BD9-81ED-4DB2-BD59-A6C34878D82A}">
                    <a16:rowId xmlns:a16="http://schemas.microsoft.com/office/drawing/2014/main" val="607847283"/>
                  </a:ext>
                </a:extLst>
              </a:tr>
            </a:tbl>
          </a:graphicData>
        </a:graphic>
      </p:graphicFrame>
      <p:cxnSp>
        <p:nvCxnSpPr>
          <p:cNvPr id="8" name="Straight Connector 7">
            <a:extLst>
              <a:ext uri="{FF2B5EF4-FFF2-40B4-BE49-F238E27FC236}">
                <a16:creationId xmlns:a16="http://schemas.microsoft.com/office/drawing/2014/main" id="{C72E7B78-D892-412C-8678-D8C4E71E6F91}"/>
              </a:ext>
            </a:extLst>
          </p:cNvPr>
          <p:cNvCxnSpPr>
            <a:cxnSpLocks/>
          </p:cNvCxnSpPr>
          <p:nvPr/>
        </p:nvCxnSpPr>
        <p:spPr>
          <a:xfrm>
            <a:off x="5164853" y="1698172"/>
            <a:ext cx="1996235"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97393A1-8198-4088-972C-94268367AB0A}"/>
              </a:ext>
            </a:extLst>
          </p:cNvPr>
          <p:cNvCxnSpPr>
            <a:cxnSpLocks/>
          </p:cNvCxnSpPr>
          <p:nvPr/>
        </p:nvCxnSpPr>
        <p:spPr>
          <a:xfrm>
            <a:off x="5164853" y="2071636"/>
            <a:ext cx="385856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013C9B6-7F0F-49C6-A6CC-402DA80FE970}"/>
              </a:ext>
            </a:extLst>
          </p:cNvPr>
          <p:cNvCxnSpPr>
            <a:cxnSpLocks/>
          </p:cNvCxnSpPr>
          <p:nvPr/>
        </p:nvCxnSpPr>
        <p:spPr>
          <a:xfrm>
            <a:off x="5164853" y="2475244"/>
            <a:ext cx="64811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36AADFB-4371-4554-A1BC-052AB8963144}"/>
              </a:ext>
            </a:extLst>
          </p:cNvPr>
          <p:cNvSpPr txBox="1"/>
          <p:nvPr/>
        </p:nvSpPr>
        <p:spPr>
          <a:xfrm>
            <a:off x="508000" y="2936489"/>
            <a:ext cx="2848150" cy="32008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3545"/>
                </a:solidFill>
                <a:effectLst/>
                <a:uLnTx/>
                <a:uFillTx/>
                <a:latin typeface="Arial" panose="020B0604020202020204" pitchFamily="34" charset="0"/>
                <a:ea typeface="Roboto" panose="020B0604020202020204" charset="0"/>
                <a:cs typeface="Arial" panose="020B0604020202020204" pitchFamily="34" charset="0"/>
              </a:rPr>
              <a:t>Impact to Timeline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2D3545"/>
              </a:solidFill>
              <a:effectLst/>
              <a:uLnTx/>
              <a:uFillTx/>
              <a:latin typeface="Arial" panose="020B0604020202020204" pitchFamily="34" charset="0"/>
              <a:ea typeface="Roboto" panose="020B060402020202020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2D3545"/>
              </a:solidFill>
              <a:effectLst/>
              <a:uLnTx/>
              <a:uFillTx/>
              <a:latin typeface="Arial" panose="020B0604020202020204" pitchFamily="34" charset="0"/>
              <a:ea typeface="Roboto" panose="020B060402020202020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D3545"/>
                </a:solidFill>
                <a:effectLst/>
                <a:uLnTx/>
                <a:uFillTx/>
                <a:latin typeface="Arial" panose="020B0604020202020204" pitchFamily="34" charset="0"/>
                <a:ea typeface="+mn-ea"/>
                <a:cs typeface="Arial" panose="020B0604020202020204" pitchFamily="34" charset="0"/>
              </a:rPr>
              <a:t>Equipment Lead Times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D3545"/>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D3545"/>
                </a:solidFill>
                <a:effectLst/>
                <a:uLnTx/>
                <a:uFillTx/>
                <a:latin typeface="Arial" panose="020B0604020202020204" pitchFamily="34" charset="0"/>
                <a:ea typeface="+mn-ea"/>
                <a:cs typeface="Arial" panose="020B0604020202020204" pitchFamily="34" charset="0"/>
              </a:rPr>
              <a:t>Hiring Ramp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D3545"/>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D3545"/>
                </a:solidFill>
                <a:effectLst/>
                <a:uLnTx/>
                <a:uFillTx/>
                <a:latin typeface="Arial" panose="020B0604020202020204" pitchFamily="34" charset="0"/>
                <a:ea typeface="+mn-ea"/>
                <a:cs typeface="Arial" panose="020B0604020202020204" pitchFamily="34" charset="0"/>
              </a:rPr>
              <a:t>Extensive Building Upfits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D3545"/>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D3545"/>
                </a:solidFill>
                <a:effectLst/>
                <a:uLnTx/>
                <a:uFillTx/>
                <a:latin typeface="Arial" panose="020B0604020202020204" pitchFamily="34" charset="0"/>
                <a:ea typeface="+mn-ea"/>
                <a:cs typeface="Arial" panose="020B0604020202020204" pitchFamily="34" charset="0"/>
              </a:rPr>
              <a:t>Establishing Supplier Base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srgbClr val="2D3545"/>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D3545"/>
                </a:solidFill>
                <a:effectLst/>
                <a:uLnTx/>
                <a:uFillTx/>
                <a:latin typeface="Arial" panose="020B0604020202020204" pitchFamily="34" charset="0"/>
                <a:ea typeface="+mn-ea"/>
                <a:cs typeface="Arial" panose="020B0604020202020204" pitchFamily="34" charset="0"/>
              </a:rPr>
              <a:t>Utility Equipment Supply Chain </a:t>
            </a:r>
            <a:r>
              <a:rPr lang="en-US" sz="1400" dirty="0">
                <a:solidFill>
                  <a:srgbClr val="2D3545"/>
                </a:solidFill>
                <a:latin typeface="Arial" panose="020B0604020202020204" pitchFamily="34" charset="0"/>
                <a:cs typeface="Arial" panose="020B0604020202020204" pitchFamily="34" charset="0"/>
              </a:rPr>
              <a:t>Issues (transformers, etc.)</a:t>
            </a:r>
            <a:endParaRPr kumimoji="0" lang="en-US" sz="1400" b="0" i="0" u="none" strike="noStrike" kern="1200" cap="none" spc="0" normalizeH="0" baseline="0" noProof="0" dirty="0">
              <a:ln>
                <a:noFill/>
              </a:ln>
              <a:solidFill>
                <a:srgbClr val="2D3545"/>
              </a:solidFill>
              <a:effectLst/>
              <a:uLnTx/>
              <a:uFillTx/>
              <a:latin typeface="Arial" panose="020B0604020202020204" pitchFamily="34" charset="0"/>
              <a:ea typeface="+mn-ea"/>
              <a:cs typeface="Arial" panose="020B0604020202020204" pitchFamily="34" charset="0"/>
            </a:endParaRPr>
          </a:p>
        </p:txBody>
      </p:sp>
      <p:cxnSp>
        <p:nvCxnSpPr>
          <p:cNvPr id="16" name="Straight Connector 15">
            <a:extLst>
              <a:ext uri="{FF2B5EF4-FFF2-40B4-BE49-F238E27FC236}">
                <a16:creationId xmlns:a16="http://schemas.microsoft.com/office/drawing/2014/main" id="{F4DBA5B6-F8FC-4185-BB30-AE558B365009}"/>
              </a:ext>
            </a:extLst>
          </p:cNvPr>
          <p:cNvCxnSpPr>
            <a:cxnSpLocks/>
          </p:cNvCxnSpPr>
          <p:nvPr/>
        </p:nvCxnSpPr>
        <p:spPr>
          <a:xfrm>
            <a:off x="3428163" y="2753248"/>
            <a:ext cx="0" cy="4612194"/>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20" name="Table 20">
            <a:extLst>
              <a:ext uri="{FF2B5EF4-FFF2-40B4-BE49-F238E27FC236}">
                <a16:creationId xmlns:a16="http://schemas.microsoft.com/office/drawing/2014/main" id="{3A186CCE-3C5C-4D58-89B7-44BE797A9BC1}"/>
              </a:ext>
            </a:extLst>
          </p:cNvPr>
          <p:cNvGraphicFramePr>
            <a:graphicFrameLocks noGrp="1"/>
          </p:cNvGraphicFramePr>
          <p:nvPr>
            <p:extLst>
              <p:ext uri="{D42A27DB-BD31-4B8C-83A1-F6EECF244321}">
                <p14:modId xmlns:p14="http://schemas.microsoft.com/office/powerpoint/2010/main" val="574351336"/>
              </p:ext>
            </p:extLst>
          </p:nvPr>
        </p:nvGraphicFramePr>
        <p:xfrm>
          <a:off x="3900620" y="3017144"/>
          <a:ext cx="9408980" cy="4618029"/>
        </p:xfrm>
        <a:graphic>
          <a:graphicData uri="http://schemas.openxmlformats.org/drawingml/2006/table">
            <a:tbl>
              <a:tblPr firstRow="1" bandRow="1">
                <a:tableStyleId>{0E3FDE45-AF77-4B5C-9715-49D594BDF05E}</a:tableStyleId>
              </a:tblPr>
              <a:tblGrid>
                <a:gridCol w="1764199">
                  <a:extLst>
                    <a:ext uri="{9D8B030D-6E8A-4147-A177-3AD203B41FA5}">
                      <a16:colId xmlns:a16="http://schemas.microsoft.com/office/drawing/2014/main" val="4265394971"/>
                    </a:ext>
                  </a:extLst>
                </a:gridCol>
                <a:gridCol w="2118731">
                  <a:extLst>
                    <a:ext uri="{9D8B030D-6E8A-4147-A177-3AD203B41FA5}">
                      <a16:colId xmlns:a16="http://schemas.microsoft.com/office/drawing/2014/main" val="2871470980"/>
                    </a:ext>
                  </a:extLst>
                </a:gridCol>
                <a:gridCol w="2653991">
                  <a:extLst>
                    <a:ext uri="{9D8B030D-6E8A-4147-A177-3AD203B41FA5}">
                      <a16:colId xmlns:a16="http://schemas.microsoft.com/office/drawing/2014/main" val="3217829966"/>
                    </a:ext>
                  </a:extLst>
                </a:gridCol>
                <a:gridCol w="2872059">
                  <a:extLst>
                    <a:ext uri="{9D8B030D-6E8A-4147-A177-3AD203B41FA5}">
                      <a16:colId xmlns:a16="http://schemas.microsoft.com/office/drawing/2014/main" val="1818680161"/>
                    </a:ext>
                  </a:extLst>
                </a:gridCol>
              </a:tblGrid>
              <a:tr h="716589">
                <a:tc>
                  <a:txBody>
                    <a:bodyPr/>
                    <a:lstStyle/>
                    <a:p>
                      <a:endParaRPr lang="en-US" dirty="0"/>
                    </a:p>
                  </a:txBody>
                  <a:tcPr/>
                </a:tc>
                <a:tc>
                  <a:txBody>
                    <a:bodyPr/>
                    <a:lstStyle/>
                    <a:p>
                      <a:pPr algn="ctr"/>
                      <a:r>
                        <a:rPr lang="en-US" sz="1600" dirty="0"/>
                        <a:t>Second Generation Plant</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t>Spec Building</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t>Greenfield Construction</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13703999"/>
                  </a:ext>
                </a:extLst>
              </a:tr>
              <a:tr h="1507340">
                <a:tc>
                  <a:txBody>
                    <a:bodyPr/>
                    <a:lstStyle/>
                    <a:p>
                      <a:r>
                        <a:rPr lang="en-US" sz="1400" dirty="0"/>
                        <a:t>Availability &amp; Market Outlook</a:t>
                      </a:r>
                    </a:p>
                  </a:txBody>
                  <a:tcPr>
                    <a:solidFill>
                      <a:schemeClr val="accent3">
                        <a:lumMod val="60000"/>
                        <a:lumOff val="40000"/>
                        <a:alpha val="20000"/>
                      </a:schemeClr>
                    </a:solidFill>
                  </a:tcPr>
                </a:tc>
                <a:tc>
                  <a:txBody>
                    <a:bodyPr/>
                    <a:lstStyle/>
                    <a:p>
                      <a:pPr marL="285750" indent="-285750">
                        <a:buFont typeface="Arial" panose="020B0604020202020204" pitchFamily="34" charset="0"/>
                        <a:buChar char="•"/>
                      </a:pPr>
                      <a:r>
                        <a:rPr lang="en-US" sz="1400" dirty="0"/>
                        <a:t>Very Rare</a:t>
                      </a:r>
                    </a:p>
                    <a:p>
                      <a:pPr marL="285750" indent="-285750">
                        <a:buFont typeface="Arial" panose="020B0604020202020204" pitchFamily="34" charset="0"/>
                        <a:buChar char="•"/>
                      </a:pPr>
                      <a:r>
                        <a:rPr lang="en-US" sz="1400" dirty="0"/>
                        <a:t>It is rare that quality buildings become available, those that do are sold quickly – bidding process</a:t>
                      </a:r>
                    </a:p>
                    <a:p>
                      <a:pPr marL="285750" indent="-285750">
                        <a:buFont typeface="Arial" panose="020B0604020202020204" pitchFamily="34" charset="0"/>
                        <a:buChar char="•"/>
                      </a:pPr>
                      <a:endParaRPr lang="en-US" sz="1400" dirty="0"/>
                    </a:p>
                  </a:txBody>
                  <a:tcPr>
                    <a:solidFill>
                      <a:schemeClr val="accent3">
                        <a:lumMod val="60000"/>
                        <a:lumOff val="40000"/>
                        <a:alpha val="20000"/>
                      </a:schemeClr>
                    </a:solidFill>
                  </a:tcPr>
                </a:tc>
                <a:tc>
                  <a:txBody>
                    <a:bodyPr/>
                    <a:lstStyle/>
                    <a:p>
                      <a:pPr marL="285750" indent="-285750">
                        <a:buFont typeface="Arial" panose="020B0604020202020204" pitchFamily="34" charset="0"/>
                        <a:buChar char="•"/>
                      </a:pPr>
                      <a:r>
                        <a:rPr lang="en-US" sz="1400" dirty="0"/>
                        <a:t>Prevalent</a:t>
                      </a:r>
                    </a:p>
                    <a:p>
                      <a:pPr marL="285750" indent="-285750">
                        <a:buFont typeface="Arial" panose="020B0604020202020204" pitchFamily="34" charset="0"/>
                        <a:buChar char="•"/>
                      </a:pPr>
                      <a:r>
                        <a:rPr lang="en-US" sz="1400" dirty="0"/>
                        <a:t>Speculative construction is strong in most primary and secondary markets</a:t>
                      </a:r>
                    </a:p>
                    <a:p>
                      <a:pPr marL="285750" indent="-285750">
                        <a:buFont typeface="Arial" panose="020B0604020202020204" pitchFamily="34" charset="0"/>
                        <a:buChar char="•"/>
                      </a:pPr>
                      <a:r>
                        <a:rPr lang="en-US" sz="1400" dirty="0"/>
                        <a:t>Growing preference to lease vs. sell</a:t>
                      </a:r>
                    </a:p>
                  </a:txBody>
                  <a:tcPr>
                    <a:solidFill>
                      <a:schemeClr val="accent3">
                        <a:lumMod val="60000"/>
                        <a:lumOff val="40000"/>
                        <a:alpha val="20000"/>
                      </a:schemeClr>
                    </a:solidFill>
                  </a:tcPr>
                </a:tc>
                <a:tc>
                  <a:txBody>
                    <a:bodyPr/>
                    <a:lstStyle/>
                    <a:p>
                      <a:pPr marL="285750" indent="-285750">
                        <a:buFont typeface="Arial" panose="020B0604020202020204" pitchFamily="34" charset="0"/>
                        <a:buChar char="•"/>
                      </a:pPr>
                      <a:r>
                        <a:rPr lang="en-US" sz="1400" dirty="0"/>
                        <a:t>Limitations on good quality shovel-ready industrial sites </a:t>
                      </a:r>
                    </a:p>
                    <a:p>
                      <a:pPr marL="285750" indent="-285750">
                        <a:buFont typeface="Arial" panose="020B0604020202020204" pitchFamily="34" charset="0"/>
                        <a:buChar char="•"/>
                      </a:pPr>
                      <a:r>
                        <a:rPr lang="en-US" sz="1400" dirty="0"/>
                        <a:t>Increased focus on developing sites in primary and secondary markets</a:t>
                      </a:r>
                    </a:p>
                  </a:txBody>
                  <a:tcPr>
                    <a:solidFill>
                      <a:schemeClr val="accent3">
                        <a:lumMod val="60000"/>
                        <a:lumOff val="40000"/>
                        <a:alpha val="20000"/>
                      </a:schemeClr>
                    </a:solidFill>
                  </a:tcPr>
                </a:tc>
                <a:extLst>
                  <a:ext uri="{0D108BD9-81ED-4DB2-BD59-A6C34878D82A}">
                    <a16:rowId xmlns:a16="http://schemas.microsoft.com/office/drawing/2014/main" val="2299744081"/>
                  </a:ext>
                </a:extLst>
              </a:tr>
              <a:tr h="905165">
                <a:tc>
                  <a:txBody>
                    <a:bodyPr/>
                    <a:lstStyle/>
                    <a:p>
                      <a:r>
                        <a:rPr lang="en-US" sz="1400" dirty="0"/>
                        <a:t>Cost Metrics</a:t>
                      </a:r>
                    </a:p>
                  </a:txBody>
                  <a:tcPr/>
                </a:tc>
                <a:tc>
                  <a:txBody>
                    <a:bodyPr/>
                    <a:lstStyle/>
                    <a:p>
                      <a:pPr marL="285750" indent="-285750">
                        <a:buFont typeface="Arial" panose="020B0604020202020204" pitchFamily="34" charset="0"/>
                        <a:buChar char="•"/>
                      </a:pPr>
                      <a:r>
                        <a:rPr lang="en-US" sz="1400" dirty="0"/>
                        <a:t>High Variable depending on building age, quality, and infrastructure</a:t>
                      </a:r>
                    </a:p>
                  </a:txBody>
                  <a:tcPr/>
                </a:tc>
                <a:tc>
                  <a:txBody>
                    <a:bodyPr/>
                    <a:lstStyle/>
                    <a:p>
                      <a:pPr marL="285750" indent="-285750">
                        <a:buFont typeface="Arial" panose="020B0604020202020204" pitchFamily="34" charset="0"/>
                        <a:buChar char="•"/>
                      </a:pPr>
                      <a:r>
                        <a:rPr lang="en-US" sz="1400" dirty="0"/>
                        <a:t>Average sale price: $136</a:t>
                      </a:r>
                    </a:p>
                    <a:p>
                      <a:pPr marL="285750" indent="-285750">
                        <a:buFont typeface="Arial" panose="020B0604020202020204" pitchFamily="34" charset="0"/>
                        <a:buChar char="•"/>
                      </a:pPr>
                      <a:r>
                        <a:rPr lang="en-US" sz="1400" dirty="0"/>
                        <a:t>Average lease rate: ~$9.80</a:t>
                      </a:r>
                    </a:p>
                  </a:txBody>
                  <a:tcPr/>
                </a:tc>
                <a:tc>
                  <a:txBody>
                    <a:bodyPr/>
                    <a:lstStyle/>
                    <a:p>
                      <a:pPr marL="285750" indent="-285750">
                        <a:buFont typeface="Arial" panose="020B0604020202020204" pitchFamily="34" charset="0"/>
                        <a:buChar char="•"/>
                      </a:pPr>
                      <a:r>
                        <a:rPr lang="en-US" sz="1400" dirty="0"/>
                        <a:t>Average land cost: Varies</a:t>
                      </a:r>
                    </a:p>
                    <a:p>
                      <a:pPr marL="285750" indent="-285750">
                        <a:buFont typeface="Arial" panose="020B0604020202020204" pitchFamily="34" charset="0"/>
                        <a:buChar char="•"/>
                      </a:pPr>
                      <a:r>
                        <a:rPr lang="en-US" sz="1400" dirty="0"/>
                        <a:t>Shell construction: $90-110+/- per SF</a:t>
                      </a:r>
                    </a:p>
                  </a:txBody>
                  <a:tcPr/>
                </a:tc>
                <a:extLst>
                  <a:ext uri="{0D108BD9-81ED-4DB2-BD59-A6C34878D82A}">
                    <a16:rowId xmlns:a16="http://schemas.microsoft.com/office/drawing/2014/main" val="761256973"/>
                  </a:ext>
                </a:extLst>
              </a:tr>
              <a:tr h="905165">
                <a:tc>
                  <a:txBody>
                    <a:bodyPr/>
                    <a:lstStyle/>
                    <a:p>
                      <a:r>
                        <a:rPr lang="en-US" sz="1400" dirty="0"/>
                        <a:t>Phased Expansion</a:t>
                      </a:r>
                    </a:p>
                  </a:txBody>
                  <a:tcPr>
                    <a:solidFill>
                      <a:schemeClr val="accent3">
                        <a:lumMod val="60000"/>
                        <a:lumOff val="40000"/>
                        <a:alpha val="20000"/>
                      </a:schemeClr>
                    </a:solidFill>
                  </a:tcPr>
                </a:tc>
                <a:tc>
                  <a:txBody>
                    <a:bodyPr/>
                    <a:lstStyle/>
                    <a:p>
                      <a:pPr marL="285750" indent="-285750">
                        <a:buFont typeface="Arial" panose="020B0604020202020204" pitchFamily="34" charset="0"/>
                        <a:buChar char="•"/>
                      </a:pPr>
                      <a:r>
                        <a:rPr lang="en-US" sz="1400" dirty="0"/>
                        <a:t>Dependent on building size and site constraints, limiting factor</a:t>
                      </a:r>
                    </a:p>
                  </a:txBody>
                  <a:tcPr>
                    <a:solidFill>
                      <a:schemeClr val="accent3">
                        <a:lumMod val="60000"/>
                        <a:lumOff val="40000"/>
                        <a:alpha val="20000"/>
                      </a:schemeClr>
                    </a:solidFill>
                  </a:tcPr>
                </a:tc>
                <a:tc>
                  <a:txBody>
                    <a:bodyPr/>
                    <a:lstStyle/>
                    <a:p>
                      <a:pPr marL="285750" indent="-285750">
                        <a:buFont typeface="Arial" panose="020B0604020202020204" pitchFamily="34" charset="0"/>
                        <a:buChar char="•"/>
                      </a:pPr>
                      <a:r>
                        <a:rPr lang="en-US" sz="1400" dirty="0"/>
                        <a:t>Tend to have constraints as most speculative buildings are in planned developments, maximizing building to site coverage ratio</a:t>
                      </a:r>
                    </a:p>
                  </a:txBody>
                  <a:tcPr>
                    <a:solidFill>
                      <a:schemeClr val="accent3">
                        <a:lumMod val="60000"/>
                        <a:lumOff val="40000"/>
                        <a:alpha val="20000"/>
                      </a:schemeClr>
                    </a:solidFill>
                  </a:tcPr>
                </a:tc>
                <a:tc>
                  <a:txBody>
                    <a:bodyPr/>
                    <a:lstStyle/>
                    <a:p>
                      <a:pPr marL="285750" indent="-285750">
                        <a:buFont typeface="Arial" panose="020B0604020202020204" pitchFamily="34" charset="0"/>
                        <a:buChar char="•"/>
                      </a:pPr>
                      <a:r>
                        <a:rPr lang="en-US" sz="1400" dirty="0"/>
                        <a:t>Optimal as additional land can be acquired for future expansion</a:t>
                      </a:r>
                    </a:p>
                  </a:txBody>
                  <a:tcPr>
                    <a:solidFill>
                      <a:schemeClr val="accent3">
                        <a:lumMod val="60000"/>
                        <a:lumOff val="40000"/>
                        <a:alpha val="20000"/>
                      </a:schemeClr>
                    </a:solidFill>
                  </a:tcPr>
                </a:tc>
                <a:extLst>
                  <a:ext uri="{0D108BD9-81ED-4DB2-BD59-A6C34878D82A}">
                    <a16:rowId xmlns:a16="http://schemas.microsoft.com/office/drawing/2014/main" val="3858912028"/>
                  </a:ext>
                </a:extLst>
              </a:tr>
            </a:tbl>
          </a:graphicData>
        </a:graphic>
      </p:graphicFrame>
      <p:sp>
        <p:nvSpPr>
          <p:cNvPr id="21" name="Rectangle 20">
            <a:extLst>
              <a:ext uri="{FF2B5EF4-FFF2-40B4-BE49-F238E27FC236}">
                <a16:creationId xmlns:a16="http://schemas.microsoft.com/office/drawing/2014/main" id="{C411823F-72C6-4391-AC41-7424D7239596}"/>
              </a:ext>
            </a:extLst>
          </p:cNvPr>
          <p:cNvSpPr/>
          <p:nvPr/>
        </p:nvSpPr>
        <p:spPr>
          <a:xfrm>
            <a:off x="10389437" y="3013979"/>
            <a:ext cx="2920164" cy="4612194"/>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spTree>
    <p:extLst>
      <p:ext uri="{BB962C8B-B14F-4D97-AF65-F5344CB8AC3E}">
        <p14:creationId xmlns:p14="http://schemas.microsoft.com/office/powerpoint/2010/main" val="752598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 Placeholder 56">
            <a:extLst>
              <a:ext uri="{FF2B5EF4-FFF2-40B4-BE49-F238E27FC236}">
                <a16:creationId xmlns:a16="http://schemas.microsoft.com/office/drawing/2014/main" id="{CC69F095-CA65-403A-879F-A05CCD43572A}"/>
              </a:ext>
            </a:extLst>
          </p:cNvPr>
          <p:cNvSpPr>
            <a:spLocks noGrp="1"/>
          </p:cNvSpPr>
          <p:nvPr>
            <p:ph type="body" sz="quarter" idx="10"/>
          </p:nvPr>
        </p:nvSpPr>
        <p:spPr>
          <a:xfrm>
            <a:off x="1460500" y="3265487"/>
            <a:ext cx="10896600" cy="1241425"/>
          </a:xfrm>
        </p:spPr>
        <p:txBody>
          <a:bodyPr>
            <a:normAutofit/>
          </a:bodyPr>
          <a:lstStyle/>
          <a:p>
            <a:r>
              <a:rPr lang="en-US" dirty="0"/>
              <a:t>Marketing Your Product</a:t>
            </a:r>
          </a:p>
        </p:txBody>
      </p:sp>
    </p:spTree>
    <p:extLst>
      <p:ext uri="{BB962C8B-B14F-4D97-AF65-F5344CB8AC3E}">
        <p14:creationId xmlns:p14="http://schemas.microsoft.com/office/powerpoint/2010/main" val="749487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F301F9-AC88-2340-9E4B-0858DB7C6A56}"/>
              </a:ext>
            </a:extLst>
          </p:cNvPr>
          <p:cNvSpPr>
            <a:spLocks noGrp="1"/>
          </p:cNvSpPr>
          <p:nvPr>
            <p:ph type="body" sz="quarter" idx="10"/>
          </p:nvPr>
        </p:nvSpPr>
        <p:spPr/>
        <p:txBody>
          <a:bodyPr>
            <a:normAutofit lnSpcReduction="10000"/>
          </a:bodyPr>
          <a:lstStyle/>
          <a:p>
            <a:r>
              <a:rPr lang="en-US" dirty="0"/>
              <a:t>Community Return on Investment</a:t>
            </a:r>
          </a:p>
        </p:txBody>
      </p:sp>
      <p:sp>
        <p:nvSpPr>
          <p:cNvPr id="64" name="Rectangle 63">
            <a:extLst>
              <a:ext uri="{FF2B5EF4-FFF2-40B4-BE49-F238E27FC236}">
                <a16:creationId xmlns:a16="http://schemas.microsoft.com/office/drawing/2014/main" id="{A44E7A0A-95EB-F8FE-3FE5-4C5EE6719B57}"/>
              </a:ext>
            </a:extLst>
          </p:cNvPr>
          <p:cNvSpPr/>
          <p:nvPr/>
        </p:nvSpPr>
        <p:spPr>
          <a:xfrm>
            <a:off x="2697914" y="1366456"/>
            <a:ext cx="4041752" cy="903642"/>
          </a:xfrm>
          <a:prstGeom prst="rect">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806867" eaLnBrk="1" fontAlgn="auto" latinLnBrk="0" hangingPunct="1">
              <a:lnSpc>
                <a:spcPct val="100000"/>
              </a:lnSpc>
              <a:spcBef>
                <a:spcPts val="0"/>
              </a:spcBef>
              <a:spcAft>
                <a:spcPts val="0"/>
              </a:spcAft>
              <a:buClrTx/>
              <a:buSzTx/>
              <a:buFontTx/>
              <a:buNone/>
              <a:tabLst/>
              <a:defRPr/>
            </a:pPr>
            <a:endParaRPr kumimoji="0" lang="en-US" sz="1588"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115A8DAD-CC83-897A-FCB6-4D6429B311AC}"/>
              </a:ext>
            </a:extLst>
          </p:cNvPr>
          <p:cNvSpPr txBox="1"/>
          <p:nvPr/>
        </p:nvSpPr>
        <p:spPr>
          <a:xfrm>
            <a:off x="2931310" y="2368415"/>
            <a:ext cx="3502930" cy="1169551"/>
          </a:xfrm>
          <a:prstGeom prst="rect">
            <a:avLst/>
          </a:prstGeom>
          <a:noFill/>
        </p:spPr>
        <p:txBody>
          <a:bodyPr wrap="square" numCol="2" rtlCol="0">
            <a:spAutoFit/>
          </a:bodyPr>
          <a:lstStyle/>
          <a:p>
            <a:pPr marL="285750" indent="-173038">
              <a:buClr>
                <a:srgbClr val="4472C4"/>
              </a:buClr>
              <a:buFont typeface="Courier New" panose="02070309020205020404" pitchFamily="49" charset="0"/>
              <a:buChar char="o"/>
              <a:defRPr/>
            </a:pPr>
            <a:r>
              <a:rPr lang="en-US" sz="1400" dirty="0">
                <a:solidFill>
                  <a:prstClr val="black"/>
                </a:solidFill>
                <a:latin typeface="Calibri" panose="020F0502020204030204"/>
              </a:rPr>
              <a:t>Industry Growth Trends </a:t>
            </a:r>
          </a:p>
          <a:p>
            <a:pPr marL="285750" indent="-173038">
              <a:buClr>
                <a:srgbClr val="4472C4"/>
              </a:buClr>
              <a:buFont typeface="Courier New" panose="02070309020205020404" pitchFamily="49" charset="0"/>
              <a:buChar char="o"/>
              <a:defRPr/>
            </a:pPr>
            <a:endParaRPr lang="en-US" sz="1400" dirty="0">
              <a:solidFill>
                <a:prstClr val="black"/>
              </a:solidFill>
              <a:latin typeface="Calibri" panose="020F0502020204030204"/>
            </a:endParaRPr>
          </a:p>
          <a:p>
            <a:pPr marL="285750" indent="-173038">
              <a:buClr>
                <a:srgbClr val="4472C4"/>
              </a:buClr>
              <a:buFont typeface="Courier New" panose="02070309020205020404" pitchFamily="49" charset="0"/>
              <a:buChar char="o"/>
              <a:defRPr/>
            </a:pPr>
            <a:endParaRPr lang="en-US" sz="1400" dirty="0">
              <a:solidFill>
                <a:prstClr val="black"/>
              </a:solidFill>
              <a:latin typeface="Calibri" panose="020F0502020204030204"/>
            </a:endParaRPr>
          </a:p>
          <a:p>
            <a:pPr marL="285750" indent="-173038">
              <a:buClr>
                <a:srgbClr val="4472C4"/>
              </a:buClr>
              <a:buFont typeface="Courier New" panose="02070309020205020404" pitchFamily="49" charset="0"/>
              <a:buChar char="o"/>
              <a:defRPr/>
            </a:pPr>
            <a:endParaRPr lang="en-US" sz="1400" dirty="0">
              <a:solidFill>
                <a:prstClr val="black"/>
              </a:solidFill>
              <a:latin typeface="Calibri" panose="020F0502020204030204"/>
            </a:endParaRPr>
          </a:p>
          <a:p>
            <a:pPr marL="285750" indent="-173038">
              <a:buClr>
                <a:srgbClr val="4472C4"/>
              </a:buClr>
              <a:buFont typeface="Courier New" panose="02070309020205020404" pitchFamily="49" charset="0"/>
              <a:buChar char="o"/>
              <a:defRPr/>
            </a:pPr>
            <a:r>
              <a:rPr lang="en-US" sz="1400" dirty="0">
                <a:solidFill>
                  <a:prstClr val="black"/>
                </a:solidFill>
                <a:latin typeface="Calibri" panose="020F0502020204030204"/>
              </a:rPr>
              <a:t>Economic impact and high wages (e.g. multipliers)</a:t>
            </a:r>
          </a:p>
          <a:p>
            <a:pPr marL="285750" indent="-173038">
              <a:buClr>
                <a:srgbClr val="4472C4"/>
              </a:buClr>
              <a:buFont typeface="Courier New" panose="02070309020205020404" pitchFamily="49" charset="0"/>
              <a:buChar char="o"/>
              <a:defRPr/>
            </a:pPr>
            <a:endParaRPr lang="en-US" sz="1400" dirty="0">
              <a:solidFill>
                <a:prstClr val="black"/>
              </a:solidFill>
              <a:latin typeface="Calibri" panose="020F0502020204030204"/>
            </a:endParaRPr>
          </a:p>
          <a:p>
            <a:pPr marL="171450" indent="-171450" defTabSz="806867">
              <a:buClr>
                <a:srgbClr val="4472C4"/>
              </a:buClr>
              <a:buFont typeface="Courier New" panose="02070309020205020404" pitchFamily="49" charset="0"/>
              <a:buChar char="o"/>
              <a:defRPr/>
            </a:pPr>
            <a:endParaRPr lang="en-US" sz="1400" dirty="0">
              <a:solidFill>
                <a:prstClr val="black"/>
              </a:solidFill>
              <a:latin typeface="Calibri" panose="020F0502020204030204"/>
            </a:endParaRPr>
          </a:p>
        </p:txBody>
      </p:sp>
      <p:sp>
        <p:nvSpPr>
          <p:cNvPr id="66" name="Rectangle 65">
            <a:extLst>
              <a:ext uri="{FF2B5EF4-FFF2-40B4-BE49-F238E27FC236}">
                <a16:creationId xmlns:a16="http://schemas.microsoft.com/office/drawing/2014/main" id="{4EE2EFC0-F4FE-B054-6857-9F3E63612858}"/>
              </a:ext>
            </a:extLst>
          </p:cNvPr>
          <p:cNvSpPr/>
          <p:nvPr/>
        </p:nvSpPr>
        <p:spPr>
          <a:xfrm>
            <a:off x="6903923" y="1366456"/>
            <a:ext cx="4041752" cy="903642"/>
          </a:xfrm>
          <a:prstGeom prst="rect">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806867" eaLnBrk="1" fontAlgn="auto" latinLnBrk="0" hangingPunct="1">
              <a:lnSpc>
                <a:spcPct val="100000"/>
              </a:lnSpc>
              <a:spcBef>
                <a:spcPts val="0"/>
              </a:spcBef>
              <a:spcAft>
                <a:spcPts val="0"/>
              </a:spcAft>
              <a:buClrTx/>
              <a:buSzTx/>
              <a:buFontTx/>
              <a:buNone/>
              <a:tabLst/>
              <a:defRPr/>
            </a:pPr>
            <a:endParaRPr kumimoji="0" lang="en-US" sz="1588"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8C6D78A9-4E8C-99A1-8B4C-98FB57EE9B70}"/>
              </a:ext>
            </a:extLst>
          </p:cNvPr>
          <p:cNvSpPr txBox="1"/>
          <p:nvPr/>
        </p:nvSpPr>
        <p:spPr>
          <a:xfrm>
            <a:off x="7137319" y="2368415"/>
            <a:ext cx="3502930" cy="1577355"/>
          </a:xfrm>
          <a:prstGeom prst="rect">
            <a:avLst/>
          </a:prstGeom>
          <a:noFill/>
        </p:spPr>
        <p:txBody>
          <a:bodyPr wrap="square" numCol="2" rtlCol="0">
            <a:spAutoFit/>
          </a:bodyPr>
          <a:lstStyle/>
          <a:p>
            <a:pPr marL="285750" indent="-173038">
              <a:spcBef>
                <a:spcPts val="300"/>
              </a:spcBef>
              <a:spcAft>
                <a:spcPts val="300"/>
              </a:spcAft>
              <a:buClr>
                <a:srgbClr val="4472C4"/>
              </a:buClr>
              <a:buFont typeface="Courier New" panose="02070309020205020404" pitchFamily="49" charset="0"/>
              <a:buChar char="o"/>
              <a:defRPr/>
            </a:pPr>
            <a:r>
              <a:rPr lang="en-US" sz="1400" dirty="0">
                <a:solidFill>
                  <a:prstClr val="black"/>
                </a:solidFill>
                <a:latin typeface="Calibri" panose="020F0502020204030204"/>
              </a:rPr>
              <a:t>Site Characteristics</a:t>
            </a:r>
          </a:p>
          <a:p>
            <a:pPr marL="285750" indent="-173038">
              <a:spcBef>
                <a:spcPts val="300"/>
              </a:spcBef>
              <a:spcAft>
                <a:spcPts val="300"/>
              </a:spcAft>
              <a:buClr>
                <a:srgbClr val="4472C4"/>
              </a:buClr>
              <a:buFont typeface="Courier New" panose="02070309020205020404" pitchFamily="49" charset="0"/>
              <a:buChar char="o"/>
              <a:defRPr/>
            </a:pPr>
            <a:r>
              <a:rPr lang="en-US" sz="1400" dirty="0">
                <a:solidFill>
                  <a:prstClr val="black"/>
                </a:solidFill>
                <a:latin typeface="Calibri" panose="020F0502020204030204"/>
              </a:rPr>
              <a:t>Workforce Alignment</a:t>
            </a:r>
          </a:p>
          <a:p>
            <a:pPr marL="285750" indent="-173038">
              <a:spcBef>
                <a:spcPts val="300"/>
              </a:spcBef>
              <a:spcAft>
                <a:spcPts val="300"/>
              </a:spcAft>
              <a:buClr>
                <a:srgbClr val="4472C4"/>
              </a:buClr>
              <a:buFont typeface="Courier New" panose="02070309020205020404" pitchFamily="49" charset="0"/>
              <a:buChar char="o"/>
              <a:defRPr/>
            </a:pPr>
            <a:r>
              <a:rPr lang="en-US" sz="1400" dirty="0">
                <a:solidFill>
                  <a:prstClr val="black"/>
                </a:solidFill>
                <a:latin typeface="Calibri" panose="020F0502020204030204"/>
              </a:rPr>
              <a:t>Economic Development Proficiency</a:t>
            </a:r>
          </a:p>
          <a:p>
            <a:pPr marL="285750" indent="-173038">
              <a:spcBef>
                <a:spcPts val="300"/>
              </a:spcBef>
              <a:spcAft>
                <a:spcPts val="300"/>
              </a:spcAft>
              <a:buClr>
                <a:srgbClr val="4472C4"/>
              </a:buClr>
              <a:buFont typeface="Courier New" panose="02070309020205020404" pitchFamily="49" charset="0"/>
              <a:buChar char="o"/>
              <a:defRPr/>
            </a:pPr>
            <a:r>
              <a:rPr lang="en-US" sz="1400" dirty="0">
                <a:solidFill>
                  <a:prstClr val="black"/>
                </a:solidFill>
                <a:latin typeface="Calibri" panose="020F0502020204030204"/>
              </a:rPr>
              <a:t>State/Regional Drivers (e.g. accessibility, business climate</a:t>
            </a:r>
          </a:p>
          <a:p>
            <a:pPr marL="171450" indent="-171450" defTabSz="806867">
              <a:spcAft>
                <a:spcPts val="300"/>
              </a:spcAft>
              <a:buClr>
                <a:srgbClr val="4472C4"/>
              </a:buClr>
              <a:buFont typeface="Courier New" panose="02070309020205020404" pitchFamily="49" charset="0"/>
              <a:buChar char="o"/>
              <a:defRPr/>
            </a:pPr>
            <a:endParaRPr lang="en-US" sz="1400" dirty="0">
              <a:solidFill>
                <a:prstClr val="black"/>
              </a:solidFill>
              <a:latin typeface="Calibri" panose="020F0502020204030204"/>
            </a:endParaRPr>
          </a:p>
        </p:txBody>
      </p:sp>
      <p:cxnSp>
        <p:nvCxnSpPr>
          <p:cNvPr id="68" name="Straight Connector 67">
            <a:extLst>
              <a:ext uri="{FF2B5EF4-FFF2-40B4-BE49-F238E27FC236}">
                <a16:creationId xmlns:a16="http://schemas.microsoft.com/office/drawing/2014/main" id="{8092E3ED-8B95-1B4B-8075-0C18ECA0C071}"/>
              </a:ext>
            </a:extLst>
          </p:cNvPr>
          <p:cNvCxnSpPr/>
          <p:nvPr/>
        </p:nvCxnSpPr>
        <p:spPr>
          <a:xfrm>
            <a:off x="2941072" y="1782263"/>
            <a:ext cx="8151755" cy="0"/>
          </a:xfrm>
          <a:prstGeom prst="line">
            <a:avLst/>
          </a:prstGeom>
          <a:noFill/>
          <a:ln w="41275" cap="flat" cmpd="sng" algn="ctr">
            <a:solidFill>
              <a:srgbClr val="4472C4"/>
            </a:solidFill>
            <a:prstDash val="solid"/>
            <a:miter lim="800000"/>
          </a:ln>
          <a:effectLst/>
        </p:spPr>
      </p:cxnSp>
      <p:sp>
        <p:nvSpPr>
          <p:cNvPr id="69" name="TextBox 68">
            <a:extLst>
              <a:ext uri="{FF2B5EF4-FFF2-40B4-BE49-F238E27FC236}">
                <a16:creationId xmlns:a16="http://schemas.microsoft.com/office/drawing/2014/main" id="{683972DA-D685-566F-6D3C-F4791C19B01F}"/>
              </a:ext>
            </a:extLst>
          </p:cNvPr>
          <p:cNvSpPr txBox="1"/>
          <p:nvPr/>
        </p:nvSpPr>
        <p:spPr>
          <a:xfrm>
            <a:off x="3516834" y="1388207"/>
            <a:ext cx="2209799" cy="788111"/>
          </a:xfrm>
          <a:prstGeom prst="rect">
            <a:avLst/>
          </a:prstGeom>
          <a:solidFill>
            <a:srgbClr val="4472C4">
              <a:lumMod val="20000"/>
              <a:lumOff val="80000"/>
            </a:srgbClr>
          </a:solidFill>
        </p:spPr>
        <p:txBody>
          <a:bodyPr wrap="square" tIns="80682" bIns="80682" rtlCol="0" anchor="b">
            <a:spAutoFit/>
          </a:bodyPr>
          <a:lstStyle/>
          <a:p>
            <a:pPr marL="0" marR="0" lvl="0" indent="0" defTabSz="806867" eaLnBrk="1" fontAlgn="auto" latinLnBrk="0" hangingPunct="1">
              <a:lnSpc>
                <a:spcPts val="1553"/>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3479"/>
                </a:solidFill>
                <a:effectLst/>
                <a:uLnTx/>
                <a:uFillTx/>
                <a:latin typeface="Calibri" panose="020F0502020204030204"/>
              </a:rPr>
              <a:t>Determine Market Opportunity for Industrial Projects</a:t>
            </a:r>
          </a:p>
        </p:txBody>
      </p:sp>
      <p:sp>
        <p:nvSpPr>
          <p:cNvPr id="70" name="TextBox 69">
            <a:extLst>
              <a:ext uri="{FF2B5EF4-FFF2-40B4-BE49-F238E27FC236}">
                <a16:creationId xmlns:a16="http://schemas.microsoft.com/office/drawing/2014/main" id="{5F9F8471-B76C-F4C2-DC8E-F052073F08F8}"/>
              </a:ext>
            </a:extLst>
          </p:cNvPr>
          <p:cNvSpPr txBox="1"/>
          <p:nvPr/>
        </p:nvSpPr>
        <p:spPr>
          <a:xfrm>
            <a:off x="7409595" y="1508855"/>
            <a:ext cx="3059232" cy="582927"/>
          </a:xfrm>
          <a:prstGeom prst="rect">
            <a:avLst/>
          </a:prstGeom>
          <a:solidFill>
            <a:srgbClr val="4472C4">
              <a:lumMod val="20000"/>
              <a:lumOff val="80000"/>
            </a:srgbClr>
          </a:solidFill>
        </p:spPr>
        <p:txBody>
          <a:bodyPr wrap="square" tIns="80682" bIns="80682" rtlCol="0" anchor="ctr">
            <a:spAutoFit/>
          </a:bodyPr>
          <a:lstStyle/>
          <a:p>
            <a:pPr marL="0" marR="0" lvl="0" indent="0" defTabSz="806867" eaLnBrk="1" fontAlgn="auto" latinLnBrk="0" hangingPunct="1">
              <a:lnSpc>
                <a:spcPts val="1553"/>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3479"/>
                </a:solidFill>
                <a:effectLst/>
                <a:uLnTx/>
                <a:uFillTx/>
                <a:latin typeface="Calibri" panose="020F0502020204030204"/>
              </a:rPr>
              <a:t>Assess Community’s Current Value Proposition</a:t>
            </a:r>
          </a:p>
        </p:txBody>
      </p:sp>
      <p:sp>
        <p:nvSpPr>
          <p:cNvPr id="71" name="Oval 70">
            <a:extLst>
              <a:ext uri="{FF2B5EF4-FFF2-40B4-BE49-F238E27FC236}">
                <a16:creationId xmlns:a16="http://schemas.microsoft.com/office/drawing/2014/main" id="{76847D90-1AE4-7374-AB6D-DF9E35455000}"/>
              </a:ext>
            </a:extLst>
          </p:cNvPr>
          <p:cNvSpPr/>
          <p:nvPr/>
        </p:nvSpPr>
        <p:spPr>
          <a:xfrm>
            <a:off x="2545180" y="1596763"/>
            <a:ext cx="381000" cy="381000"/>
          </a:xfrm>
          <a:prstGeom prst="ellipse">
            <a:avLst/>
          </a:prstGeom>
          <a:noFill/>
          <a:ln w="412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CD928ABD-919A-C8F7-9D6C-9CA6E8710F27}"/>
              </a:ext>
            </a:extLst>
          </p:cNvPr>
          <p:cNvSpPr/>
          <p:nvPr/>
        </p:nvSpPr>
        <p:spPr>
          <a:xfrm>
            <a:off x="2697914" y="4426702"/>
            <a:ext cx="4041752" cy="903642"/>
          </a:xfrm>
          <a:prstGeom prst="rect">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806867" eaLnBrk="1" fontAlgn="auto" latinLnBrk="0" hangingPunct="1">
              <a:lnSpc>
                <a:spcPct val="100000"/>
              </a:lnSpc>
              <a:spcBef>
                <a:spcPts val="0"/>
              </a:spcBef>
              <a:spcAft>
                <a:spcPts val="0"/>
              </a:spcAft>
              <a:buClrTx/>
              <a:buSzTx/>
              <a:buFontTx/>
              <a:buNone/>
              <a:tabLst/>
              <a:defRPr/>
            </a:pPr>
            <a:endParaRPr kumimoji="0" lang="en-US" sz="1588"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6ECF993B-CBE5-C3B2-811D-BE39CAFD5716}"/>
              </a:ext>
            </a:extLst>
          </p:cNvPr>
          <p:cNvSpPr/>
          <p:nvPr/>
        </p:nvSpPr>
        <p:spPr>
          <a:xfrm>
            <a:off x="6903923" y="4426702"/>
            <a:ext cx="4041752" cy="903642"/>
          </a:xfrm>
          <a:prstGeom prst="rect">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806867" eaLnBrk="1" fontAlgn="auto" latinLnBrk="0" hangingPunct="1">
              <a:lnSpc>
                <a:spcPct val="100000"/>
              </a:lnSpc>
              <a:spcBef>
                <a:spcPts val="0"/>
              </a:spcBef>
              <a:spcAft>
                <a:spcPts val="0"/>
              </a:spcAft>
              <a:buClrTx/>
              <a:buSzTx/>
              <a:buFontTx/>
              <a:buNone/>
              <a:tabLst/>
              <a:defRPr/>
            </a:pPr>
            <a:endParaRPr kumimoji="0" lang="en-US" sz="1588"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3BB3D0EC-6311-010C-FE40-71977DD42DDE}"/>
              </a:ext>
            </a:extLst>
          </p:cNvPr>
          <p:cNvSpPr txBox="1"/>
          <p:nvPr/>
        </p:nvSpPr>
        <p:spPr>
          <a:xfrm>
            <a:off x="7173334" y="5430436"/>
            <a:ext cx="3502930" cy="1500411"/>
          </a:xfrm>
          <a:prstGeom prst="rect">
            <a:avLst/>
          </a:prstGeom>
          <a:noFill/>
        </p:spPr>
        <p:txBody>
          <a:bodyPr wrap="square" numCol="2" rtlCol="0">
            <a:spAutoFit/>
          </a:bodyPr>
          <a:lstStyle/>
          <a:p>
            <a:pPr marL="285750" indent="-173038">
              <a:spcBef>
                <a:spcPts val="300"/>
              </a:spcBef>
              <a:spcAft>
                <a:spcPts val="300"/>
              </a:spcAft>
              <a:buClr>
                <a:srgbClr val="4472C4"/>
              </a:buClr>
              <a:buFont typeface="Courier New" panose="02070309020205020404" pitchFamily="49" charset="0"/>
              <a:buChar char="o"/>
              <a:defRPr/>
            </a:pPr>
            <a:r>
              <a:rPr lang="en-US" sz="1400" dirty="0">
                <a:solidFill>
                  <a:prstClr val="black"/>
                </a:solidFill>
                <a:latin typeface="Calibri" panose="020F0502020204030204"/>
              </a:rPr>
              <a:t>Further engineering studies</a:t>
            </a:r>
          </a:p>
          <a:p>
            <a:pPr marL="285750" indent="-173038">
              <a:spcBef>
                <a:spcPts val="300"/>
              </a:spcBef>
              <a:spcAft>
                <a:spcPts val="300"/>
              </a:spcAft>
              <a:buClr>
                <a:srgbClr val="4472C4"/>
              </a:buClr>
              <a:buFont typeface="Courier New" panose="02070309020205020404" pitchFamily="49" charset="0"/>
              <a:buChar char="o"/>
              <a:defRPr/>
            </a:pPr>
            <a:r>
              <a:rPr lang="en-US" sz="1400" dirty="0">
                <a:solidFill>
                  <a:prstClr val="black"/>
                </a:solidFill>
                <a:latin typeface="Calibri" panose="020F0502020204030204"/>
              </a:rPr>
              <a:t>Proactive  Infrastructure Upgrades</a:t>
            </a:r>
          </a:p>
          <a:p>
            <a:pPr marL="285750" indent="-173038">
              <a:spcBef>
                <a:spcPts val="300"/>
              </a:spcBef>
              <a:spcAft>
                <a:spcPts val="300"/>
              </a:spcAft>
              <a:buClr>
                <a:srgbClr val="4472C4"/>
              </a:buClr>
              <a:buFont typeface="Courier New" panose="02070309020205020404" pitchFamily="49" charset="0"/>
              <a:buChar char="o"/>
              <a:defRPr/>
            </a:pPr>
            <a:r>
              <a:rPr lang="en-US" sz="1400" dirty="0">
                <a:solidFill>
                  <a:prstClr val="black"/>
                </a:solidFill>
                <a:latin typeface="Calibri" panose="020F0502020204030204"/>
              </a:rPr>
              <a:t>Land Acquisition</a:t>
            </a:r>
          </a:p>
          <a:p>
            <a:pPr marL="285750" indent="-173038">
              <a:spcBef>
                <a:spcPts val="300"/>
              </a:spcBef>
              <a:spcAft>
                <a:spcPts val="300"/>
              </a:spcAft>
              <a:buClr>
                <a:srgbClr val="4472C4"/>
              </a:buClr>
              <a:buFont typeface="Courier New" panose="02070309020205020404" pitchFamily="49" charset="0"/>
              <a:buChar char="o"/>
              <a:defRPr/>
            </a:pPr>
            <a:r>
              <a:rPr lang="en-US" sz="1400" dirty="0">
                <a:solidFill>
                  <a:prstClr val="black"/>
                </a:solidFill>
                <a:latin typeface="Calibri" panose="020F0502020204030204"/>
              </a:rPr>
              <a:t>Clearing &amp; Grading</a:t>
            </a:r>
          </a:p>
          <a:p>
            <a:pPr marL="285750" indent="-173038">
              <a:spcBef>
                <a:spcPts val="300"/>
              </a:spcBef>
              <a:spcAft>
                <a:spcPts val="300"/>
              </a:spcAft>
              <a:buClr>
                <a:srgbClr val="4472C4"/>
              </a:buClr>
              <a:buFont typeface="Courier New" panose="02070309020205020404" pitchFamily="49" charset="0"/>
              <a:buChar char="o"/>
              <a:defRPr/>
            </a:pPr>
            <a:endParaRPr lang="en-US" sz="1100" dirty="0">
              <a:solidFill>
                <a:prstClr val="black"/>
              </a:solidFill>
              <a:latin typeface="Calibri" panose="020F0502020204030204"/>
            </a:endParaRPr>
          </a:p>
          <a:p>
            <a:pPr>
              <a:spcBef>
                <a:spcPts val="300"/>
              </a:spcBef>
              <a:spcAft>
                <a:spcPts val="300"/>
              </a:spcAft>
              <a:buClr>
                <a:srgbClr val="4472C4"/>
              </a:buClr>
              <a:defRPr/>
            </a:pPr>
            <a:endParaRPr lang="en-US" sz="1100" dirty="0">
              <a:solidFill>
                <a:prstClr val="black"/>
              </a:solidFill>
              <a:latin typeface="Calibri" panose="020F0502020204030204"/>
            </a:endParaRPr>
          </a:p>
          <a:p>
            <a:pPr marL="171450" indent="-171450" defTabSz="806867">
              <a:spcBef>
                <a:spcPts val="300"/>
              </a:spcBef>
              <a:spcAft>
                <a:spcPts val="300"/>
              </a:spcAft>
              <a:buClr>
                <a:srgbClr val="4472C4"/>
              </a:buClr>
              <a:buFont typeface="Courier New" panose="02070309020205020404" pitchFamily="49" charset="0"/>
              <a:buChar char="o"/>
              <a:defRPr/>
            </a:pPr>
            <a:endParaRPr lang="en-US" sz="1000" dirty="0">
              <a:solidFill>
                <a:prstClr val="black"/>
              </a:solidFill>
              <a:latin typeface="Calibri" panose="020F0502020204030204"/>
            </a:endParaRPr>
          </a:p>
        </p:txBody>
      </p:sp>
      <p:cxnSp>
        <p:nvCxnSpPr>
          <p:cNvPr id="75" name="Straight Connector 74">
            <a:extLst>
              <a:ext uri="{FF2B5EF4-FFF2-40B4-BE49-F238E27FC236}">
                <a16:creationId xmlns:a16="http://schemas.microsoft.com/office/drawing/2014/main" id="{A7DB7E5A-FB4A-6F28-4A0C-09AD93A1C3E3}"/>
              </a:ext>
            </a:extLst>
          </p:cNvPr>
          <p:cNvCxnSpPr/>
          <p:nvPr/>
        </p:nvCxnSpPr>
        <p:spPr>
          <a:xfrm>
            <a:off x="2931310" y="4847509"/>
            <a:ext cx="8151755" cy="0"/>
          </a:xfrm>
          <a:prstGeom prst="line">
            <a:avLst/>
          </a:prstGeom>
          <a:noFill/>
          <a:ln w="41275" cap="flat" cmpd="sng" algn="ctr">
            <a:solidFill>
              <a:srgbClr val="4472C4"/>
            </a:solidFill>
            <a:prstDash val="solid"/>
            <a:miter lim="800000"/>
          </a:ln>
          <a:effectLst/>
        </p:spPr>
      </p:cxnSp>
      <p:sp>
        <p:nvSpPr>
          <p:cNvPr id="76" name="TextBox 75">
            <a:extLst>
              <a:ext uri="{FF2B5EF4-FFF2-40B4-BE49-F238E27FC236}">
                <a16:creationId xmlns:a16="http://schemas.microsoft.com/office/drawing/2014/main" id="{AA2E90DD-BB61-02BF-92E7-10875E224520}"/>
              </a:ext>
            </a:extLst>
          </p:cNvPr>
          <p:cNvSpPr txBox="1"/>
          <p:nvPr/>
        </p:nvSpPr>
        <p:spPr>
          <a:xfrm>
            <a:off x="3170437" y="4688066"/>
            <a:ext cx="3123574" cy="377742"/>
          </a:xfrm>
          <a:prstGeom prst="rect">
            <a:avLst/>
          </a:prstGeom>
          <a:solidFill>
            <a:srgbClr val="4472C4">
              <a:lumMod val="20000"/>
              <a:lumOff val="80000"/>
            </a:srgbClr>
          </a:solidFill>
        </p:spPr>
        <p:txBody>
          <a:bodyPr wrap="square" tIns="80682" bIns="80682" rtlCol="0" anchor="ctr">
            <a:spAutoFit/>
          </a:bodyPr>
          <a:lstStyle/>
          <a:p>
            <a:pPr marL="0" marR="0" lvl="0" indent="0" defTabSz="806867" eaLnBrk="1" fontAlgn="auto" latinLnBrk="0" hangingPunct="1">
              <a:lnSpc>
                <a:spcPts val="1553"/>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3479"/>
                </a:solidFill>
                <a:effectLst/>
                <a:uLnTx/>
                <a:uFillTx/>
                <a:latin typeface="Calibri" panose="020F0502020204030204"/>
              </a:rPr>
              <a:t>ROI and Prioritize Investment</a:t>
            </a:r>
          </a:p>
        </p:txBody>
      </p:sp>
      <p:sp>
        <p:nvSpPr>
          <p:cNvPr id="77" name="Oval 76">
            <a:extLst>
              <a:ext uri="{FF2B5EF4-FFF2-40B4-BE49-F238E27FC236}">
                <a16:creationId xmlns:a16="http://schemas.microsoft.com/office/drawing/2014/main" id="{E9B139FA-0643-5719-67C9-71CCE8336B59}"/>
              </a:ext>
            </a:extLst>
          </p:cNvPr>
          <p:cNvSpPr/>
          <p:nvPr/>
        </p:nvSpPr>
        <p:spPr>
          <a:xfrm>
            <a:off x="2560072" y="4657009"/>
            <a:ext cx="381000" cy="381000"/>
          </a:xfrm>
          <a:prstGeom prst="ellipse">
            <a:avLst/>
          </a:prstGeom>
          <a:solidFill>
            <a:srgbClr val="4472C4"/>
          </a:solidFill>
          <a:ln w="412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78" name="Picture 4" descr="Image result for ROI Icon icon">
            <a:extLst>
              <a:ext uri="{FF2B5EF4-FFF2-40B4-BE49-F238E27FC236}">
                <a16:creationId xmlns:a16="http://schemas.microsoft.com/office/drawing/2014/main" id="{8158DC27-1241-4C29-D4C1-CB141A470B8C}"/>
              </a:ext>
            </a:extLst>
          </p:cNvPr>
          <p:cNvPicPr>
            <a:picLocks noChangeAspect="1" noChangeArrowheads="1"/>
          </p:cNvPicPr>
          <p:nvPr/>
        </p:nvPicPr>
        <p:blipFill>
          <a:blip r:embed="rId2" cstate="print">
            <a:duotone>
              <a:srgbClr val="4472C4">
                <a:shade val="45000"/>
                <a:satMod val="135000"/>
              </a:srgb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896186">
            <a:off x="4939147" y="5121873"/>
            <a:ext cx="1292284" cy="1292284"/>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Elbow Connector 76">
            <a:extLst>
              <a:ext uri="{FF2B5EF4-FFF2-40B4-BE49-F238E27FC236}">
                <a16:creationId xmlns:a16="http://schemas.microsoft.com/office/drawing/2014/main" id="{C4CEFBEF-A7A7-1351-3F69-2035A15B8D4A}"/>
              </a:ext>
            </a:extLst>
          </p:cNvPr>
          <p:cNvCxnSpPr>
            <a:cxnSpLocks/>
          </p:cNvCxnSpPr>
          <p:nvPr/>
        </p:nvCxnSpPr>
        <p:spPr>
          <a:xfrm rot="5400000">
            <a:off x="9530222" y="3335109"/>
            <a:ext cx="3105691" cy="1"/>
          </a:xfrm>
          <a:prstGeom prst="bentConnector3">
            <a:avLst>
              <a:gd name="adj1" fmla="val 50000"/>
            </a:avLst>
          </a:prstGeom>
          <a:noFill/>
          <a:ln w="41275" cap="flat" cmpd="sng" algn="ctr">
            <a:solidFill>
              <a:srgbClr val="4472C4"/>
            </a:solidFill>
            <a:prstDash val="solid"/>
            <a:miter lim="800000"/>
          </a:ln>
          <a:effectLst/>
        </p:spPr>
      </p:cxnSp>
      <p:sp>
        <p:nvSpPr>
          <p:cNvPr id="80" name="TextBox 79">
            <a:extLst>
              <a:ext uri="{FF2B5EF4-FFF2-40B4-BE49-F238E27FC236}">
                <a16:creationId xmlns:a16="http://schemas.microsoft.com/office/drawing/2014/main" id="{9BAF6A44-CE5E-E022-6FBC-E5C61464ACF5}"/>
              </a:ext>
            </a:extLst>
          </p:cNvPr>
          <p:cNvSpPr txBox="1"/>
          <p:nvPr/>
        </p:nvSpPr>
        <p:spPr>
          <a:xfrm>
            <a:off x="7423980" y="4585474"/>
            <a:ext cx="2816247" cy="582927"/>
          </a:xfrm>
          <a:prstGeom prst="rect">
            <a:avLst/>
          </a:prstGeom>
          <a:solidFill>
            <a:srgbClr val="4472C4">
              <a:lumMod val="20000"/>
              <a:lumOff val="80000"/>
            </a:srgbClr>
          </a:solidFill>
        </p:spPr>
        <p:txBody>
          <a:bodyPr wrap="square" tIns="80682" bIns="80682" rtlCol="0" anchor="ctr">
            <a:spAutoFit/>
          </a:bodyPr>
          <a:lstStyle/>
          <a:p>
            <a:pPr marL="0" marR="0" lvl="0" indent="0" defTabSz="806867" eaLnBrk="1" fontAlgn="auto" latinLnBrk="0" hangingPunct="1">
              <a:lnSpc>
                <a:spcPts val="1553"/>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3479"/>
                </a:solidFill>
                <a:effectLst/>
                <a:uLnTx/>
                <a:uFillTx/>
                <a:latin typeface="Calibri" panose="020F0502020204030204"/>
              </a:rPr>
              <a:t>Identify Strategic Initiatives and Related Costs</a:t>
            </a:r>
          </a:p>
        </p:txBody>
      </p:sp>
      <p:sp>
        <p:nvSpPr>
          <p:cNvPr id="81" name="TextBox 80">
            <a:extLst>
              <a:ext uri="{FF2B5EF4-FFF2-40B4-BE49-F238E27FC236}">
                <a16:creationId xmlns:a16="http://schemas.microsoft.com/office/drawing/2014/main" id="{504F1286-6AF3-23AA-CE8A-8CAFD2254EEA}"/>
              </a:ext>
            </a:extLst>
          </p:cNvPr>
          <p:cNvSpPr txBox="1"/>
          <p:nvPr/>
        </p:nvSpPr>
        <p:spPr>
          <a:xfrm>
            <a:off x="2965240" y="3384369"/>
            <a:ext cx="3435069" cy="342427"/>
          </a:xfrm>
          <a:prstGeom prst="rect">
            <a:avLst/>
          </a:prstGeom>
          <a:solidFill>
            <a:sysClr val="window" lastClr="FFFFFF">
              <a:lumMod val="95000"/>
            </a:sysClr>
          </a:solidFill>
          <a:ln>
            <a:solidFill>
              <a:sysClr val="windowText" lastClr="000000"/>
            </a:solidFill>
          </a:ln>
          <a:effectLst/>
        </p:spPr>
        <p:txBody>
          <a:bodyPr wrap="square" rtlCol="0" anchor="ctr">
            <a:noAutofit/>
          </a:bodyPr>
          <a:lstStyle/>
          <a:p>
            <a:pPr marL="0" marR="0" lvl="0" indent="0" algn="ctr" defTabSz="914400" eaLnBrk="1" fontAlgn="base" latinLnBrk="0" hangingPunct="1">
              <a:lnSpc>
                <a:spcPct val="100000"/>
              </a:lnSpc>
              <a:spcBef>
                <a:spcPts val="600"/>
              </a:spcBef>
              <a:spcAft>
                <a:spcPts val="600"/>
              </a:spcAft>
              <a:buClrTx/>
              <a:buSzTx/>
              <a:buFontTx/>
              <a:buNone/>
              <a:tabLst/>
              <a:defRPr/>
            </a:pPr>
            <a:r>
              <a:rPr kumimoji="0" lang="en-US" sz="1400" b="0" i="1" u="none" strike="noStrike" kern="0" cap="none" spc="0" normalizeH="0" baseline="0" noProof="0" dirty="0">
                <a:ln>
                  <a:noFill/>
                </a:ln>
                <a:solidFill>
                  <a:prstClr val="black"/>
                </a:solidFill>
                <a:effectLst/>
                <a:uLnTx/>
                <a:uFillTx/>
                <a:latin typeface="Calibri" panose="020F0502020204030204"/>
              </a:rPr>
              <a:t>Are these projects available?  Desirable?  </a:t>
            </a:r>
          </a:p>
        </p:txBody>
      </p:sp>
      <p:sp>
        <p:nvSpPr>
          <p:cNvPr id="82" name="TextBox 81">
            <a:extLst>
              <a:ext uri="{FF2B5EF4-FFF2-40B4-BE49-F238E27FC236}">
                <a16:creationId xmlns:a16="http://schemas.microsoft.com/office/drawing/2014/main" id="{FEB3DA54-3F45-B805-A837-2E0D96EB7141}"/>
              </a:ext>
            </a:extLst>
          </p:cNvPr>
          <p:cNvSpPr txBox="1"/>
          <p:nvPr/>
        </p:nvSpPr>
        <p:spPr>
          <a:xfrm>
            <a:off x="7137319" y="3953257"/>
            <a:ext cx="3664247" cy="342427"/>
          </a:xfrm>
          <a:prstGeom prst="rect">
            <a:avLst/>
          </a:prstGeom>
          <a:solidFill>
            <a:sysClr val="window" lastClr="FFFFFF">
              <a:lumMod val="95000"/>
            </a:sysClr>
          </a:solidFill>
          <a:ln>
            <a:solidFill>
              <a:sysClr val="windowText" lastClr="000000"/>
            </a:solidFill>
          </a:ln>
          <a:effectLst/>
        </p:spPr>
        <p:txBody>
          <a:bodyPr wrap="square" rtlCol="0" anchor="ctr">
            <a:noAutofit/>
          </a:bodyPr>
          <a:lstStyle/>
          <a:p>
            <a:pPr marL="0" marR="0" lvl="0" indent="0" algn="ctr" defTabSz="914400" eaLnBrk="1" fontAlgn="base" latinLnBrk="0" hangingPunct="1">
              <a:lnSpc>
                <a:spcPct val="100000"/>
              </a:lnSpc>
              <a:spcBef>
                <a:spcPts val="600"/>
              </a:spcBef>
              <a:spcAft>
                <a:spcPts val="600"/>
              </a:spcAft>
              <a:buClrTx/>
              <a:buSzTx/>
              <a:buFontTx/>
              <a:buNone/>
              <a:tabLst/>
              <a:defRPr/>
            </a:pPr>
            <a:r>
              <a:rPr kumimoji="0" lang="en-US" sz="1400" b="0" i="1" u="none" strike="noStrike" kern="0" cap="none" spc="0" normalizeH="0" baseline="0" noProof="0" dirty="0">
                <a:ln>
                  <a:noFill/>
                </a:ln>
                <a:solidFill>
                  <a:prstClr val="black"/>
                </a:solidFill>
                <a:effectLst/>
                <a:uLnTx/>
                <a:uFillTx/>
                <a:latin typeface="Calibri" panose="020F0502020204030204"/>
              </a:rPr>
              <a:t>Are these projects realistic for the community?</a:t>
            </a:r>
          </a:p>
        </p:txBody>
      </p:sp>
      <p:sp>
        <p:nvSpPr>
          <p:cNvPr id="83" name="TextBox 82">
            <a:extLst>
              <a:ext uri="{FF2B5EF4-FFF2-40B4-BE49-F238E27FC236}">
                <a16:creationId xmlns:a16="http://schemas.microsoft.com/office/drawing/2014/main" id="{1FE22BDA-D7AD-FB40-97D2-6681C02E4B79}"/>
              </a:ext>
            </a:extLst>
          </p:cNvPr>
          <p:cNvSpPr txBox="1"/>
          <p:nvPr/>
        </p:nvSpPr>
        <p:spPr>
          <a:xfrm>
            <a:off x="6564568" y="6869259"/>
            <a:ext cx="4518493" cy="516748"/>
          </a:xfrm>
          <a:prstGeom prst="rect">
            <a:avLst/>
          </a:prstGeom>
          <a:solidFill>
            <a:sysClr val="window" lastClr="FFFFFF">
              <a:lumMod val="95000"/>
            </a:sysClr>
          </a:solidFill>
          <a:ln>
            <a:solidFill>
              <a:sysClr val="windowText" lastClr="000000"/>
            </a:solidFill>
          </a:ln>
          <a:effectLst/>
        </p:spPr>
        <p:txBody>
          <a:bodyPr wrap="square" rtlCol="0" anchor="ctr">
            <a:noAutofit/>
          </a:bodyPr>
          <a:lstStyle/>
          <a:p>
            <a:pPr marL="0" marR="0" lvl="0" indent="0" algn="ctr" defTabSz="914400" eaLnBrk="1" fontAlgn="base" latinLnBrk="0" hangingPunct="1">
              <a:lnSpc>
                <a:spcPct val="100000"/>
              </a:lnSpc>
              <a:spcBef>
                <a:spcPts val="600"/>
              </a:spcBef>
              <a:spcAft>
                <a:spcPts val="600"/>
              </a:spcAft>
              <a:buClrTx/>
              <a:buSzTx/>
              <a:buFontTx/>
              <a:buNone/>
              <a:tabLst/>
              <a:defRPr/>
            </a:pPr>
            <a:r>
              <a:rPr kumimoji="0" lang="en-US" sz="1400" b="0" i="1" u="none" strike="noStrike" kern="0" cap="none" spc="0" normalizeH="0" baseline="0" noProof="0" dirty="0">
                <a:ln>
                  <a:noFill/>
                </a:ln>
                <a:solidFill>
                  <a:prstClr val="black"/>
                </a:solidFill>
                <a:effectLst/>
                <a:uLnTx/>
                <a:uFillTx/>
                <a:latin typeface="Calibri" panose="020F0502020204030204"/>
              </a:rPr>
              <a:t>How can the community invest to reduce costs, increase quality, and compete for more/better projects?</a:t>
            </a:r>
          </a:p>
        </p:txBody>
      </p:sp>
    </p:spTree>
    <p:extLst>
      <p:ext uri="{BB962C8B-B14F-4D97-AF65-F5344CB8AC3E}">
        <p14:creationId xmlns:p14="http://schemas.microsoft.com/office/powerpoint/2010/main" val="2250862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6C8939-F785-47BC-B8C3-D0B87F10BA0C}"/>
              </a:ext>
            </a:extLst>
          </p:cNvPr>
          <p:cNvSpPr>
            <a:spLocks noGrp="1"/>
          </p:cNvSpPr>
          <p:nvPr>
            <p:ph type="body" sz="quarter" idx="10"/>
          </p:nvPr>
        </p:nvSpPr>
        <p:spPr/>
        <p:txBody>
          <a:bodyPr>
            <a:noAutofit/>
          </a:bodyPr>
          <a:lstStyle/>
          <a:p>
            <a:r>
              <a:rPr lang="en-US" dirty="0"/>
              <a:t>Site Selection Group</a:t>
            </a:r>
          </a:p>
        </p:txBody>
      </p:sp>
    </p:spTree>
    <p:extLst>
      <p:ext uri="{BB962C8B-B14F-4D97-AF65-F5344CB8AC3E}">
        <p14:creationId xmlns:p14="http://schemas.microsoft.com/office/powerpoint/2010/main" val="64922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F5CDEB3-DA5A-BA4B-8FF2-993F87F0318C}"/>
              </a:ext>
            </a:extLst>
          </p:cNvPr>
          <p:cNvSpPr>
            <a:spLocks noGrp="1"/>
          </p:cNvSpPr>
          <p:nvPr>
            <p:ph type="body" sz="quarter" idx="10"/>
          </p:nvPr>
        </p:nvSpPr>
        <p:spPr/>
        <p:txBody>
          <a:bodyPr>
            <a:normAutofit lnSpcReduction="10000"/>
          </a:bodyPr>
          <a:lstStyle/>
          <a:p>
            <a:r>
              <a:rPr lang="en-US" dirty="0"/>
              <a:t>Value Proposition</a:t>
            </a:r>
          </a:p>
        </p:txBody>
      </p:sp>
      <p:sp>
        <p:nvSpPr>
          <p:cNvPr id="106" name="TextBox 105">
            <a:extLst>
              <a:ext uri="{FF2B5EF4-FFF2-40B4-BE49-F238E27FC236}">
                <a16:creationId xmlns:a16="http://schemas.microsoft.com/office/drawing/2014/main" id="{AE9780BE-C082-BA43-8023-3BE062D6E0DB}"/>
              </a:ext>
            </a:extLst>
          </p:cNvPr>
          <p:cNvSpPr txBox="1"/>
          <p:nvPr/>
        </p:nvSpPr>
        <p:spPr>
          <a:xfrm>
            <a:off x="1251801" y="1173343"/>
            <a:ext cx="389406" cy="923330"/>
          </a:xfrm>
          <a:prstGeom prst="rect">
            <a:avLst/>
          </a:prstGeom>
          <a:noFill/>
        </p:spPr>
        <p:txBody>
          <a:bodyPr wrap="square" lIns="0" tIns="0" rIns="0" bIns="0" rtlCol="0">
            <a:spAutoFit/>
          </a:bodyPr>
          <a:lstStyle/>
          <a:p>
            <a:r>
              <a:rPr lang="en-US" sz="6000" b="1" dirty="0">
                <a:solidFill>
                  <a:schemeClr val="tx2"/>
                </a:solidFill>
                <a:latin typeface="Roboto" panose="02000000000000000000" pitchFamily="2" charset="0"/>
                <a:cs typeface="Roboto" panose="02000000000000000000" pitchFamily="2" charset="0"/>
              </a:rPr>
              <a:t>1</a:t>
            </a:r>
          </a:p>
        </p:txBody>
      </p:sp>
      <p:sp>
        <p:nvSpPr>
          <p:cNvPr id="107" name="TextBox 106">
            <a:extLst>
              <a:ext uri="{FF2B5EF4-FFF2-40B4-BE49-F238E27FC236}">
                <a16:creationId xmlns:a16="http://schemas.microsoft.com/office/drawing/2014/main" id="{3F4BEB20-9CBA-9E4C-A740-31A5F1D7EC09}"/>
              </a:ext>
            </a:extLst>
          </p:cNvPr>
          <p:cNvSpPr txBox="1"/>
          <p:nvPr/>
        </p:nvSpPr>
        <p:spPr>
          <a:xfrm>
            <a:off x="1717474" y="1457291"/>
            <a:ext cx="1590776" cy="461665"/>
          </a:xfrm>
          <a:prstGeom prst="rect">
            <a:avLst/>
          </a:prstGeom>
          <a:noFill/>
        </p:spPr>
        <p:txBody>
          <a:bodyPr wrap="square" tIns="91440" bIns="91440" rtlCol="0" anchor="ctr">
            <a:spAutoFit/>
          </a:bodyPr>
          <a:lstStyle/>
          <a:p>
            <a:r>
              <a:rPr lang="en-US" b="1" dirty="0">
                <a:latin typeface="Roboto" panose="02000000000000000000" pitchFamily="2" charset="0"/>
              </a:rPr>
              <a:t>Top Layer</a:t>
            </a:r>
          </a:p>
        </p:txBody>
      </p:sp>
      <p:sp>
        <p:nvSpPr>
          <p:cNvPr id="108" name="TextBox 107">
            <a:extLst>
              <a:ext uri="{FF2B5EF4-FFF2-40B4-BE49-F238E27FC236}">
                <a16:creationId xmlns:a16="http://schemas.microsoft.com/office/drawing/2014/main" id="{02084BE4-E1D2-7848-A2BD-D8B0BE31B2D0}"/>
              </a:ext>
            </a:extLst>
          </p:cNvPr>
          <p:cNvSpPr txBox="1"/>
          <p:nvPr/>
        </p:nvSpPr>
        <p:spPr>
          <a:xfrm>
            <a:off x="3633050" y="1173343"/>
            <a:ext cx="441831" cy="923330"/>
          </a:xfrm>
          <a:prstGeom prst="rect">
            <a:avLst/>
          </a:prstGeom>
          <a:noFill/>
        </p:spPr>
        <p:txBody>
          <a:bodyPr wrap="square" lIns="0" tIns="0" rIns="0" bIns="0" rtlCol="0">
            <a:spAutoFit/>
          </a:bodyPr>
          <a:lstStyle/>
          <a:p>
            <a:r>
              <a:rPr lang="en-US" sz="6000" b="1" dirty="0">
                <a:solidFill>
                  <a:schemeClr val="tx2"/>
                </a:solidFill>
                <a:latin typeface="Roboto" panose="02000000000000000000" pitchFamily="2" charset="0"/>
                <a:cs typeface="Roboto" panose="02000000000000000000" pitchFamily="2" charset="0"/>
              </a:rPr>
              <a:t>2</a:t>
            </a:r>
          </a:p>
        </p:txBody>
      </p:sp>
      <p:sp>
        <p:nvSpPr>
          <p:cNvPr id="109" name="TextBox 108">
            <a:extLst>
              <a:ext uri="{FF2B5EF4-FFF2-40B4-BE49-F238E27FC236}">
                <a16:creationId xmlns:a16="http://schemas.microsoft.com/office/drawing/2014/main" id="{39D5AF10-DA90-D148-A2B1-0F1C8E4A4229}"/>
              </a:ext>
            </a:extLst>
          </p:cNvPr>
          <p:cNvSpPr txBox="1"/>
          <p:nvPr/>
        </p:nvSpPr>
        <p:spPr>
          <a:xfrm>
            <a:off x="4159220" y="1457289"/>
            <a:ext cx="1700299" cy="461665"/>
          </a:xfrm>
          <a:prstGeom prst="rect">
            <a:avLst/>
          </a:prstGeom>
          <a:noFill/>
        </p:spPr>
        <p:txBody>
          <a:bodyPr wrap="square" tIns="91440" bIns="91440" rtlCol="0" anchor="ctr">
            <a:spAutoFit/>
          </a:bodyPr>
          <a:lstStyle/>
          <a:p>
            <a:r>
              <a:rPr lang="en-US" b="1" dirty="0">
                <a:latin typeface="Roboto" panose="02000000000000000000" pitchFamily="2" charset="0"/>
              </a:rPr>
              <a:t>Deeper Dive</a:t>
            </a:r>
          </a:p>
        </p:txBody>
      </p:sp>
      <p:sp>
        <p:nvSpPr>
          <p:cNvPr id="110" name="TextBox 109">
            <a:extLst>
              <a:ext uri="{FF2B5EF4-FFF2-40B4-BE49-F238E27FC236}">
                <a16:creationId xmlns:a16="http://schemas.microsoft.com/office/drawing/2014/main" id="{61EBCC52-6893-F34C-A329-A36D18881123}"/>
              </a:ext>
            </a:extLst>
          </p:cNvPr>
          <p:cNvSpPr txBox="1"/>
          <p:nvPr/>
        </p:nvSpPr>
        <p:spPr>
          <a:xfrm>
            <a:off x="6184319" y="1173343"/>
            <a:ext cx="457164" cy="923330"/>
          </a:xfrm>
          <a:prstGeom prst="rect">
            <a:avLst/>
          </a:prstGeom>
          <a:noFill/>
        </p:spPr>
        <p:txBody>
          <a:bodyPr wrap="square" lIns="0" tIns="0" rIns="0" bIns="0" rtlCol="0">
            <a:spAutoFit/>
          </a:bodyPr>
          <a:lstStyle/>
          <a:p>
            <a:r>
              <a:rPr lang="en-US" sz="6000" b="1" dirty="0">
                <a:solidFill>
                  <a:schemeClr val="tx2"/>
                </a:solidFill>
                <a:latin typeface="Roboto" panose="02000000000000000000" pitchFamily="2" charset="0"/>
                <a:cs typeface="Roboto" panose="02000000000000000000" pitchFamily="2" charset="0"/>
              </a:rPr>
              <a:t>3</a:t>
            </a:r>
          </a:p>
        </p:txBody>
      </p:sp>
      <p:sp>
        <p:nvSpPr>
          <p:cNvPr id="111" name="TextBox 110">
            <a:extLst>
              <a:ext uri="{FF2B5EF4-FFF2-40B4-BE49-F238E27FC236}">
                <a16:creationId xmlns:a16="http://schemas.microsoft.com/office/drawing/2014/main" id="{8781F20A-982C-744E-98A1-3F049EC50385}"/>
              </a:ext>
            </a:extLst>
          </p:cNvPr>
          <p:cNvSpPr txBox="1"/>
          <p:nvPr/>
        </p:nvSpPr>
        <p:spPr>
          <a:xfrm>
            <a:off x="6674583" y="1457289"/>
            <a:ext cx="1652509" cy="461665"/>
          </a:xfrm>
          <a:prstGeom prst="rect">
            <a:avLst/>
          </a:prstGeom>
          <a:noFill/>
        </p:spPr>
        <p:txBody>
          <a:bodyPr wrap="square" tIns="91440" bIns="91440" rtlCol="0" anchor="ctr">
            <a:spAutoFit/>
          </a:bodyPr>
          <a:lstStyle/>
          <a:p>
            <a:r>
              <a:rPr lang="en-US" b="1" dirty="0">
                <a:latin typeface="Roboto" panose="02000000000000000000" pitchFamily="2" charset="0"/>
              </a:rPr>
              <a:t>Advantages</a:t>
            </a:r>
          </a:p>
        </p:txBody>
      </p:sp>
      <p:sp>
        <p:nvSpPr>
          <p:cNvPr id="112" name="TextBox 111">
            <a:extLst>
              <a:ext uri="{FF2B5EF4-FFF2-40B4-BE49-F238E27FC236}">
                <a16:creationId xmlns:a16="http://schemas.microsoft.com/office/drawing/2014/main" id="{F1FDBD43-B44A-754C-8D0D-F70DC8E47ACC}"/>
              </a:ext>
            </a:extLst>
          </p:cNvPr>
          <p:cNvSpPr txBox="1"/>
          <p:nvPr/>
        </p:nvSpPr>
        <p:spPr>
          <a:xfrm>
            <a:off x="8651892" y="1173343"/>
            <a:ext cx="457164" cy="923330"/>
          </a:xfrm>
          <a:prstGeom prst="rect">
            <a:avLst/>
          </a:prstGeom>
          <a:noFill/>
        </p:spPr>
        <p:txBody>
          <a:bodyPr wrap="square" lIns="0" tIns="0" rIns="0" bIns="0" rtlCol="0">
            <a:spAutoFit/>
          </a:bodyPr>
          <a:lstStyle/>
          <a:p>
            <a:r>
              <a:rPr lang="en-US" sz="6000" b="1" dirty="0">
                <a:solidFill>
                  <a:schemeClr val="tx2"/>
                </a:solidFill>
                <a:latin typeface="Roboto" panose="02000000000000000000" pitchFamily="2" charset="0"/>
                <a:cs typeface="Roboto" panose="02000000000000000000" pitchFamily="2" charset="0"/>
              </a:rPr>
              <a:t>4</a:t>
            </a:r>
          </a:p>
        </p:txBody>
      </p:sp>
      <p:sp>
        <p:nvSpPr>
          <p:cNvPr id="113" name="TextBox 112">
            <a:extLst>
              <a:ext uri="{FF2B5EF4-FFF2-40B4-BE49-F238E27FC236}">
                <a16:creationId xmlns:a16="http://schemas.microsoft.com/office/drawing/2014/main" id="{D6B71E28-4E67-644E-8087-B23B4DD1E242}"/>
              </a:ext>
            </a:extLst>
          </p:cNvPr>
          <p:cNvSpPr txBox="1"/>
          <p:nvPr/>
        </p:nvSpPr>
        <p:spPr>
          <a:xfrm>
            <a:off x="9164700" y="1457291"/>
            <a:ext cx="1590775" cy="461665"/>
          </a:xfrm>
          <a:prstGeom prst="rect">
            <a:avLst/>
          </a:prstGeom>
          <a:noFill/>
        </p:spPr>
        <p:txBody>
          <a:bodyPr wrap="square" tIns="91440" bIns="91440" rtlCol="0" anchor="ctr">
            <a:spAutoFit/>
          </a:bodyPr>
          <a:lstStyle/>
          <a:p>
            <a:r>
              <a:rPr lang="en-US" b="1" dirty="0">
                <a:latin typeface="Roboto" panose="02000000000000000000" pitchFamily="2" charset="0"/>
              </a:rPr>
              <a:t>Relationships</a:t>
            </a:r>
          </a:p>
        </p:txBody>
      </p:sp>
      <p:sp>
        <p:nvSpPr>
          <p:cNvPr id="114" name="TextBox 113">
            <a:extLst>
              <a:ext uri="{FF2B5EF4-FFF2-40B4-BE49-F238E27FC236}">
                <a16:creationId xmlns:a16="http://schemas.microsoft.com/office/drawing/2014/main" id="{CFCD6193-53A4-D84F-B4CF-1927183849F9}"/>
              </a:ext>
            </a:extLst>
          </p:cNvPr>
          <p:cNvSpPr txBox="1"/>
          <p:nvPr/>
        </p:nvSpPr>
        <p:spPr>
          <a:xfrm>
            <a:off x="11080276" y="1173343"/>
            <a:ext cx="444008" cy="923330"/>
          </a:xfrm>
          <a:prstGeom prst="rect">
            <a:avLst/>
          </a:prstGeom>
          <a:noFill/>
        </p:spPr>
        <p:txBody>
          <a:bodyPr wrap="square" lIns="0" tIns="0" rIns="0" bIns="0" rtlCol="0">
            <a:spAutoFit/>
          </a:bodyPr>
          <a:lstStyle/>
          <a:p>
            <a:r>
              <a:rPr lang="en-US" sz="6000" b="1" dirty="0">
                <a:solidFill>
                  <a:schemeClr val="tx2"/>
                </a:solidFill>
                <a:latin typeface="Roboto" panose="02000000000000000000" pitchFamily="2" charset="0"/>
                <a:cs typeface="Roboto" panose="02000000000000000000" pitchFamily="2" charset="0"/>
              </a:rPr>
              <a:t>5</a:t>
            </a:r>
          </a:p>
        </p:txBody>
      </p:sp>
      <p:sp>
        <p:nvSpPr>
          <p:cNvPr id="115" name="TextBox 114">
            <a:extLst>
              <a:ext uri="{FF2B5EF4-FFF2-40B4-BE49-F238E27FC236}">
                <a16:creationId xmlns:a16="http://schemas.microsoft.com/office/drawing/2014/main" id="{4A2D5C85-2CF7-A543-B7D8-BFD97407E9F7}"/>
              </a:ext>
            </a:extLst>
          </p:cNvPr>
          <p:cNvSpPr txBox="1"/>
          <p:nvPr/>
        </p:nvSpPr>
        <p:spPr>
          <a:xfrm>
            <a:off x="11607196" y="1457289"/>
            <a:ext cx="1590776" cy="461665"/>
          </a:xfrm>
          <a:prstGeom prst="rect">
            <a:avLst/>
          </a:prstGeom>
          <a:noFill/>
        </p:spPr>
        <p:txBody>
          <a:bodyPr wrap="square" tIns="91440" bIns="91440" rtlCol="0" anchor="ctr">
            <a:spAutoFit/>
          </a:bodyPr>
          <a:lstStyle/>
          <a:p>
            <a:r>
              <a:rPr lang="en-US" b="1" dirty="0">
                <a:latin typeface="Roboto" panose="02000000000000000000" pitchFamily="2" charset="0"/>
              </a:rPr>
              <a:t>Pitch</a:t>
            </a:r>
          </a:p>
        </p:txBody>
      </p:sp>
      <p:sp>
        <p:nvSpPr>
          <p:cNvPr id="39" name="TextBox 38">
            <a:extLst>
              <a:ext uri="{FF2B5EF4-FFF2-40B4-BE49-F238E27FC236}">
                <a16:creationId xmlns:a16="http://schemas.microsoft.com/office/drawing/2014/main" id="{91270503-3568-485A-BE98-8F24F35E0705}"/>
              </a:ext>
            </a:extLst>
          </p:cNvPr>
          <p:cNvSpPr txBox="1"/>
          <p:nvPr/>
        </p:nvSpPr>
        <p:spPr>
          <a:xfrm>
            <a:off x="1105030" y="1995838"/>
            <a:ext cx="2372856" cy="3078225"/>
          </a:xfrm>
          <a:prstGeom prst="roundRect">
            <a:avLst>
              <a:gd name="adj" fmla="val 3448"/>
            </a:avLst>
          </a:prstGeom>
          <a:solidFill>
            <a:schemeClr val="accent2"/>
          </a:solidFill>
        </p:spPr>
        <p:txBody>
          <a:bodyPr wrap="square" lIns="91440" tIns="91440" bIns="91440" rtlCol="0">
            <a:noAutofit/>
          </a:bodyPr>
          <a:lstStyle/>
          <a:p>
            <a:pPr marL="171450" indent="-171450" defTabSz="1005840" fontAlgn="b">
              <a:spcBef>
                <a:spcPts val="600"/>
              </a:spcBef>
              <a:spcAft>
                <a:spcPct val="0"/>
              </a:spcAft>
              <a:buClr>
                <a:srgbClr val="00B0F0"/>
              </a:buClr>
              <a:buFont typeface="Arial" panose="020B0604020202020204" pitchFamily="34" charset="0"/>
              <a:buChar char="•"/>
            </a:pPr>
            <a:r>
              <a:rPr lang="en-US" sz="1100" dirty="0">
                <a:latin typeface="Roboto" panose="02000000000000000000" pitchFamily="2" charset="0"/>
                <a:cs typeface="Roboto" panose="02000000000000000000" pitchFamily="2" charset="0"/>
              </a:rPr>
              <a:t>Talent: industry &amp; occupational employment</a:t>
            </a:r>
          </a:p>
          <a:p>
            <a:pPr marL="171450" indent="-171450" defTabSz="1005840" fontAlgn="b">
              <a:spcBef>
                <a:spcPts val="600"/>
              </a:spcBef>
              <a:spcAft>
                <a:spcPct val="0"/>
              </a:spcAft>
              <a:buClr>
                <a:srgbClr val="00B0F0"/>
              </a:buClr>
              <a:buFont typeface="Arial" panose="020B0604020202020204" pitchFamily="34" charset="0"/>
              <a:buChar char="•"/>
            </a:pPr>
            <a:r>
              <a:rPr lang="en-US" sz="1100" dirty="0">
                <a:latin typeface="Roboto" panose="02000000000000000000" pitchFamily="2" charset="0"/>
                <a:cs typeface="Roboto" panose="02000000000000000000" pitchFamily="2" charset="0"/>
              </a:rPr>
              <a:t>Talent Pipeline: graduates, veterans, alternative workforce</a:t>
            </a:r>
          </a:p>
          <a:p>
            <a:pPr marL="171450" indent="-171450" defTabSz="1005840" fontAlgn="b">
              <a:spcBef>
                <a:spcPts val="600"/>
              </a:spcBef>
              <a:spcAft>
                <a:spcPct val="0"/>
              </a:spcAft>
              <a:buClr>
                <a:srgbClr val="00B0F0"/>
              </a:buClr>
              <a:buFont typeface="Arial" panose="020B0604020202020204" pitchFamily="34" charset="0"/>
              <a:buChar char="•"/>
            </a:pPr>
            <a:r>
              <a:rPr lang="en-US" sz="1100" dirty="0">
                <a:latin typeface="Roboto" panose="02000000000000000000" pitchFamily="2" charset="0"/>
                <a:cs typeface="Roboto" panose="02000000000000000000" pitchFamily="2" charset="0"/>
              </a:rPr>
              <a:t>Workforce: CC, CTE, Higher Ed</a:t>
            </a:r>
          </a:p>
          <a:p>
            <a:pPr marL="171450" indent="-171450" defTabSz="1005840" fontAlgn="b">
              <a:spcBef>
                <a:spcPts val="600"/>
              </a:spcBef>
              <a:spcAft>
                <a:spcPct val="0"/>
              </a:spcAft>
              <a:buClr>
                <a:srgbClr val="00B0F0"/>
              </a:buClr>
              <a:buFont typeface="Arial" panose="020B0604020202020204" pitchFamily="34" charset="0"/>
              <a:buChar char="•"/>
            </a:pPr>
            <a:r>
              <a:rPr lang="en-US" sz="1100" dirty="0">
                <a:latin typeface="Roboto" panose="02000000000000000000" pitchFamily="2" charset="0"/>
                <a:cs typeface="Roboto" panose="02000000000000000000" pitchFamily="2" charset="0"/>
              </a:rPr>
              <a:t>Clusters: local/regional industry</a:t>
            </a:r>
          </a:p>
          <a:p>
            <a:pPr marL="171450" indent="-171450" defTabSz="1005840" fontAlgn="b">
              <a:spcBef>
                <a:spcPts val="600"/>
              </a:spcBef>
              <a:spcAft>
                <a:spcPct val="0"/>
              </a:spcAft>
              <a:buClr>
                <a:srgbClr val="00B0F0"/>
              </a:buClr>
              <a:buFont typeface="Arial" panose="020B0604020202020204" pitchFamily="34" charset="0"/>
              <a:buChar char="•"/>
            </a:pPr>
            <a:r>
              <a:rPr lang="en-US" sz="1100" dirty="0">
                <a:latin typeface="Roboto" panose="02000000000000000000" pitchFamily="2" charset="0"/>
                <a:cs typeface="Roboto" panose="02000000000000000000" pitchFamily="2" charset="0"/>
              </a:rPr>
              <a:t>Infrastructure: connectivity to ports/rail/road network</a:t>
            </a:r>
          </a:p>
          <a:p>
            <a:pPr marL="171450" indent="-171450" defTabSz="1005840" fontAlgn="b">
              <a:spcBef>
                <a:spcPts val="600"/>
              </a:spcBef>
              <a:spcAft>
                <a:spcPct val="0"/>
              </a:spcAft>
              <a:buClr>
                <a:srgbClr val="00B0F0"/>
              </a:buClr>
              <a:buFont typeface="Arial" panose="020B0604020202020204" pitchFamily="34" charset="0"/>
              <a:buChar char="•"/>
            </a:pPr>
            <a:r>
              <a:rPr lang="en-US" sz="1100" dirty="0">
                <a:latin typeface="Roboto" panose="02000000000000000000" pitchFamily="2" charset="0"/>
                <a:cs typeface="Roboto" panose="02000000000000000000" pitchFamily="2" charset="0"/>
              </a:rPr>
              <a:t>Business Cost: utility rates, taxes, wages, etc.</a:t>
            </a:r>
          </a:p>
          <a:p>
            <a:pPr marL="171450" indent="-171450" defTabSz="1005840" fontAlgn="b">
              <a:spcBef>
                <a:spcPts val="600"/>
              </a:spcBef>
              <a:spcAft>
                <a:spcPct val="0"/>
              </a:spcAft>
              <a:buClr>
                <a:srgbClr val="00B0F0"/>
              </a:buClr>
              <a:buFont typeface="Arial" panose="020B0604020202020204" pitchFamily="34" charset="0"/>
              <a:buChar char="•"/>
            </a:pPr>
            <a:r>
              <a:rPr lang="en-US" sz="1100" dirty="0">
                <a:latin typeface="Roboto" panose="02000000000000000000" pitchFamily="2" charset="0"/>
                <a:cs typeface="Roboto" panose="02000000000000000000" pitchFamily="2" charset="0"/>
              </a:rPr>
              <a:t>Quality of Life</a:t>
            </a:r>
          </a:p>
        </p:txBody>
      </p:sp>
      <p:sp>
        <p:nvSpPr>
          <p:cNvPr id="41" name="TextBox 40">
            <a:extLst>
              <a:ext uri="{FF2B5EF4-FFF2-40B4-BE49-F238E27FC236}">
                <a16:creationId xmlns:a16="http://schemas.microsoft.com/office/drawing/2014/main" id="{A4BC5946-1BDE-4F5E-9D15-DA128B2343CA}"/>
              </a:ext>
            </a:extLst>
          </p:cNvPr>
          <p:cNvSpPr txBox="1"/>
          <p:nvPr/>
        </p:nvSpPr>
        <p:spPr>
          <a:xfrm>
            <a:off x="1105030" y="5177931"/>
            <a:ext cx="2372856" cy="1328599"/>
          </a:xfrm>
          <a:prstGeom prst="roundRect">
            <a:avLst>
              <a:gd name="adj" fmla="val 3448"/>
            </a:avLst>
          </a:prstGeom>
          <a:solidFill>
            <a:schemeClr val="accent2"/>
          </a:solidFill>
        </p:spPr>
        <p:txBody>
          <a:bodyPr wrap="square" lIns="91440" tIns="91440" bIns="91440" rtlCol="0">
            <a:noAutofit/>
          </a:bodyPr>
          <a:lstStyle/>
          <a:p>
            <a:pPr marL="171450" indent="-171450">
              <a:spcBef>
                <a:spcPts val="600"/>
              </a:spcBef>
              <a:buClr>
                <a:srgbClr val="00B0F0"/>
              </a:buClr>
              <a:buSzPct val="100000"/>
              <a:buFont typeface="Arial" panose="020B0604020202020204" pitchFamily="34" charset="0"/>
              <a:buChar char="•"/>
            </a:pPr>
            <a:r>
              <a:rPr lang="fr-FR" sz="1100" dirty="0">
                <a:latin typeface="Roboto" panose="02000000000000000000" pitchFamily="2" charset="0"/>
                <a:cs typeface="Roboto" panose="02000000000000000000" pitchFamily="2" charset="0"/>
              </a:rPr>
              <a:t>Alignement of target industries</a:t>
            </a:r>
          </a:p>
          <a:p>
            <a:pPr marL="171450" indent="-171450">
              <a:spcBef>
                <a:spcPts val="600"/>
              </a:spcBef>
              <a:buClr>
                <a:srgbClr val="00B0F0"/>
              </a:buClr>
              <a:buSzPct val="100000"/>
              <a:buFont typeface="Arial" panose="020B0604020202020204" pitchFamily="34" charset="0"/>
              <a:buChar char="•"/>
            </a:pPr>
            <a:r>
              <a:rPr lang="fr-FR" sz="1100" dirty="0">
                <a:latin typeface="Roboto" panose="02000000000000000000" pitchFamily="2" charset="0"/>
                <a:cs typeface="Roboto" panose="02000000000000000000" pitchFamily="2" charset="0"/>
              </a:rPr>
              <a:t>Data for Pitch/General  Documents</a:t>
            </a:r>
          </a:p>
          <a:p>
            <a:pPr marL="171450" indent="-171450">
              <a:spcBef>
                <a:spcPts val="600"/>
              </a:spcBef>
              <a:buClr>
                <a:srgbClr val="00B0F0"/>
              </a:buClr>
              <a:buSzPct val="100000"/>
              <a:buFont typeface="Arial" panose="020B0604020202020204" pitchFamily="34" charset="0"/>
              <a:buChar char="•"/>
            </a:pPr>
            <a:endParaRPr lang="fr-FR" sz="1100" dirty="0">
              <a:latin typeface="Roboto" panose="02000000000000000000" pitchFamily="2" charset="0"/>
              <a:cs typeface="Roboto" panose="02000000000000000000" pitchFamily="2" charset="0"/>
            </a:endParaRPr>
          </a:p>
        </p:txBody>
      </p:sp>
      <p:sp>
        <p:nvSpPr>
          <p:cNvPr id="48" name="TextBox 47">
            <a:extLst>
              <a:ext uri="{FF2B5EF4-FFF2-40B4-BE49-F238E27FC236}">
                <a16:creationId xmlns:a16="http://schemas.microsoft.com/office/drawing/2014/main" id="{BB482067-2B84-4955-BE5F-46E4239036D9}"/>
              </a:ext>
            </a:extLst>
          </p:cNvPr>
          <p:cNvSpPr txBox="1"/>
          <p:nvPr/>
        </p:nvSpPr>
        <p:spPr>
          <a:xfrm>
            <a:off x="3562958" y="1995838"/>
            <a:ext cx="2372856" cy="3078225"/>
          </a:xfrm>
          <a:prstGeom prst="roundRect">
            <a:avLst>
              <a:gd name="adj" fmla="val 3448"/>
            </a:avLst>
          </a:prstGeom>
          <a:solidFill>
            <a:schemeClr val="tx2">
              <a:lumMod val="10000"/>
              <a:lumOff val="90000"/>
            </a:schemeClr>
          </a:solidFill>
        </p:spPr>
        <p:txBody>
          <a:bodyPr wrap="square" lIns="91440" tIns="91440" bIns="91440" rtlCol="0">
            <a:noAutofit/>
          </a:bodyPr>
          <a:lstStyle/>
          <a:p>
            <a:pPr marL="171450" indent="-171450" defTabSz="1005840" fontAlgn="b">
              <a:spcBef>
                <a:spcPts val="600"/>
              </a:spcBef>
              <a:spcAft>
                <a:spcPct val="0"/>
              </a:spcAft>
              <a:buClr>
                <a:srgbClr val="00B0F0"/>
              </a:buClr>
              <a:buFont typeface="Arial" panose="020B0604020202020204" pitchFamily="34" charset="0"/>
              <a:buChar char="•"/>
            </a:pPr>
            <a:r>
              <a:rPr lang="en-US" sz="1100" dirty="0">
                <a:latin typeface="Roboto" panose="02000000000000000000" pitchFamily="2" charset="0"/>
                <a:cs typeface="Roboto" panose="02000000000000000000" pitchFamily="2" charset="0"/>
              </a:rPr>
              <a:t>Supporting Ecosystem: Supply chain, packaging, logistics, suppliers</a:t>
            </a:r>
          </a:p>
          <a:p>
            <a:pPr marL="171450" indent="-171450" defTabSz="1005840" fontAlgn="b">
              <a:spcBef>
                <a:spcPts val="600"/>
              </a:spcBef>
              <a:spcAft>
                <a:spcPct val="0"/>
              </a:spcAft>
              <a:buClr>
                <a:srgbClr val="00B0F0"/>
              </a:buClr>
              <a:buFont typeface="Arial" panose="020B0604020202020204" pitchFamily="34" charset="0"/>
              <a:buChar char="•"/>
            </a:pPr>
            <a:r>
              <a:rPr lang="en-US" sz="1100" dirty="0">
                <a:latin typeface="Roboto" panose="02000000000000000000" pitchFamily="2" charset="0"/>
                <a:cs typeface="Roboto" panose="02000000000000000000" pitchFamily="2" charset="0"/>
              </a:rPr>
              <a:t>Specific Industry Occupations &amp; Wages – Supply and Demand</a:t>
            </a:r>
          </a:p>
          <a:p>
            <a:pPr marL="171450" indent="-171450" defTabSz="1005840" fontAlgn="b">
              <a:spcBef>
                <a:spcPts val="600"/>
              </a:spcBef>
              <a:spcAft>
                <a:spcPct val="0"/>
              </a:spcAft>
              <a:buClr>
                <a:srgbClr val="00B0F0"/>
              </a:buClr>
              <a:buFont typeface="Arial" panose="020B0604020202020204" pitchFamily="34" charset="0"/>
              <a:buChar char="•"/>
            </a:pPr>
            <a:r>
              <a:rPr lang="en-US" sz="1100" b="1" u="sng" dirty="0">
                <a:latin typeface="Roboto" panose="02000000000000000000" pitchFamily="2" charset="0"/>
                <a:cs typeface="Roboto" panose="02000000000000000000" pitchFamily="2" charset="0"/>
              </a:rPr>
              <a:t>Real Estate Analysis – site readiness, infrastructure, available buildings, etc.</a:t>
            </a:r>
          </a:p>
          <a:p>
            <a:pPr marL="171450" indent="-171450" defTabSz="1005840" fontAlgn="b">
              <a:spcBef>
                <a:spcPts val="600"/>
              </a:spcBef>
              <a:spcAft>
                <a:spcPct val="0"/>
              </a:spcAft>
              <a:buClr>
                <a:srgbClr val="00B0F0"/>
              </a:buClr>
              <a:buFont typeface="Arial" panose="020B0604020202020204" pitchFamily="34" charset="0"/>
              <a:buChar char="•"/>
            </a:pPr>
            <a:r>
              <a:rPr lang="en-US" sz="1100" dirty="0">
                <a:latin typeface="Roboto" panose="02000000000000000000" pitchFamily="2" charset="0"/>
                <a:cs typeface="Roboto" panose="02000000000000000000" pitchFamily="2" charset="0"/>
              </a:rPr>
              <a:t>Key Companies, recent announcements, WARN notices</a:t>
            </a:r>
          </a:p>
          <a:p>
            <a:pPr marL="171450" indent="-171450" defTabSz="1005840" fontAlgn="b">
              <a:spcBef>
                <a:spcPts val="600"/>
              </a:spcBef>
              <a:spcAft>
                <a:spcPct val="0"/>
              </a:spcAft>
              <a:buClr>
                <a:srgbClr val="00B0F0"/>
              </a:buClr>
              <a:buFont typeface="Arial" panose="020B0604020202020204" pitchFamily="34" charset="0"/>
              <a:buChar char="•"/>
            </a:pPr>
            <a:r>
              <a:rPr lang="en-US" sz="1100" dirty="0">
                <a:latin typeface="Roboto" panose="02000000000000000000" pitchFamily="2" charset="0"/>
                <a:cs typeface="Roboto" panose="02000000000000000000" pitchFamily="2" charset="0"/>
              </a:rPr>
              <a:t>Assets: Higher Education, state programs, R&amp;D</a:t>
            </a:r>
          </a:p>
          <a:p>
            <a:pPr marL="171450" indent="-171450" defTabSz="1005840" fontAlgn="b">
              <a:spcBef>
                <a:spcPts val="600"/>
              </a:spcBef>
              <a:spcAft>
                <a:spcPct val="0"/>
              </a:spcAft>
              <a:buClr>
                <a:srgbClr val="00B0F0"/>
              </a:buClr>
              <a:buFont typeface="Arial" panose="020B0604020202020204" pitchFamily="34" charset="0"/>
              <a:buChar char="•"/>
            </a:pPr>
            <a:endParaRPr lang="en-US" sz="1100" dirty="0">
              <a:latin typeface="Roboto" panose="02000000000000000000" pitchFamily="2" charset="0"/>
              <a:cs typeface="Roboto" panose="02000000000000000000" pitchFamily="2" charset="0"/>
            </a:endParaRPr>
          </a:p>
        </p:txBody>
      </p:sp>
      <p:sp>
        <p:nvSpPr>
          <p:cNvPr id="49" name="TextBox 48">
            <a:extLst>
              <a:ext uri="{FF2B5EF4-FFF2-40B4-BE49-F238E27FC236}">
                <a16:creationId xmlns:a16="http://schemas.microsoft.com/office/drawing/2014/main" id="{26A04C10-6A13-4461-BDC8-003819D593DE}"/>
              </a:ext>
            </a:extLst>
          </p:cNvPr>
          <p:cNvSpPr txBox="1"/>
          <p:nvPr/>
        </p:nvSpPr>
        <p:spPr>
          <a:xfrm>
            <a:off x="3562958" y="5177931"/>
            <a:ext cx="2372856" cy="1328599"/>
          </a:xfrm>
          <a:prstGeom prst="roundRect">
            <a:avLst>
              <a:gd name="adj" fmla="val 3448"/>
            </a:avLst>
          </a:prstGeom>
          <a:solidFill>
            <a:schemeClr val="tx2">
              <a:lumMod val="10000"/>
              <a:lumOff val="90000"/>
            </a:schemeClr>
          </a:solidFill>
        </p:spPr>
        <p:txBody>
          <a:bodyPr wrap="square" lIns="91440" tIns="91440" bIns="91440" rtlCol="0">
            <a:noAutofit/>
          </a:bodyPr>
          <a:lstStyle/>
          <a:p>
            <a:pPr marL="171450" indent="-171450">
              <a:spcBef>
                <a:spcPts val="600"/>
              </a:spcBef>
              <a:buClr>
                <a:srgbClr val="00B0F0"/>
              </a:buClr>
              <a:buSzPct val="100000"/>
              <a:buFont typeface="Arial" panose="020B0604020202020204" pitchFamily="34" charset="0"/>
              <a:buChar char="•"/>
            </a:pPr>
            <a:r>
              <a:rPr lang="en-US" sz="1100" dirty="0">
                <a:latin typeface="Roboto" panose="02000000000000000000" pitchFamily="2" charset="0"/>
                <a:cs typeface="Roboto" panose="02000000000000000000" pitchFamily="2" charset="0"/>
              </a:rPr>
              <a:t>Development of specific industry marketing material</a:t>
            </a:r>
          </a:p>
        </p:txBody>
      </p:sp>
      <p:sp>
        <p:nvSpPr>
          <p:cNvPr id="57" name="TextBox 56">
            <a:extLst>
              <a:ext uri="{FF2B5EF4-FFF2-40B4-BE49-F238E27FC236}">
                <a16:creationId xmlns:a16="http://schemas.microsoft.com/office/drawing/2014/main" id="{60092FC4-F98F-459C-8DC3-863DD4E39BAA}"/>
              </a:ext>
            </a:extLst>
          </p:cNvPr>
          <p:cNvSpPr txBox="1"/>
          <p:nvPr/>
        </p:nvSpPr>
        <p:spPr>
          <a:xfrm>
            <a:off x="6020886" y="1995838"/>
            <a:ext cx="2372856" cy="3078225"/>
          </a:xfrm>
          <a:prstGeom prst="roundRect">
            <a:avLst>
              <a:gd name="adj" fmla="val 3448"/>
            </a:avLst>
          </a:prstGeom>
          <a:solidFill>
            <a:schemeClr val="accent2"/>
          </a:solidFill>
        </p:spPr>
        <p:txBody>
          <a:bodyPr wrap="square" lIns="91440" tIns="91440" bIns="91440" rtlCol="0">
            <a:noAutofit/>
          </a:bodyPr>
          <a:lstStyle/>
          <a:p>
            <a:pPr marL="171450" indent="-171450" defTabSz="1005840" fontAlgn="b">
              <a:spcBef>
                <a:spcPts val="600"/>
              </a:spcBef>
              <a:spcAft>
                <a:spcPct val="0"/>
              </a:spcAft>
              <a:buClr>
                <a:srgbClr val="00B0F0"/>
              </a:buClr>
              <a:buFont typeface="Arial" panose="020B0604020202020204" pitchFamily="34" charset="0"/>
              <a:buChar char="•"/>
            </a:pPr>
            <a:r>
              <a:rPr lang="en-US" sz="1100" dirty="0">
                <a:latin typeface="Roboto" panose="02000000000000000000" pitchFamily="2" charset="0"/>
                <a:cs typeface="Roboto" panose="02000000000000000000" pitchFamily="2" charset="0"/>
              </a:rPr>
              <a:t>Competitor analysis – who do you compete with within each industry, how do you add up?</a:t>
            </a:r>
          </a:p>
          <a:p>
            <a:pPr marL="171450" indent="-171450" defTabSz="1005840" fontAlgn="b">
              <a:spcBef>
                <a:spcPts val="600"/>
              </a:spcBef>
              <a:spcAft>
                <a:spcPct val="0"/>
              </a:spcAft>
              <a:buClr>
                <a:srgbClr val="00B0F0"/>
              </a:buClr>
              <a:buFont typeface="Arial" panose="020B0604020202020204" pitchFamily="34" charset="0"/>
              <a:buChar char="•"/>
            </a:pPr>
            <a:r>
              <a:rPr lang="en-US" sz="1100" dirty="0">
                <a:latin typeface="Roboto" panose="02000000000000000000" pitchFamily="2" charset="0"/>
                <a:cs typeface="Roboto" panose="02000000000000000000" pitchFamily="2" charset="0"/>
              </a:rPr>
              <a:t>Regulatory environment</a:t>
            </a:r>
          </a:p>
          <a:p>
            <a:pPr marL="171450" indent="-171450" defTabSz="1005840" fontAlgn="b">
              <a:spcBef>
                <a:spcPts val="600"/>
              </a:spcBef>
              <a:spcAft>
                <a:spcPct val="0"/>
              </a:spcAft>
              <a:buClr>
                <a:srgbClr val="00B0F0"/>
              </a:buClr>
              <a:buFont typeface="Arial" panose="020B0604020202020204" pitchFamily="34" charset="0"/>
              <a:buChar char="•"/>
            </a:pPr>
            <a:r>
              <a:rPr lang="en-US" sz="1100" dirty="0">
                <a:latin typeface="Roboto" panose="02000000000000000000" pitchFamily="2" charset="0"/>
                <a:cs typeface="Roboto" panose="02000000000000000000" pitchFamily="2" charset="0"/>
              </a:rPr>
              <a:t>R&amp;D assets</a:t>
            </a:r>
          </a:p>
          <a:p>
            <a:pPr marL="171450" indent="-171450" defTabSz="1005840" fontAlgn="b">
              <a:spcBef>
                <a:spcPts val="600"/>
              </a:spcBef>
              <a:spcAft>
                <a:spcPct val="0"/>
              </a:spcAft>
              <a:buClr>
                <a:srgbClr val="00B0F0"/>
              </a:buClr>
              <a:buFont typeface="Arial" panose="020B0604020202020204" pitchFamily="34" charset="0"/>
              <a:buChar char="•"/>
            </a:pPr>
            <a:r>
              <a:rPr lang="en-US" sz="1100" dirty="0">
                <a:latin typeface="Roboto" panose="02000000000000000000" pitchFamily="2" charset="0"/>
                <a:cs typeface="Roboto" panose="02000000000000000000" pitchFamily="2" charset="0"/>
              </a:rPr>
              <a:t>Industry ecosystem</a:t>
            </a:r>
          </a:p>
          <a:p>
            <a:pPr marL="171450" indent="-171450" defTabSz="1005840" fontAlgn="b">
              <a:spcBef>
                <a:spcPts val="600"/>
              </a:spcBef>
              <a:spcAft>
                <a:spcPct val="0"/>
              </a:spcAft>
              <a:buClr>
                <a:srgbClr val="00B0F0"/>
              </a:buClr>
              <a:buFont typeface="Arial" panose="020B0604020202020204" pitchFamily="34" charset="0"/>
              <a:buChar char="•"/>
            </a:pPr>
            <a:endParaRPr lang="en-US" sz="1100" dirty="0">
              <a:highlight>
                <a:srgbClr val="FFFF00"/>
              </a:highlight>
              <a:latin typeface="Roboto" panose="02000000000000000000" pitchFamily="2" charset="0"/>
              <a:cs typeface="Roboto" panose="02000000000000000000" pitchFamily="2" charset="0"/>
            </a:endParaRPr>
          </a:p>
        </p:txBody>
      </p:sp>
      <p:sp>
        <p:nvSpPr>
          <p:cNvPr id="60" name="TextBox 59">
            <a:extLst>
              <a:ext uri="{FF2B5EF4-FFF2-40B4-BE49-F238E27FC236}">
                <a16:creationId xmlns:a16="http://schemas.microsoft.com/office/drawing/2014/main" id="{6F2487FF-7533-44A2-B5C9-C100E44B710B}"/>
              </a:ext>
            </a:extLst>
          </p:cNvPr>
          <p:cNvSpPr txBox="1"/>
          <p:nvPr/>
        </p:nvSpPr>
        <p:spPr>
          <a:xfrm>
            <a:off x="6020886" y="5177931"/>
            <a:ext cx="2372856" cy="1328599"/>
          </a:xfrm>
          <a:prstGeom prst="roundRect">
            <a:avLst>
              <a:gd name="adj" fmla="val 3448"/>
            </a:avLst>
          </a:prstGeom>
          <a:solidFill>
            <a:schemeClr val="accent2"/>
          </a:solidFill>
        </p:spPr>
        <p:txBody>
          <a:bodyPr wrap="square" lIns="91440" tIns="91440" bIns="91440" rtlCol="0">
            <a:noAutofit/>
          </a:bodyPr>
          <a:lstStyle/>
          <a:p>
            <a:pPr marL="171450" indent="-171450">
              <a:spcBef>
                <a:spcPts val="600"/>
              </a:spcBef>
              <a:buClr>
                <a:srgbClr val="00B0F0"/>
              </a:buClr>
              <a:buSzPct val="100000"/>
              <a:buFont typeface="Arial" panose="020B0604020202020204" pitchFamily="34" charset="0"/>
              <a:buChar char="•"/>
            </a:pPr>
            <a:r>
              <a:rPr lang="en-US" sz="1100" dirty="0">
                <a:latin typeface="Roboto" panose="02000000000000000000" pitchFamily="2" charset="0"/>
                <a:cs typeface="Roboto" panose="02000000000000000000" pitchFamily="2" charset="0"/>
              </a:rPr>
              <a:t>How do you compete and against who?</a:t>
            </a:r>
          </a:p>
        </p:txBody>
      </p:sp>
      <p:sp>
        <p:nvSpPr>
          <p:cNvPr id="62" name="TextBox 61">
            <a:extLst>
              <a:ext uri="{FF2B5EF4-FFF2-40B4-BE49-F238E27FC236}">
                <a16:creationId xmlns:a16="http://schemas.microsoft.com/office/drawing/2014/main" id="{435AC1A0-C9AA-4147-9395-A873389D7459}"/>
              </a:ext>
            </a:extLst>
          </p:cNvPr>
          <p:cNvSpPr txBox="1"/>
          <p:nvPr/>
        </p:nvSpPr>
        <p:spPr>
          <a:xfrm>
            <a:off x="8478815" y="1995838"/>
            <a:ext cx="2372856" cy="3078225"/>
          </a:xfrm>
          <a:prstGeom prst="roundRect">
            <a:avLst>
              <a:gd name="adj" fmla="val 3448"/>
            </a:avLst>
          </a:prstGeom>
          <a:solidFill>
            <a:schemeClr val="tx2">
              <a:lumMod val="10000"/>
              <a:lumOff val="90000"/>
            </a:schemeClr>
          </a:solidFill>
        </p:spPr>
        <p:txBody>
          <a:bodyPr wrap="square" lIns="91440" tIns="91440" bIns="91440" rtlCol="0">
            <a:noAutofit/>
          </a:bodyPr>
          <a:lstStyle/>
          <a:p>
            <a:pPr marL="171450" indent="-171450" defTabSz="1005840" fontAlgn="b">
              <a:spcBef>
                <a:spcPts val="600"/>
              </a:spcBef>
              <a:spcAft>
                <a:spcPct val="0"/>
              </a:spcAft>
              <a:buClr>
                <a:srgbClr val="00B0F0"/>
              </a:buClr>
              <a:buFont typeface="Arial" panose="020B0604020202020204" pitchFamily="34" charset="0"/>
              <a:buChar char="•"/>
            </a:pPr>
            <a:r>
              <a:rPr lang="en-US" sz="1100" dirty="0">
                <a:latin typeface="Roboto" panose="02000000000000000000" pitchFamily="2" charset="0"/>
                <a:cs typeface="Roboto" panose="02000000000000000000" pitchFamily="2" charset="0"/>
              </a:rPr>
              <a:t>Establish relationships with Industry Partners across region/state</a:t>
            </a:r>
          </a:p>
          <a:p>
            <a:pPr marL="171450" indent="-171450" defTabSz="1005840" fontAlgn="b">
              <a:spcBef>
                <a:spcPts val="600"/>
              </a:spcBef>
              <a:spcAft>
                <a:spcPct val="0"/>
              </a:spcAft>
              <a:buClr>
                <a:srgbClr val="00B0F0"/>
              </a:buClr>
              <a:buFont typeface="Arial" panose="020B0604020202020204" pitchFamily="34" charset="0"/>
              <a:buChar char="•"/>
            </a:pPr>
            <a:r>
              <a:rPr lang="en-US" sz="1100" dirty="0">
                <a:latin typeface="Roboto" panose="02000000000000000000" pitchFamily="2" charset="0"/>
                <a:cs typeface="Roboto" panose="02000000000000000000" pitchFamily="2" charset="0"/>
              </a:rPr>
              <a:t>Understand challenges within existing industry</a:t>
            </a:r>
          </a:p>
          <a:p>
            <a:pPr marL="171450" indent="-171450" defTabSz="1005840" fontAlgn="b">
              <a:spcBef>
                <a:spcPts val="600"/>
              </a:spcBef>
              <a:spcAft>
                <a:spcPct val="0"/>
              </a:spcAft>
              <a:buClr>
                <a:srgbClr val="00B0F0"/>
              </a:buClr>
              <a:buFont typeface="Arial" panose="020B0604020202020204" pitchFamily="34" charset="0"/>
              <a:buChar char="•"/>
            </a:pPr>
            <a:r>
              <a:rPr lang="en-US" sz="1100" dirty="0">
                <a:latin typeface="Roboto" panose="02000000000000000000" pitchFamily="2" charset="0"/>
                <a:cs typeface="Roboto" panose="02000000000000000000" pitchFamily="2" charset="0"/>
              </a:rPr>
              <a:t>Existing Industry to tap for site visits</a:t>
            </a:r>
          </a:p>
          <a:p>
            <a:pPr marL="171450" indent="-171450" defTabSz="1005840" fontAlgn="b">
              <a:spcBef>
                <a:spcPts val="600"/>
              </a:spcBef>
              <a:spcAft>
                <a:spcPct val="0"/>
              </a:spcAft>
              <a:buClr>
                <a:srgbClr val="00B0F0"/>
              </a:buClr>
              <a:buFont typeface="Arial" panose="020B0604020202020204" pitchFamily="34" charset="0"/>
              <a:buChar char="•"/>
            </a:pPr>
            <a:endParaRPr lang="en-US" sz="1100" dirty="0">
              <a:latin typeface="Roboto" panose="02000000000000000000" pitchFamily="2" charset="0"/>
              <a:cs typeface="Roboto" panose="02000000000000000000" pitchFamily="2" charset="0"/>
            </a:endParaRPr>
          </a:p>
        </p:txBody>
      </p:sp>
      <p:sp>
        <p:nvSpPr>
          <p:cNvPr id="63" name="TextBox 62">
            <a:extLst>
              <a:ext uri="{FF2B5EF4-FFF2-40B4-BE49-F238E27FC236}">
                <a16:creationId xmlns:a16="http://schemas.microsoft.com/office/drawing/2014/main" id="{742CED26-1F65-4A41-B12D-49BBD1EE8182}"/>
              </a:ext>
            </a:extLst>
          </p:cNvPr>
          <p:cNvSpPr txBox="1"/>
          <p:nvPr/>
        </p:nvSpPr>
        <p:spPr>
          <a:xfrm>
            <a:off x="8478815" y="5177931"/>
            <a:ext cx="2372856" cy="1328599"/>
          </a:xfrm>
          <a:prstGeom prst="roundRect">
            <a:avLst>
              <a:gd name="adj" fmla="val 3448"/>
            </a:avLst>
          </a:prstGeom>
          <a:solidFill>
            <a:schemeClr val="tx2">
              <a:lumMod val="10000"/>
              <a:lumOff val="90000"/>
            </a:schemeClr>
          </a:solidFill>
        </p:spPr>
        <p:txBody>
          <a:bodyPr wrap="square" lIns="91440" tIns="91440" bIns="91440" rtlCol="0">
            <a:noAutofit/>
          </a:bodyPr>
          <a:lstStyle/>
          <a:p>
            <a:pPr marL="171450" indent="-171450">
              <a:spcBef>
                <a:spcPts val="600"/>
              </a:spcBef>
              <a:buClr>
                <a:srgbClr val="00B0F0"/>
              </a:buClr>
              <a:buSzPct val="100000"/>
              <a:buFont typeface="Arial" panose="020B0604020202020204" pitchFamily="34" charset="0"/>
              <a:buChar char="•"/>
            </a:pPr>
            <a:r>
              <a:rPr lang="fr-FR" sz="1100" dirty="0">
                <a:latin typeface="Roboto" panose="02000000000000000000" pitchFamily="2" charset="0"/>
                <a:cs typeface="Roboto" panose="02000000000000000000" pitchFamily="2" charset="0"/>
              </a:rPr>
              <a:t>Team approach and understanding of company’s within community</a:t>
            </a:r>
          </a:p>
        </p:txBody>
      </p:sp>
      <p:sp>
        <p:nvSpPr>
          <p:cNvPr id="65" name="TextBox 64">
            <a:extLst>
              <a:ext uri="{FF2B5EF4-FFF2-40B4-BE49-F238E27FC236}">
                <a16:creationId xmlns:a16="http://schemas.microsoft.com/office/drawing/2014/main" id="{3DE5A5AA-4159-4B00-AE8A-057C8FE27FD8}"/>
              </a:ext>
            </a:extLst>
          </p:cNvPr>
          <p:cNvSpPr txBox="1"/>
          <p:nvPr/>
        </p:nvSpPr>
        <p:spPr>
          <a:xfrm>
            <a:off x="10894460" y="1995838"/>
            <a:ext cx="2372856" cy="3078225"/>
          </a:xfrm>
          <a:prstGeom prst="roundRect">
            <a:avLst>
              <a:gd name="adj" fmla="val 3448"/>
            </a:avLst>
          </a:prstGeom>
          <a:solidFill>
            <a:schemeClr val="accent2"/>
          </a:solidFill>
        </p:spPr>
        <p:txBody>
          <a:bodyPr wrap="square" lIns="91440" tIns="91440" bIns="91440" rtlCol="0">
            <a:noAutofit/>
          </a:bodyPr>
          <a:lstStyle/>
          <a:p>
            <a:pPr marL="171450" indent="-171450" defTabSz="1005840" fontAlgn="b">
              <a:spcBef>
                <a:spcPts val="600"/>
              </a:spcBef>
              <a:spcAft>
                <a:spcPct val="0"/>
              </a:spcAft>
              <a:buClr>
                <a:srgbClr val="00B0F0"/>
              </a:buClr>
              <a:buFont typeface="Arial" panose="020B0604020202020204" pitchFamily="34" charset="0"/>
              <a:buChar char="•"/>
            </a:pPr>
            <a:r>
              <a:rPr lang="en-US" sz="1100" dirty="0">
                <a:latin typeface="Roboto" panose="02000000000000000000" pitchFamily="2" charset="0"/>
                <a:cs typeface="Roboto" panose="02000000000000000000" pitchFamily="2" charset="0"/>
              </a:rPr>
              <a:t>Generic vs. Customized</a:t>
            </a:r>
          </a:p>
          <a:p>
            <a:pPr marL="171450" indent="-171450" defTabSz="1005840" fontAlgn="b">
              <a:spcBef>
                <a:spcPts val="600"/>
              </a:spcBef>
              <a:spcAft>
                <a:spcPct val="0"/>
              </a:spcAft>
              <a:buClr>
                <a:srgbClr val="00B0F0"/>
              </a:buClr>
              <a:buFont typeface="Arial" panose="020B0604020202020204" pitchFamily="34" charset="0"/>
              <a:buChar char="•"/>
            </a:pPr>
            <a:r>
              <a:rPr lang="en-US" sz="1100" dirty="0">
                <a:latin typeface="Roboto" panose="02000000000000000000" pitchFamily="2" charset="0"/>
                <a:cs typeface="Roboto" panose="02000000000000000000" pitchFamily="2" charset="0"/>
              </a:rPr>
              <a:t>Focused messaging vs. data dump</a:t>
            </a:r>
          </a:p>
          <a:p>
            <a:pPr marL="171450" indent="-171450" defTabSz="1005840" fontAlgn="b">
              <a:spcBef>
                <a:spcPts val="600"/>
              </a:spcBef>
              <a:spcAft>
                <a:spcPct val="0"/>
              </a:spcAft>
              <a:buClr>
                <a:srgbClr val="00B0F0"/>
              </a:buClr>
              <a:buFont typeface="Arial" panose="020B0604020202020204" pitchFamily="34" charset="0"/>
              <a:buChar char="•"/>
            </a:pPr>
            <a:r>
              <a:rPr lang="en-US" sz="1100" dirty="0">
                <a:latin typeface="Roboto" panose="02000000000000000000" pitchFamily="2" charset="0"/>
                <a:cs typeface="Roboto" panose="02000000000000000000" pitchFamily="2" charset="0"/>
              </a:rPr>
              <a:t>Case Studies</a:t>
            </a:r>
          </a:p>
          <a:p>
            <a:pPr marL="171450" indent="-171450" defTabSz="1005840" fontAlgn="b">
              <a:spcBef>
                <a:spcPts val="600"/>
              </a:spcBef>
              <a:spcAft>
                <a:spcPct val="0"/>
              </a:spcAft>
              <a:buClr>
                <a:srgbClr val="00B0F0"/>
              </a:buClr>
              <a:buFont typeface="Arial" panose="020B0604020202020204" pitchFamily="34" charset="0"/>
              <a:buChar char="•"/>
            </a:pPr>
            <a:r>
              <a:rPr lang="en-US" sz="1100" b="1" u="sng" dirty="0">
                <a:latin typeface="Roboto" panose="02000000000000000000" pitchFamily="2" charset="0"/>
                <a:cs typeface="Roboto" panose="02000000000000000000" pitchFamily="2" charset="0"/>
              </a:rPr>
              <a:t>Digital Perception</a:t>
            </a:r>
          </a:p>
          <a:p>
            <a:pPr marL="171450" indent="-171450" defTabSz="1005840" fontAlgn="b">
              <a:spcBef>
                <a:spcPts val="600"/>
              </a:spcBef>
              <a:spcAft>
                <a:spcPct val="0"/>
              </a:spcAft>
              <a:buClr>
                <a:srgbClr val="00B0F0"/>
              </a:buClr>
              <a:buFont typeface="Arial" panose="020B0604020202020204" pitchFamily="34" charset="0"/>
              <a:buChar char="•"/>
            </a:pPr>
            <a:endParaRPr lang="en-US" sz="1100" dirty="0">
              <a:latin typeface="Roboto" panose="02000000000000000000" pitchFamily="2" charset="0"/>
              <a:cs typeface="Roboto" panose="02000000000000000000" pitchFamily="2" charset="0"/>
            </a:endParaRPr>
          </a:p>
        </p:txBody>
      </p:sp>
      <p:sp>
        <p:nvSpPr>
          <p:cNvPr id="66" name="TextBox 65">
            <a:extLst>
              <a:ext uri="{FF2B5EF4-FFF2-40B4-BE49-F238E27FC236}">
                <a16:creationId xmlns:a16="http://schemas.microsoft.com/office/drawing/2014/main" id="{D2140EF7-4EB0-4942-BA4F-9D35F37DD6D9}"/>
              </a:ext>
            </a:extLst>
          </p:cNvPr>
          <p:cNvSpPr txBox="1"/>
          <p:nvPr/>
        </p:nvSpPr>
        <p:spPr>
          <a:xfrm>
            <a:off x="10936743" y="5177931"/>
            <a:ext cx="2372856" cy="1328599"/>
          </a:xfrm>
          <a:prstGeom prst="roundRect">
            <a:avLst>
              <a:gd name="adj" fmla="val 3448"/>
            </a:avLst>
          </a:prstGeom>
          <a:solidFill>
            <a:schemeClr val="accent2"/>
          </a:solidFill>
        </p:spPr>
        <p:txBody>
          <a:bodyPr wrap="square" lIns="91440" tIns="91440" bIns="91440" rtlCol="0">
            <a:noAutofit/>
          </a:bodyPr>
          <a:lstStyle/>
          <a:p>
            <a:pPr marL="171450" indent="-171450">
              <a:spcBef>
                <a:spcPts val="600"/>
              </a:spcBef>
              <a:buClr>
                <a:srgbClr val="00B0F0"/>
              </a:buClr>
              <a:buSzPct val="100000"/>
              <a:buFont typeface="Arial" panose="020B0604020202020204" pitchFamily="34" charset="0"/>
              <a:buChar char="•"/>
            </a:pPr>
            <a:r>
              <a:rPr lang="fr-FR" sz="1100" dirty="0">
                <a:latin typeface="Roboto" panose="02000000000000000000" pitchFamily="2" charset="0"/>
                <a:cs typeface="Roboto" panose="02000000000000000000" pitchFamily="2" charset="0"/>
              </a:rPr>
              <a:t>Data developed to help support your pitch, your Story)</a:t>
            </a:r>
          </a:p>
        </p:txBody>
      </p:sp>
      <p:sp>
        <p:nvSpPr>
          <p:cNvPr id="76" name="TextBox 75">
            <a:extLst>
              <a:ext uri="{FF2B5EF4-FFF2-40B4-BE49-F238E27FC236}">
                <a16:creationId xmlns:a16="http://schemas.microsoft.com/office/drawing/2014/main" id="{D22F877B-5568-4C5A-8A41-5F02135E023C}"/>
              </a:ext>
            </a:extLst>
          </p:cNvPr>
          <p:cNvSpPr txBox="1"/>
          <p:nvPr/>
        </p:nvSpPr>
        <p:spPr>
          <a:xfrm rot="16200000">
            <a:off x="-775992" y="3322115"/>
            <a:ext cx="3078226" cy="425673"/>
          </a:xfrm>
          <a:prstGeom prst="roundRect">
            <a:avLst>
              <a:gd name="adj" fmla="val 16072"/>
            </a:avLst>
          </a:prstGeom>
          <a:solidFill>
            <a:srgbClr val="002962"/>
          </a:solidFill>
        </p:spPr>
        <p:txBody>
          <a:bodyPr wrap="square" lIns="91440" tIns="91440" bIns="91440" rtlCol="0">
            <a:noAutofit/>
          </a:bodyPr>
          <a:lstStyle/>
          <a:p>
            <a:pPr algn="ctr" defTabSz="1005840" fontAlgn="b">
              <a:spcBef>
                <a:spcPts val="600"/>
              </a:spcBef>
              <a:spcAft>
                <a:spcPct val="0"/>
              </a:spcAft>
              <a:buClr>
                <a:srgbClr val="00B0F0"/>
              </a:buClr>
            </a:pPr>
            <a:r>
              <a:rPr lang="en-US" sz="1400" b="1" dirty="0">
                <a:solidFill>
                  <a:schemeClr val="bg1"/>
                </a:solidFill>
                <a:latin typeface="Roboto" panose="02000000000000000000" pitchFamily="2" charset="0"/>
                <a:cs typeface="Roboto" panose="02000000000000000000" pitchFamily="2" charset="0"/>
              </a:rPr>
              <a:t>Key Steps</a:t>
            </a:r>
          </a:p>
        </p:txBody>
      </p:sp>
      <p:sp>
        <p:nvSpPr>
          <p:cNvPr id="78" name="TextBox 77">
            <a:extLst>
              <a:ext uri="{FF2B5EF4-FFF2-40B4-BE49-F238E27FC236}">
                <a16:creationId xmlns:a16="http://schemas.microsoft.com/office/drawing/2014/main" id="{68308F35-CDDF-4ECB-A6EF-904E40134385}"/>
              </a:ext>
            </a:extLst>
          </p:cNvPr>
          <p:cNvSpPr txBox="1"/>
          <p:nvPr/>
        </p:nvSpPr>
        <p:spPr>
          <a:xfrm rot="16200000">
            <a:off x="98821" y="5629394"/>
            <a:ext cx="1328601" cy="425673"/>
          </a:xfrm>
          <a:prstGeom prst="roundRect">
            <a:avLst>
              <a:gd name="adj" fmla="val 16072"/>
            </a:avLst>
          </a:prstGeom>
          <a:solidFill>
            <a:srgbClr val="002962"/>
          </a:solidFill>
        </p:spPr>
        <p:txBody>
          <a:bodyPr wrap="square" lIns="91440" tIns="91440" bIns="91440" rtlCol="0">
            <a:noAutofit/>
          </a:bodyPr>
          <a:lstStyle/>
          <a:p>
            <a:pPr algn="ctr" defTabSz="1005840" fontAlgn="b">
              <a:spcBef>
                <a:spcPts val="600"/>
              </a:spcBef>
              <a:spcAft>
                <a:spcPct val="0"/>
              </a:spcAft>
              <a:buClr>
                <a:srgbClr val="00B0F0"/>
              </a:buClr>
            </a:pPr>
            <a:r>
              <a:rPr lang="en-US" sz="1400" b="1" dirty="0">
                <a:solidFill>
                  <a:schemeClr val="bg1"/>
                </a:solidFill>
                <a:latin typeface="Roboto" panose="02000000000000000000" pitchFamily="2" charset="0"/>
                <a:cs typeface="Roboto" panose="02000000000000000000" pitchFamily="2" charset="0"/>
              </a:rPr>
              <a:t>Results</a:t>
            </a:r>
          </a:p>
        </p:txBody>
      </p:sp>
      <p:sp>
        <p:nvSpPr>
          <p:cNvPr id="2" name="Rectangle 1">
            <a:extLst>
              <a:ext uri="{FF2B5EF4-FFF2-40B4-BE49-F238E27FC236}">
                <a16:creationId xmlns:a16="http://schemas.microsoft.com/office/drawing/2014/main" id="{06A02086-E098-34CF-CA35-F3823A88FD16}"/>
              </a:ext>
            </a:extLst>
          </p:cNvPr>
          <p:cNvSpPr/>
          <p:nvPr/>
        </p:nvSpPr>
        <p:spPr>
          <a:xfrm>
            <a:off x="1040273" y="1227769"/>
            <a:ext cx="2475712" cy="530529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AD64D27-590B-A34A-FDDF-52BC7B9A1456}"/>
              </a:ext>
            </a:extLst>
          </p:cNvPr>
          <p:cNvSpPr txBox="1"/>
          <p:nvPr/>
        </p:nvSpPr>
        <p:spPr>
          <a:xfrm>
            <a:off x="607237" y="6591000"/>
            <a:ext cx="3119427" cy="646331"/>
          </a:xfrm>
          <a:prstGeom prst="rect">
            <a:avLst/>
          </a:prstGeom>
          <a:noFill/>
        </p:spPr>
        <p:txBody>
          <a:bodyPr wrap="square" rtlCol="0">
            <a:spAutoFit/>
          </a:bodyPr>
          <a:lstStyle/>
          <a:p>
            <a:pPr algn="ctr"/>
            <a:r>
              <a:rPr lang="en-US" dirty="0">
                <a:solidFill>
                  <a:srgbClr val="C00000"/>
                </a:solidFill>
              </a:rPr>
              <a:t>Quick Community/Target Industry Facts</a:t>
            </a:r>
          </a:p>
        </p:txBody>
      </p:sp>
    </p:spTree>
    <p:extLst>
      <p:ext uri="{BB962C8B-B14F-4D97-AF65-F5344CB8AC3E}">
        <p14:creationId xmlns:p14="http://schemas.microsoft.com/office/powerpoint/2010/main" val="3827118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F81841-6DB1-43F0-BFE8-04CC5E3BD4E8}"/>
              </a:ext>
            </a:extLst>
          </p:cNvPr>
          <p:cNvSpPr>
            <a:spLocks noGrp="1"/>
          </p:cNvSpPr>
          <p:nvPr>
            <p:ph type="body" sz="quarter" idx="10"/>
          </p:nvPr>
        </p:nvSpPr>
        <p:spPr/>
        <p:txBody>
          <a:bodyPr>
            <a:normAutofit lnSpcReduction="10000"/>
          </a:bodyPr>
          <a:lstStyle/>
          <a:p>
            <a:r>
              <a:rPr lang="en-US" dirty="0"/>
              <a:t>Digital Perception – Survive the Filter</a:t>
            </a:r>
          </a:p>
        </p:txBody>
      </p:sp>
      <p:grpSp>
        <p:nvGrpSpPr>
          <p:cNvPr id="3" name="Group 2">
            <a:extLst>
              <a:ext uri="{FF2B5EF4-FFF2-40B4-BE49-F238E27FC236}">
                <a16:creationId xmlns:a16="http://schemas.microsoft.com/office/drawing/2014/main" id="{2801318D-D07E-0E01-E553-75CD5A07760E}"/>
              </a:ext>
            </a:extLst>
          </p:cNvPr>
          <p:cNvGrpSpPr/>
          <p:nvPr/>
        </p:nvGrpSpPr>
        <p:grpSpPr>
          <a:xfrm>
            <a:off x="730209" y="2524200"/>
            <a:ext cx="9257431" cy="4619580"/>
            <a:chOff x="-124370" y="2177887"/>
            <a:chExt cx="8135913" cy="3730109"/>
          </a:xfrm>
        </p:grpSpPr>
        <p:pic>
          <p:nvPicPr>
            <p:cNvPr id="4" name="Picture 3">
              <a:extLst>
                <a:ext uri="{FF2B5EF4-FFF2-40B4-BE49-F238E27FC236}">
                  <a16:creationId xmlns:a16="http://schemas.microsoft.com/office/drawing/2014/main" id="{B589FEE1-3DB6-FBC8-6B1E-ED5B87B6C2A9}"/>
                </a:ext>
              </a:extLst>
            </p:cNvPr>
            <p:cNvPicPr>
              <a:picLocks noChangeAspect="1"/>
            </p:cNvPicPr>
            <p:nvPr/>
          </p:nvPicPr>
          <p:blipFill>
            <a:blip r:embed="rId2"/>
            <a:stretch>
              <a:fillRect/>
            </a:stretch>
          </p:blipFill>
          <p:spPr>
            <a:xfrm>
              <a:off x="597613" y="2307707"/>
              <a:ext cx="6336588" cy="3352800"/>
            </a:xfrm>
            <a:prstGeom prst="rect">
              <a:avLst/>
            </a:prstGeom>
          </p:spPr>
        </p:pic>
        <p:sp>
          <p:nvSpPr>
            <p:cNvPr id="5" name="Rectangle 4">
              <a:extLst>
                <a:ext uri="{FF2B5EF4-FFF2-40B4-BE49-F238E27FC236}">
                  <a16:creationId xmlns:a16="http://schemas.microsoft.com/office/drawing/2014/main" id="{1B71A78D-1F61-D66D-0320-F286FA306FD5}"/>
                </a:ext>
              </a:extLst>
            </p:cNvPr>
            <p:cNvSpPr/>
            <p:nvPr/>
          </p:nvSpPr>
          <p:spPr>
            <a:xfrm>
              <a:off x="6769386" y="2954944"/>
              <a:ext cx="262847" cy="2062537"/>
            </a:xfrm>
            <a:prstGeom prst="rect">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DCE2319-DEDE-FA0C-63AB-A0F9C224C9C4}"/>
                </a:ext>
              </a:extLst>
            </p:cNvPr>
            <p:cNvSpPr/>
            <p:nvPr/>
          </p:nvSpPr>
          <p:spPr>
            <a:xfrm>
              <a:off x="-124370" y="2177887"/>
              <a:ext cx="254940" cy="3730109"/>
            </a:xfrm>
            <a:prstGeom prst="rect">
              <a:avLst/>
            </a:prstGeom>
            <a:solidFill>
              <a:srgbClr val="FFABAB">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57D151D5-B100-254F-4E28-95AFE796D870}"/>
                </a:ext>
              </a:extLst>
            </p:cNvPr>
            <p:cNvSpPr/>
            <p:nvPr/>
          </p:nvSpPr>
          <p:spPr>
            <a:xfrm>
              <a:off x="533400" y="3048000"/>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60094CAC-EC6A-FEB4-2699-45D441352190}"/>
                </a:ext>
              </a:extLst>
            </p:cNvPr>
            <p:cNvSpPr/>
            <p:nvPr/>
          </p:nvSpPr>
          <p:spPr>
            <a:xfrm>
              <a:off x="1648924" y="3494070"/>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C4136D12-229D-CC6F-F2E0-4669A92CDDB6}"/>
                </a:ext>
              </a:extLst>
            </p:cNvPr>
            <p:cNvSpPr/>
            <p:nvPr/>
          </p:nvSpPr>
          <p:spPr>
            <a:xfrm>
              <a:off x="739953" y="3869807"/>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441BE9AB-8720-9774-F3C5-BA5E420D3E02}"/>
                </a:ext>
              </a:extLst>
            </p:cNvPr>
            <p:cNvSpPr/>
            <p:nvPr/>
          </p:nvSpPr>
          <p:spPr>
            <a:xfrm>
              <a:off x="1143009" y="3425510"/>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45AEBF92-6C8A-D0AE-3328-82A01D3B0DC1}"/>
                </a:ext>
              </a:extLst>
            </p:cNvPr>
            <p:cNvSpPr/>
            <p:nvPr/>
          </p:nvSpPr>
          <p:spPr>
            <a:xfrm>
              <a:off x="2174338" y="4176292"/>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4E3E7138-2D3C-EC1A-D160-A18AEE081222}"/>
                </a:ext>
              </a:extLst>
            </p:cNvPr>
            <p:cNvSpPr/>
            <p:nvPr/>
          </p:nvSpPr>
          <p:spPr>
            <a:xfrm>
              <a:off x="1318647" y="4688491"/>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213AF285-58A1-76BF-4F28-19C4D8280EF0}"/>
                </a:ext>
              </a:extLst>
            </p:cNvPr>
            <p:cNvSpPr/>
            <p:nvPr/>
          </p:nvSpPr>
          <p:spPr>
            <a:xfrm rot="17655955">
              <a:off x="1563670" y="3072653"/>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6C91F1D4-13B0-43D3-5ECE-FAD9E1B3D207}"/>
                </a:ext>
              </a:extLst>
            </p:cNvPr>
            <p:cNvSpPr/>
            <p:nvPr/>
          </p:nvSpPr>
          <p:spPr>
            <a:xfrm rot="17655955">
              <a:off x="2510176" y="3475360"/>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B261C0CA-1AD8-DB6D-5009-6A7A46EBCF7C}"/>
                </a:ext>
              </a:extLst>
            </p:cNvPr>
            <p:cNvSpPr/>
            <p:nvPr/>
          </p:nvSpPr>
          <p:spPr>
            <a:xfrm rot="17655955">
              <a:off x="1791319" y="3856783"/>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87DA4E07-92AB-B59A-CEC3-76A1FDD7DA93}"/>
                </a:ext>
              </a:extLst>
            </p:cNvPr>
            <p:cNvSpPr/>
            <p:nvPr/>
          </p:nvSpPr>
          <p:spPr>
            <a:xfrm>
              <a:off x="1306469" y="3729757"/>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D8B90B7-0780-DE77-3020-DC25D0C05E6F}"/>
                </a:ext>
              </a:extLst>
            </p:cNvPr>
            <p:cNvSpPr/>
            <p:nvPr/>
          </p:nvSpPr>
          <p:spPr>
            <a:xfrm>
              <a:off x="1907638" y="4506118"/>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0CBBBE68-0E91-8D75-F1B6-BCE4B2F2EDE7}"/>
                </a:ext>
              </a:extLst>
            </p:cNvPr>
            <p:cNvSpPr/>
            <p:nvPr/>
          </p:nvSpPr>
          <p:spPr>
            <a:xfrm>
              <a:off x="950870" y="4544550"/>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9D518595-B1F1-23D2-05B0-2C948E626293}"/>
                </a:ext>
              </a:extLst>
            </p:cNvPr>
            <p:cNvSpPr/>
            <p:nvPr/>
          </p:nvSpPr>
          <p:spPr>
            <a:xfrm>
              <a:off x="1190275" y="4071552"/>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2341CB77-C98B-C824-B31B-BAC6C0BDC84B}"/>
                </a:ext>
              </a:extLst>
            </p:cNvPr>
            <p:cNvSpPr/>
            <p:nvPr/>
          </p:nvSpPr>
          <p:spPr>
            <a:xfrm>
              <a:off x="2155540" y="3606174"/>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DB930D1-79F6-362A-5BFD-61820EA8679B}"/>
                </a:ext>
              </a:extLst>
            </p:cNvPr>
            <p:cNvSpPr/>
            <p:nvPr/>
          </p:nvSpPr>
          <p:spPr>
            <a:xfrm>
              <a:off x="1002220" y="2890424"/>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38BA836F-32D0-DE2C-6C32-E0E47A38DDB5}"/>
                </a:ext>
              </a:extLst>
            </p:cNvPr>
            <p:cNvSpPr/>
            <p:nvPr/>
          </p:nvSpPr>
          <p:spPr>
            <a:xfrm>
              <a:off x="1991326" y="3262002"/>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F24AE837-9E75-C328-B41D-653BCE3AB9A4}"/>
                </a:ext>
              </a:extLst>
            </p:cNvPr>
            <p:cNvSpPr/>
            <p:nvPr/>
          </p:nvSpPr>
          <p:spPr>
            <a:xfrm>
              <a:off x="2539071" y="3909592"/>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3004C436-D5F3-1CEA-B663-7DB4FF57CD5E}"/>
                </a:ext>
              </a:extLst>
            </p:cNvPr>
            <p:cNvSpPr/>
            <p:nvPr/>
          </p:nvSpPr>
          <p:spPr>
            <a:xfrm>
              <a:off x="1551114" y="4325610"/>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E16A7753-063B-71F6-E786-ECA736CC7009}"/>
                </a:ext>
              </a:extLst>
            </p:cNvPr>
            <p:cNvSpPr/>
            <p:nvPr/>
          </p:nvSpPr>
          <p:spPr>
            <a:xfrm>
              <a:off x="612982" y="4936240"/>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BDC519AB-ACD5-0F28-5A82-F163CABD4511}"/>
                </a:ext>
              </a:extLst>
            </p:cNvPr>
            <p:cNvSpPr/>
            <p:nvPr/>
          </p:nvSpPr>
          <p:spPr>
            <a:xfrm>
              <a:off x="413307" y="4399277"/>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21337CCA-0529-2D03-FCF3-A9E471F1F9E1}"/>
                </a:ext>
              </a:extLst>
            </p:cNvPr>
            <p:cNvSpPr/>
            <p:nvPr/>
          </p:nvSpPr>
          <p:spPr>
            <a:xfrm>
              <a:off x="370230" y="2564054"/>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6790E625-4D98-5B93-EF89-CEE0869A7E7F}"/>
                </a:ext>
              </a:extLst>
            </p:cNvPr>
            <p:cNvSpPr/>
            <p:nvPr/>
          </p:nvSpPr>
          <p:spPr>
            <a:xfrm>
              <a:off x="392989" y="3591964"/>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D5DBCCF8-963F-3B96-47C9-82FF1282696D}"/>
                </a:ext>
              </a:extLst>
            </p:cNvPr>
            <p:cNvSpPr/>
            <p:nvPr/>
          </p:nvSpPr>
          <p:spPr>
            <a:xfrm>
              <a:off x="2491188" y="4286828"/>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4F4EF96C-A9CF-268C-F13C-891DA1D46353}"/>
                </a:ext>
              </a:extLst>
            </p:cNvPr>
            <p:cNvSpPr/>
            <p:nvPr/>
          </p:nvSpPr>
          <p:spPr>
            <a:xfrm>
              <a:off x="802834" y="3339474"/>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F4C30E82-122F-E236-5986-7D187C80D229}"/>
                </a:ext>
              </a:extLst>
            </p:cNvPr>
            <p:cNvSpPr/>
            <p:nvPr/>
          </p:nvSpPr>
          <p:spPr>
            <a:xfrm>
              <a:off x="256812" y="4028702"/>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1C738BCB-00E6-C114-0164-CC3AFDD3FED5}"/>
                </a:ext>
              </a:extLst>
            </p:cNvPr>
            <p:cNvSpPr/>
            <p:nvPr/>
          </p:nvSpPr>
          <p:spPr>
            <a:xfrm>
              <a:off x="800100" y="4211748"/>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0B8C3F42-7A7C-3E6A-8587-69BE056EBB5C}"/>
                </a:ext>
              </a:extLst>
            </p:cNvPr>
            <p:cNvSpPr/>
            <p:nvPr/>
          </p:nvSpPr>
          <p:spPr>
            <a:xfrm>
              <a:off x="3407069" y="3592443"/>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6D139218-003A-FCF9-7CB6-745D65542403}"/>
                </a:ext>
              </a:extLst>
            </p:cNvPr>
            <p:cNvSpPr/>
            <p:nvPr/>
          </p:nvSpPr>
          <p:spPr>
            <a:xfrm>
              <a:off x="3199849" y="3952955"/>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C1BA04B3-D8A4-C06F-8138-D4DCDACB1859}"/>
                </a:ext>
              </a:extLst>
            </p:cNvPr>
            <p:cNvSpPr/>
            <p:nvPr/>
          </p:nvSpPr>
          <p:spPr>
            <a:xfrm>
              <a:off x="3792148" y="3778923"/>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20F1FF7D-AC32-2A46-2E9C-0FE9A6F4C868}"/>
                </a:ext>
              </a:extLst>
            </p:cNvPr>
            <p:cNvSpPr/>
            <p:nvPr/>
          </p:nvSpPr>
          <p:spPr>
            <a:xfrm>
              <a:off x="4151151" y="3701831"/>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0280F232-1ADD-8A4B-2186-E161F1B432B9}"/>
                </a:ext>
              </a:extLst>
            </p:cNvPr>
            <p:cNvSpPr/>
            <p:nvPr/>
          </p:nvSpPr>
          <p:spPr>
            <a:xfrm>
              <a:off x="3588868" y="4064345"/>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E0597BF5-56DD-E859-A302-2AA4AD1FE07A}"/>
                </a:ext>
              </a:extLst>
            </p:cNvPr>
            <p:cNvSpPr/>
            <p:nvPr/>
          </p:nvSpPr>
          <p:spPr>
            <a:xfrm>
              <a:off x="4211275" y="3985857"/>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22F21D32-C88A-8BD2-B26B-C9B3DDC7B6E3}"/>
                </a:ext>
              </a:extLst>
            </p:cNvPr>
            <p:cNvSpPr/>
            <p:nvPr/>
          </p:nvSpPr>
          <p:spPr>
            <a:xfrm>
              <a:off x="4565098" y="3785082"/>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6CA0402C-F4AC-205E-725F-23EF11D5AF92}"/>
                </a:ext>
              </a:extLst>
            </p:cNvPr>
            <p:cNvSpPr/>
            <p:nvPr/>
          </p:nvSpPr>
          <p:spPr>
            <a:xfrm>
              <a:off x="5002813" y="3851980"/>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16F220BE-9D0E-47A7-E6F4-7A5DF547D80D}"/>
                </a:ext>
              </a:extLst>
            </p:cNvPr>
            <p:cNvSpPr/>
            <p:nvPr/>
          </p:nvSpPr>
          <p:spPr>
            <a:xfrm>
              <a:off x="5421197" y="3850230"/>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9B2A68E7-B13F-91F8-45D0-BC79A89D23CC}"/>
                </a:ext>
              </a:extLst>
            </p:cNvPr>
            <p:cNvSpPr/>
            <p:nvPr/>
          </p:nvSpPr>
          <p:spPr>
            <a:xfrm>
              <a:off x="5858488" y="3858665"/>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7180E3A6-2727-44FD-426B-CB8FE12505F5}"/>
                </a:ext>
              </a:extLst>
            </p:cNvPr>
            <p:cNvSpPr/>
            <p:nvPr/>
          </p:nvSpPr>
          <p:spPr>
            <a:xfrm>
              <a:off x="7702263" y="3622079"/>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49F53116-6ED4-FC6F-34C6-677AD47BB7D9}"/>
                </a:ext>
              </a:extLst>
            </p:cNvPr>
            <p:cNvSpPr/>
            <p:nvPr/>
          </p:nvSpPr>
          <p:spPr>
            <a:xfrm>
              <a:off x="7251735" y="3806501"/>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BFFD6351-4DBA-90AA-300D-0FCACCB1CCF9}"/>
                </a:ext>
              </a:extLst>
            </p:cNvPr>
            <p:cNvSpPr/>
            <p:nvPr/>
          </p:nvSpPr>
          <p:spPr>
            <a:xfrm>
              <a:off x="7744843" y="3976839"/>
              <a:ext cx="266700" cy="266700"/>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a:extLst>
              <a:ext uri="{FF2B5EF4-FFF2-40B4-BE49-F238E27FC236}">
                <a16:creationId xmlns:a16="http://schemas.microsoft.com/office/drawing/2014/main" id="{5A43C677-9CFC-D75E-1DE0-704A950CB9D2}"/>
              </a:ext>
            </a:extLst>
          </p:cNvPr>
          <p:cNvSpPr/>
          <p:nvPr/>
        </p:nvSpPr>
        <p:spPr>
          <a:xfrm>
            <a:off x="1538319" y="2101489"/>
            <a:ext cx="191742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RFI’s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SUBMITTED</a:t>
            </a:r>
          </a:p>
        </p:txBody>
      </p:sp>
      <p:sp>
        <p:nvSpPr>
          <p:cNvPr id="47" name="Rectangle 46">
            <a:extLst>
              <a:ext uri="{FF2B5EF4-FFF2-40B4-BE49-F238E27FC236}">
                <a16:creationId xmlns:a16="http://schemas.microsoft.com/office/drawing/2014/main" id="{AED28F05-9FD4-FEF5-57F2-79E50D4FF67F}"/>
              </a:ext>
            </a:extLst>
          </p:cNvPr>
          <p:cNvSpPr/>
          <p:nvPr/>
        </p:nvSpPr>
        <p:spPr>
          <a:xfrm>
            <a:off x="3399702" y="2611925"/>
            <a:ext cx="172317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FILTERING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MECHANISM</a:t>
            </a:r>
          </a:p>
        </p:txBody>
      </p:sp>
      <p:sp>
        <p:nvSpPr>
          <p:cNvPr id="48" name="Rectangle 47">
            <a:extLst>
              <a:ext uri="{FF2B5EF4-FFF2-40B4-BE49-F238E27FC236}">
                <a16:creationId xmlns:a16="http://schemas.microsoft.com/office/drawing/2014/main" id="{16C3CB5D-6BEF-722D-8AA9-59073F80E571}"/>
              </a:ext>
            </a:extLst>
          </p:cNvPr>
          <p:cNvSpPr/>
          <p:nvPr/>
        </p:nvSpPr>
        <p:spPr>
          <a:xfrm>
            <a:off x="5734555" y="3605967"/>
            <a:ext cx="1659217" cy="400110"/>
          </a:xfrm>
          <a:prstGeom prst="rect">
            <a:avLst/>
          </a:prstGeom>
          <a:ln w="2857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SITE VISIT</a:t>
            </a:r>
          </a:p>
        </p:txBody>
      </p:sp>
      <p:sp>
        <p:nvSpPr>
          <p:cNvPr id="49" name="Oval 48">
            <a:extLst>
              <a:ext uri="{FF2B5EF4-FFF2-40B4-BE49-F238E27FC236}">
                <a16:creationId xmlns:a16="http://schemas.microsoft.com/office/drawing/2014/main" id="{CAB729A1-DDF2-D25D-CAB3-0E97EAD486BB}"/>
              </a:ext>
            </a:extLst>
          </p:cNvPr>
          <p:cNvSpPr/>
          <p:nvPr/>
        </p:nvSpPr>
        <p:spPr>
          <a:xfrm>
            <a:off x="8110651" y="4610350"/>
            <a:ext cx="255201" cy="255201"/>
          </a:xfrm>
          <a:prstGeom prst="ellipse">
            <a:avLst/>
          </a:prstGeom>
          <a:solidFill>
            <a:srgbClr val="0033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7993BEAF-82AD-09DA-D687-6836C7C723B2}"/>
              </a:ext>
            </a:extLst>
          </p:cNvPr>
          <p:cNvSpPr/>
          <p:nvPr/>
        </p:nvSpPr>
        <p:spPr>
          <a:xfrm>
            <a:off x="7803075" y="2579366"/>
            <a:ext cx="191742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FILTERING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MECHANISM</a:t>
            </a:r>
          </a:p>
        </p:txBody>
      </p:sp>
      <p:sp>
        <p:nvSpPr>
          <p:cNvPr id="51" name="Rectangle 50">
            <a:extLst>
              <a:ext uri="{FF2B5EF4-FFF2-40B4-BE49-F238E27FC236}">
                <a16:creationId xmlns:a16="http://schemas.microsoft.com/office/drawing/2014/main" id="{B20B52E6-9540-D156-01C0-127B50B3500C}"/>
              </a:ext>
            </a:extLst>
          </p:cNvPr>
          <p:cNvSpPr/>
          <p:nvPr/>
        </p:nvSpPr>
        <p:spPr>
          <a:xfrm>
            <a:off x="8420949" y="3670250"/>
            <a:ext cx="2671077"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FINALISTS</a:t>
            </a:r>
          </a:p>
        </p:txBody>
      </p:sp>
      <p:sp>
        <p:nvSpPr>
          <p:cNvPr id="52" name="Rectangle 51">
            <a:extLst>
              <a:ext uri="{FF2B5EF4-FFF2-40B4-BE49-F238E27FC236}">
                <a16:creationId xmlns:a16="http://schemas.microsoft.com/office/drawing/2014/main" id="{EC6C84D2-DB1A-F351-53F4-8ACC0026267C}"/>
              </a:ext>
            </a:extLst>
          </p:cNvPr>
          <p:cNvSpPr/>
          <p:nvPr/>
        </p:nvSpPr>
        <p:spPr>
          <a:xfrm>
            <a:off x="10692247" y="1387008"/>
            <a:ext cx="2670797" cy="6124754"/>
          </a:xfrm>
          <a:prstGeom prst="rect">
            <a:avLst/>
          </a:prstGeom>
        </p:spPr>
        <p:txBody>
          <a:bodyPr wrap="square">
            <a:spAutoFit/>
          </a:bodyPr>
          <a:lstStyle/>
          <a:p>
            <a:pPr lvl="0" algn="ctr">
              <a:defRPr/>
            </a:pPr>
            <a:r>
              <a:rPr lang="en-US" sz="2800" b="1" dirty="0">
                <a:solidFill>
                  <a:srgbClr val="2D3545"/>
                </a:solidFill>
                <a:cs typeface="Arial" pitchFamily="34" charset="0"/>
              </a:rPr>
              <a:t>Imagine receiving RFI’s and comparing 60 sites in 3-5 days time.</a:t>
            </a:r>
          </a:p>
          <a:p>
            <a:pPr algn="ctr">
              <a:defRPr/>
            </a:pPr>
            <a:endParaRPr lang="en-US" sz="2800" b="1" dirty="0">
              <a:solidFill>
                <a:srgbClr val="2D3545"/>
              </a:solidFill>
              <a:cs typeface="Arial" pitchFamily="34" charset="0"/>
            </a:endParaRPr>
          </a:p>
          <a:p>
            <a:pPr algn="ctr">
              <a:defRPr/>
            </a:pPr>
            <a:r>
              <a:rPr lang="en-US" sz="2800" b="1" dirty="0">
                <a:solidFill>
                  <a:srgbClr val="2D3545"/>
                </a:solidFill>
                <a:cs typeface="Arial" pitchFamily="34" charset="0"/>
              </a:rPr>
              <a:t>RFI’s, maps, submission must be complete as possible to survive the cuts!</a:t>
            </a:r>
          </a:p>
          <a:p>
            <a:pPr lvl="0" algn="ctr">
              <a:defRPr/>
            </a:pPr>
            <a:r>
              <a:rPr lang="en-US" sz="2800" b="1" dirty="0">
                <a:solidFill>
                  <a:srgbClr val="073472"/>
                </a:solidFill>
                <a:cs typeface="Arial" pitchFamily="34" charset="0"/>
              </a:rPr>
              <a:t> </a:t>
            </a:r>
          </a:p>
        </p:txBody>
      </p:sp>
      <p:sp>
        <p:nvSpPr>
          <p:cNvPr id="53" name="Rectangle 52">
            <a:extLst>
              <a:ext uri="{FF2B5EF4-FFF2-40B4-BE49-F238E27FC236}">
                <a16:creationId xmlns:a16="http://schemas.microsoft.com/office/drawing/2014/main" id="{77B49E2C-7BD7-0B36-21AB-D1D42419B03B}"/>
              </a:ext>
            </a:extLst>
          </p:cNvPr>
          <p:cNvSpPr/>
          <p:nvPr/>
        </p:nvSpPr>
        <p:spPr>
          <a:xfrm>
            <a:off x="4179974" y="3494598"/>
            <a:ext cx="299080" cy="2554364"/>
          </a:xfrm>
          <a:prstGeom prst="rect">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C15FBD7B-6B91-414B-DFD3-537CB822EE98}"/>
              </a:ext>
            </a:extLst>
          </p:cNvPr>
          <p:cNvSpPr/>
          <p:nvPr/>
        </p:nvSpPr>
        <p:spPr>
          <a:xfrm>
            <a:off x="293967" y="1476343"/>
            <a:ext cx="172317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FILTERING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MECHANISM</a:t>
            </a:r>
          </a:p>
        </p:txBody>
      </p:sp>
    </p:spTree>
    <p:extLst>
      <p:ext uri="{BB962C8B-B14F-4D97-AF65-F5344CB8AC3E}">
        <p14:creationId xmlns:p14="http://schemas.microsoft.com/office/powerpoint/2010/main" val="3408557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6B81EC-47F4-E149-8626-8569F45031B4}"/>
              </a:ext>
            </a:extLst>
          </p:cNvPr>
          <p:cNvPicPr>
            <a:picLocks noChangeAspect="1"/>
          </p:cNvPicPr>
          <p:nvPr/>
        </p:nvPicPr>
        <p:blipFill rotWithShape="1">
          <a:blip r:embed="rId2"/>
          <a:srcRect b="3800"/>
          <a:stretch/>
        </p:blipFill>
        <p:spPr>
          <a:xfrm>
            <a:off x="1347855" y="1066512"/>
            <a:ext cx="4655010" cy="6079355"/>
          </a:xfrm>
          <a:prstGeom prst="rect">
            <a:avLst/>
          </a:prstGeom>
        </p:spPr>
      </p:pic>
      <p:sp>
        <p:nvSpPr>
          <p:cNvPr id="3" name="Text Placeholder 2">
            <a:extLst>
              <a:ext uri="{FF2B5EF4-FFF2-40B4-BE49-F238E27FC236}">
                <a16:creationId xmlns:a16="http://schemas.microsoft.com/office/drawing/2014/main" id="{091A711F-B745-4862-A801-4784DF00A1AB}"/>
              </a:ext>
            </a:extLst>
          </p:cNvPr>
          <p:cNvSpPr>
            <a:spLocks noGrp="1"/>
          </p:cNvSpPr>
          <p:nvPr>
            <p:ph type="body" sz="quarter" idx="10"/>
          </p:nvPr>
        </p:nvSpPr>
        <p:spPr>
          <a:xfrm>
            <a:off x="508000" y="386393"/>
            <a:ext cx="12801600" cy="546100"/>
          </a:xfrm>
        </p:spPr>
        <p:txBody>
          <a:bodyPr>
            <a:normAutofit lnSpcReduction="10000"/>
          </a:bodyPr>
          <a:lstStyle/>
          <a:p>
            <a:r>
              <a:rPr lang="en-US" dirty="0"/>
              <a:t>Digital Perception – Keeping up with Progress</a:t>
            </a:r>
          </a:p>
        </p:txBody>
      </p:sp>
      <p:sp>
        <p:nvSpPr>
          <p:cNvPr id="19" name="TextBox 18">
            <a:extLst>
              <a:ext uri="{FF2B5EF4-FFF2-40B4-BE49-F238E27FC236}">
                <a16:creationId xmlns:a16="http://schemas.microsoft.com/office/drawing/2014/main" id="{13B28F46-5882-E202-43B3-C2E2C63671AF}"/>
              </a:ext>
            </a:extLst>
          </p:cNvPr>
          <p:cNvSpPr txBox="1"/>
          <p:nvPr/>
        </p:nvSpPr>
        <p:spPr>
          <a:xfrm>
            <a:off x="620207" y="4543961"/>
            <a:ext cx="2057400" cy="1323439"/>
          </a:xfrm>
          <a:prstGeom prst="rect">
            <a:avLst/>
          </a:prstGeom>
          <a:solidFill>
            <a:schemeClr val="bg1"/>
          </a:solidFill>
          <a:ln w="28575">
            <a:solidFill>
              <a:srgbClr val="000000"/>
            </a:solidFill>
          </a:ln>
        </p:spPr>
        <p:txBody>
          <a:bodyPr wrap="square" rtlCol="0">
            <a:spAutoFit/>
          </a:bodyPr>
          <a:lstStyle/>
          <a:p>
            <a:pPr algn="ctr"/>
            <a:r>
              <a:rPr lang="en-US" sz="1600" b="1" dirty="0"/>
              <a:t>Satellite imagery does not reflect progress made on padded and graded acreage.</a:t>
            </a:r>
          </a:p>
        </p:txBody>
      </p:sp>
      <p:cxnSp>
        <p:nvCxnSpPr>
          <p:cNvPr id="20" name="Straight Arrow Connector 19">
            <a:extLst>
              <a:ext uri="{FF2B5EF4-FFF2-40B4-BE49-F238E27FC236}">
                <a16:creationId xmlns:a16="http://schemas.microsoft.com/office/drawing/2014/main" id="{65BA30B1-46E9-F5AE-5ACE-5C1EC4E7C058}"/>
              </a:ext>
            </a:extLst>
          </p:cNvPr>
          <p:cNvCxnSpPr>
            <a:cxnSpLocks/>
          </p:cNvCxnSpPr>
          <p:nvPr/>
        </p:nvCxnSpPr>
        <p:spPr>
          <a:xfrm flipV="1">
            <a:off x="1811867" y="3556000"/>
            <a:ext cx="1783888" cy="98796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07B61B1-11AE-F928-0EF8-47DC27D509E2}"/>
              </a:ext>
            </a:extLst>
          </p:cNvPr>
          <p:cNvCxnSpPr/>
          <p:nvPr/>
        </p:nvCxnSpPr>
        <p:spPr>
          <a:xfrm>
            <a:off x="6777613" y="1376579"/>
            <a:ext cx="0" cy="539496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13A2553-AB9F-C7EF-DDDE-D109C9A73FFF}"/>
              </a:ext>
            </a:extLst>
          </p:cNvPr>
          <p:cNvPicPr>
            <a:picLocks noChangeAspect="1"/>
          </p:cNvPicPr>
          <p:nvPr/>
        </p:nvPicPr>
        <p:blipFill rotWithShape="1">
          <a:blip r:embed="rId3"/>
          <a:srcRect b="8664"/>
          <a:stretch/>
        </p:blipFill>
        <p:spPr>
          <a:xfrm>
            <a:off x="7442201" y="1066512"/>
            <a:ext cx="5167853" cy="6079355"/>
          </a:xfrm>
          <a:prstGeom prst="rect">
            <a:avLst/>
          </a:prstGeom>
        </p:spPr>
      </p:pic>
      <p:sp>
        <p:nvSpPr>
          <p:cNvPr id="8" name="Freeform: Shape 7">
            <a:extLst>
              <a:ext uri="{FF2B5EF4-FFF2-40B4-BE49-F238E27FC236}">
                <a16:creationId xmlns:a16="http://schemas.microsoft.com/office/drawing/2014/main" id="{755C1851-C838-8F99-15F9-659D282C05D6}"/>
              </a:ext>
            </a:extLst>
          </p:cNvPr>
          <p:cNvSpPr/>
          <p:nvPr/>
        </p:nvSpPr>
        <p:spPr>
          <a:xfrm>
            <a:off x="1981200" y="1905000"/>
            <a:ext cx="3606800" cy="3835400"/>
          </a:xfrm>
          <a:custGeom>
            <a:avLst/>
            <a:gdLst>
              <a:gd name="connsiteX0" fmla="*/ 0 w 3606800"/>
              <a:gd name="connsiteY0" fmla="*/ 922867 h 3835400"/>
              <a:gd name="connsiteX1" fmla="*/ 973667 w 3606800"/>
              <a:gd name="connsiteY1" fmla="*/ 177800 h 3835400"/>
              <a:gd name="connsiteX2" fmla="*/ 1625600 w 3606800"/>
              <a:gd name="connsiteY2" fmla="*/ 364067 h 3835400"/>
              <a:gd name="connsiteX3" fmla="*/ 2489200 w 3606800"/>
              <a:gd name="connsiteY3" fmla="*/ 0 h 3835400"/>
              <a:gd name="connsiteX4" fmla="*/ 3420533 w 3606800"/>
              <a:gd name="connsiteY4" fmla="*/ 194733 h 3835400"/>
              <a:gd name="connsiteX5" fmla="*/ 3606800 w 3606800"/>
              <a:gd name="connsiteY5" fmla="*/ 270933 h 3835400"/>
              <a:gd name="connsiteX6" fmla="*/ 2743200 w 3606800"/>
              <a:gd name="connsiteY6" fmla="*/ 2192867 h 3835400"/>
              <a:gd name="connsiteX7" fmla="*/ 2700867 w 3606800"/>
              <a:gd name="connsiteY7" fmla="*/ 3107267 h 3835400"/>
              <a:gd name="connsiteX8" fmla="*/ 2683933 w 3606800"/>
              <a:gd name="connsiteY8" fmla="*/ 3539067 h 3835400"/>
              <a:gd name="connsiteX9" fmla="*/ 2582333 w 3606800"/>
              <a:gd name="connsiteY9" fmla="*/ 3742267 h 3835400"/>
              <a:gd name="connsiteX10" fmla="*/ 2429933 w 3606800"/>
              <a:gd name="connsiteY10" fmla="*/ 3835400 h 3835400"/>
              <a:gd name="connsiteX11" fmla="*/ 2235200 w 3606800"/>
              <a:gd name="connsiteY11" fmla="*/ 3784600 h 3835400"/>
              <a:gd name="connsiteX12" fmla="*/ 2142067 w 3606800"/>
              <a:gd name="connsiteY12" fmla="*/ 3691467 h 3835400"/>
              <a:gd name="connsiteX13" fmla="*/ 846667 w 3606800"/>
              <a:gd name="connsiteY13" fmla="*/ 1989667 h 3835400"/>
              <a:gd name="connsiteX14" fmla="*/ 0 w 3606800"/>
              <a:gd name="connsiteY14" fmla="*/ 922867 h 38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6800" h="3835400">
                <a:moveTo>
                  <a:pt x="0" y="922867"/>
                </a:moveTo>
                <a:lnTo>
                  <a:pt x="973667" y="177800"/>
                </a:lnTo>
                <a:lnTo>
                  <a:pt x="1625600" y="364067"/>
                </a:lnTo>
                <a:lnTo>
                  <a:pt x="2489200" y="0"/>
                </a:lnTo>
                <a:lnTo>
                  <a:pt x="3420533" y="194733"/>
                </a:lnTo>
                <a:lnTo>
                  <a:pt x="3606800" y="270933"/>
                </a:lnTo>
                <a:lnTo>
                  <a:pt x="2743200" y="2192867"/>
                </a:lnTo>
                <a:lnTo>
                  <a:pt x="2700867" y="3107267"/>
                </a:lnTo>
                <a:lnTo>
                  <a:pt x="2683933" y="3539067"/>
                </a:lnTo>
                <a:lnTo>
                  <a:pt x="2582333" y="3742267"/>
                </a:lnTo>
                <a:lnTo>
                  <a:pt x="2429933" y="3835400"/>
                </a:lnTo>
                <a:lnTo>
                  <a:pt x="2235200" y="3784600"/>
                </a:lnTo>
                <a:lnTo>
                  <a:pt x="2142067" y="3691467"/>
                </a:lnTo>
                <a:lnTo>
                  <a:pt x="846667" y="1989667"/>
                </a:lnTo>
                <a:lnTo>
                  <a:pt x="0" y="922867"/>
                </a:lnTo>
                <a:close/>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C22B327B-5BD5-23DA-FBAE-D381D3DEAD1D}"/>
              </a:ext>
            </a:extLst>
          </p:cNvPr>
          <p:cNvSpPr/>
          <p:nvPr/>
        </p:nvSpPr>
        <p:spPr>
          <a:xfrm>
            <a:off x="8216950" y="1905000"/>
            <a:ext cx="3606800" cy="3987800"/>
          </a:xfrm>
          <a:custGeom>
            <a:avLst/>
            <a:gdLst>
              <a:gd name="connsiteX0" fmla="*/ 0 w 3606800"/>
              <a:gd name="connsiteY0" fmla="*/ 922867 h 3835400"/>
              <a:gd name="connsiteX1" fmla="*/ 973667 w 3606800"/>
              <a:gd name="connsiteY1" fmla="*/ 177800 h 3835400"/>
              <a:gd name="connsiteX2" fmla="*/ 1625600 w 3606800"/>
              <a:gd name="connsiteY2" fmla="*/ 364067 h 3835400"/>
              <a:gd name="connsiteX3" fmla="*/ 2489200 w 3606800"/>
              <a:gd name="connsiteY3" fmla="*/ 0 h 3835400"/>
              <a:gd name="connsiteX4" fmla="*/ 3420533 w 3606800"/>
              <a:gd name="connsiteY4" fmla="*/ 194733 h 3835400"/>
              <a:gd name="connsiteX5" fmla="*/ 3606800 w 3606800"/>
              <a:gd name="connsiteY5" fmla="*/ 270933 h 3835400"/>
              <a:gd name="connsiteX6" fmla="*/ 2743200 w 3606800"/>
              <a:gd name="connsiteY6" fmla="*/ 2192867 h 3835400"/>
              <a:gd name="connsiteX7" fmla="*/ 2700867 w 3606800"/>
              <a:gd name="connsiteY7" fmla="*/ 3107267 h 3835400"/>
              <a:gd name="connsiteX8" fmla="*/ 2683933 w 3606800"/>
              <a:gd name="connsiteY8" fmla="*/ 3539067 h 3835400"/>
              <a:gd name="connsiteX9" fmla="*/ 2582333 w 3606800"/>
              <a:gd name="connsiteY9" fmla="*/ 3742267 h 3835400"/>
              <a:gd name="connsiteX10" fmla="*/ 2429933 w 3606800"/>
              <a:gd name="connsiteY10" fmla="*/ 3835400 h 3835400"/>
              <a:gd name="connsiteX11" fmla="*/ 2235200 w 3606800"/>
              <a:gd name="connsiteY11" fmla="*/ 3784600 h 3835400"/>
              <a:gd name="connsiteX12" fmla="*/ 2142067 w 3606800"/>
              <a:gd name="connsiteY12" fmla="*/ 3691467 h 3835400"/>
              <a:gd name="connsiteX13" fmla="*/ 846667 w 3606800"/>
              <a:gd name="connsiteY13" fmla="*/ 1989667 h 3835400"/>
              <a:gd name="connsiteX14" fmla="*/ 0 w 3606800"/>
              <a:gd name="connsiteY14" fmla="*/ 922867 h 38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6800" h="3835400">
                <a:moveTo>
                  <a:pt x="0" y="922867"/>
                </a:moveTo>
                <a:lnTo>
                  <a:pt x="973667" y="177800"/>
                </a:lnTo>
                <a:lnTo>
                  <a:pt x="1625600" y="364067"/>
                </a:lnTo>
                <a:lnTo>
                  <a:pt x="2489200" y="0"/>
                </a:lnTo>
                <a:lnTo>
                  <a:pt x="3420533" y="194733"/>
                </a:lnTo>
                <a:lnTo>
                  <a:pt x="3606800" y="270933"/>
                </a:lnTo>
                <a:lnTo>
                  <a:pt x="2743200" y="2192867"/>
                </a:lnTo>
                <a:lnTo>
                  <a:pt x="2700867" y="3107267"/>
                </a:lnTo>
                <a:lnTo>
                  <a:pt x="2683933" y="3539067"/>
                </a:lnTo>
                <a:lnTo>
                  <a:pt x="2582333" y="3742267"/>
                </a:lnTo>
                <a:lnTo>
                  <a:pt x="2429933" y="3835400"/>
                </a:lnTo>
                <a:lnTo>
                  <a:pt x="2235200" y="3784600"/>
                </a:lnTo>
                <a:lnTo>
                  <a:pt x="2142067" y="3691467"/>
                </a:lnTo>
                <a:lnTo>
                  <a:pt x="846667" y="1989667"/>
                </a:lnTo>
                <a:lnTo>
                  <a:pt x="0" y="922867"/>
                </a:lnTo>
                <a:close/>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155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F301F9-AC88-2340-9E4B-0858DB7C6A56}"/>
              </a:ext>
            </a:extLst>
          </p:cNvPr>
          <p:cNvSpPr>
            <a:spLocks noGrp="1"/>
          </p:cNvSpPr>
          <p:nvPr>
            <p:ph type="body" sz="quarter" idx="10"/>
          </p:nvPr>
        </p:nvSpPr>
        <p:spPr/>
        <p:txBody>
          <a:bodyPr>
            <a:normAutofit lnSpcReduction="10000"/>
          </a:bodyPr>
          <a:lstStyle/>
          <a:p>
            <a:r>
              <a:rPr lang="en-US" dirty="0"/>
              <a:t>Due Diligence Summary – Controlling the Narrative</a:t>
            </a:r>
            <a:endParaRPr lang="en-US" u="sng" dirty="0"/>
          </a:p>
        </p:txBody>
      </p:sp>
      <p:graphicFrame>
        <p:nvGraphicFramePr>
          <p:cNvPr id="13" name="Table 12">
            <a:extLst>
              <a:ext uri="{FF2B5EF4-FFF2-40B4-BE49-F238E27FC236}">
                <a16:creationId xmlns:a16="http://schemas.microsoft.com/office/drawing/2014/main" id="{9BF81BC1-1959-E940-4CB4-A51D2D00B8D0}"/>
              </a:ext>
            </a:extLst>
          </p:cNvPr>
          <p:cNvGraphicFramePr>
            <a:graphicFrameLocks noGrp="1"/>
          </p:cNvGraphicFramePr>
          <p:nvPr/>
        </p:nvGraphicFramePr>
        <p:xfrm>
          <a:off x="508000" y="1118843"/>
          <a:ext cx="12499163" cy="5619505"/>
        </p:xfrm>
        <a:graphic>
          <a:graphicData uri="http://schemas.openxmlformats.org/drawingml/2006/table">
            <a:tbl>
              <a:tblPr/>
              <a:tblGrid>
                <a:gridCol w="3430576">
                  <a:extLst>
                    <a:ext uri="{9D8B030D-6E8A-4147-A177-3AD203B41FA5}">
                      <a16:colId xmlns:a16="http://schemas.microsoft.com/office/drawing/2014/main" val="2480473976"/>
                    </a:ext>
                  </a:extLst>
                </a:gridCol>
                <a:gridCol w="2133785">
                  <a:extLst>
                    <a:ext uri="{9D8B030D-6E8A-4147-A177-3AD203B41FA5}">
                      <a16:colId xmlns:a16="http://schemas.microsoft.com/office/drawing/2014/main" val="3848967120"/>
                    </a:ext>
                  </a:extLst>
                </a:gridCol>
                <a:gridCol w="6934802">
                  <a:extLst>
                    <a:ext uri="{9D8B030D-6E8A-4147-A177-3AD203B41FA5}">
                      <a16:colId xmlns:a16="http://schemas.microsoft.com/office/drawing/2014/main" val="1403970146"/>
                    </a:ext>
                  </a:extLst>
                </a:gridCol>
              </a:tblGrid>
              <a:tr h="507946">
                <a:tc>
                  <a:txBody>
                    <a:bodyPr/>
                    <a:lstStyle/>
                    <a:p>
                      <a:pPr marL="91440" algn="l" fontAlgn="ctr"/>
                      <a:r>
                        <a:rPr lang="en-US" sz="1400" b="1" i="0" u="none" strike="noStrike" dirty="0">
                          <a:solidFill>
                            <a:srgbClr val="FFFFFF"/>
                          </a:solidFill>
                          <a:effectLst/>
                          <a:latin typeface="+mn-lt"/>
                        </a:rPr>
                        <a:t>DOCUMENTATION</a:t>
                      </a:r>
                    </a:p>
                  </a:txBody>
                  <a:tcPr marL="5751" marR="5751" marT="5751"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en-US" sz="1400" b="1" i="0" u="none" strike="noStrike" dirty="0">
                          <a:solidFill>
                            <a:srgbClr val="FFFFFF"/>
                          </a:solidFill>
                          <a:effectLst/>
                          <a:latin typeface="+mn-lt"/>
                        </a:rPr>
                        <a:t>STATUS / DATE COMPLETED</a:t>
                      </a:r>
                    </a:p>
                  </a:txBody>
                  <a:tcPr marL="5751" marR="5751" marT="575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en-US" sz="1400" b="1" i="0" u="none" strike="noStrike" dirty="0">
                          <a:solidFill>
                            <a:srgbClr val="FFFFFF"/>
                          </a:solidFill>
                          <a:effectLst/>
                          <a:latin typeface="+mn-lt"/>
                        </a:rPr>
                        <a:t>COMMENTS</a:t>
                      </a:r>
                    </a:p>
                  </a:txBody>
                  <a:tcPr marL="5751" marR="5751" marT="575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510432711"/>
                  </a:ext>
                </a:extLst>
              </a:tr>
              <a:tr h="536991">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200" b="1" dirty="0"/>
                        <a:t>Documentation of Control/Ownership</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EEF6F8"/>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D3545"/>
                          </a:solidFill>
                          <a:effectLst/>
                          <a:uLnTx/>
                          <a:uFillTx/>
                          <a:latin typeface="Roboto"/>
                          <a:ea typeface="+mn-ea"/>
                          <a:cs typeface="+mn-cs"/>
                        </a:rPr>
                        <a:t>N/A</a:t>
                      </a:r>
                    </a:p>
                  </a:txBody>
                  <a:tcPr marL="5751" marR="5751" marT="5751"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EEF6F8"/>
                    </a:solidFill>
                  </a:tcPr>
                </a:tc>
                <a:tc>
                  <a:txBody>
                    <a:bodyPr/>
                    <a:lstStyle/>
                    <a:p>
                      <a:pPr marL="112713" indent="0" algn="l" fontAlgn="ctr"/>
                      <a:r>
                        <a:rPr lang="en-US" sz="1100" b="0" i="0" u="none" strike="noStrike" dirty="0">
                          <a:solidFill>
                            <a:schemeClr val="tx1"/>
                          </a:solidFill>
                          <a:effectLst/>
                          <a:latin typeface="+mn-lt"/>
                        </a:rPr>
                        <a:t>Property is owned by county – land price is listed at $25,000 an acre, but can be leveraged for prospect during incentive negotiations.</a:t>
                      </a:r>
                    </a:p>
                  </a:txBody>
                  <a:tcPr marL="5751" marR="5751" marT="5751"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EEF6F8"/>
                    </a:solidFill>
                  </a:tcPr>
                </a:tc>
                <a:extLst>
                  <a:ext uri="{0D108BD9-81ED-4DB2-BD59-A6C34878D82A}">
                    <a16:rowId xmlns:a16="http://schemas.microsoft.com/office/drawing/2014/main" val="3458311804"/>
                  </a:ext>
                </a:extLst>
              </a:tr>
              <a:tr h="536991">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200" b="1" dirty="0"/>
                        <a:t>Phase I Environmental Site Assessment </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a:solidFill>
                            <a:schemeClr val="tx1"/>
                          </a:solidFill>
                          <a:effectLst/>
                          <a:latin typeface="+mn-lt"/>
                        </a:rPr>
                        <a:t>June 23, 2019</a:t>
                      </a:r>
                    </a:p>
                  </a:txBody>
                  <a:tcPr marL="5751" marR="5751" marT="5751"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2713" marR="0" lvl="0" indent="0" algn="l" defTabSz="9144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D3545"/>
                          </a:solidFill>
                          <a:effectLst/>
                          <a:uLnTx/>
                          <a:uFillTx/>
                          <a:latin typeface="Roboto"/>
                          <a:ea typeface="+mn-ea"/>
                          <a:cs typeface="+mn-cs"/>
                        </a:rPr>
                        <a:t>Phase I ESA was completed on 600 acres. One recognized environmental condition was identified. This was an above ground storage tank that has been removed. Letter from DHEC has been provided which indicates AST has been removed and no further investigation is not required. </a:t>
                      </a:r>
                    </a:p>
                  </a:txBody>
                  <a:tcPr marL="5751" marR="5751" marT="5751"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1362986"/>
                  </a:ext>
                </a:extLst>
              </a:tr>
              <a:tr h="536991">
                <a:tc>
                  <a:txBody>
                    <a:bodyPr/>
                    <a:lstStyle/>
                    <a:p>
                      <a:r>
                        <a:rPr lang="en-US" sz="1200" b="1" dirty="0"/>
                        <a:t>Wetlands Delineation</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EEF6F8"/>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D3545"/>
                          </a:solidFill>
                          <a:effectLst/>
                          <a:uLnTx/>
                          <a:uFillTx/>
                          <a:latin typeface="Roboto"/>
                          <a:ea typeface="+mn-ea"/>
                          <a:cs typeface="+mn-cs"/>
                        </a:rPr>
                        <a:t>April 23, 2020</a:t>
                      </a:r>
                    </a:p>
                  </a:txBody>
                  <a:tcPr marL="5751" marR="5751" marT="5751"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EEF6F8"/>
                    </a:solidFill>
                  </a:tcPr>
                </a:tc>
                <a:tc>
                  <a:txBody>
                    <a:bodyPr/>
                    <a:lstStyle/>
                    <a:p>
                      <a:pPr marL="112713" marR="0" lvl="0" indent="0" algn="l" defTabSz="9144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D3545"/>
                          </a:solidFill>
                          <a:effectLst/>
                          <a:uLnTx/>
                          <a:uFillTx/>
                          <a:latin typeface="+mn-lt"/>
                          <a:ea typeface="+mn-ea"/>
                          <a:cs typeface="+mn-cs"/>
                        </a:rPr>
                        <a:t>Wetlands delineation has been completed on 600 acres. Wetland areas run along the southern boundary and do not affect developable portions of property or road access. </a:t>
                      </a:r>
                    </a:p>
                  </a:txBody>
                  <a:tcPr marL="5751" marR="5751" marT="5751"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EEF6F8"/>
                    </a:solidFill>
                  </a:tcPr>
                </a:tc>
                <a:extLst>
                  <a:ext uri="{0D108BD9-81ED-4DB2-BD59-A6C34878D82A}">
                    <a16:rowId xmlns:a16="http://schemas.microsoft.com/office/drawing/2014/main" val="1975116345"/>
                  </a:ext>
                </a:extLst>
              </a:tr>
              <a:tr h="536991">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200" b="1" dirty="0"/>
                        <a:t>Jurisdictional Determination letter from the U.S. Army Corps of Engineers </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D3545"/>
                          </a:solidFill>
                          <a:effectLst/>
                          <a:uLnTx/>
                          <a:uFillTx/>
                          <a:latin typeface="+mn-lt"/>
                          <a:ea typeface="+mn-ea"/>
                          <a:cs typeface="+mn-cs"/>
                        </a:rPr>
                        <a:t>April 23, 2020</a:t>
                      </a:r>
                    </a:p>
                  </a:txBody>
                  <a:tcPr marL="5751" marR="5751" marT="5751"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2713" marR="0" lvl="0" indent="0" algn="l" defTabSz="9144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D3545"/>
                          </a:solidFill>
                          <a:effectLst/>
                          <a:uLnTx/>
                          <a:uFillTx/>
                          <a:latin typeface="Roboto"/>
                          <a:ea typeface="+mn-ea"/>
                          <a:cs typeface="+mn-cs"/>
                        </a:rPr>
                        <a:t>Request for jurisdictional determination was submitted to the Corps, and their office concurred with findings of the wetlands delineation. </a:t>
                      </a:r>
                    </a:p>
                  </a:txBody>
                  <a:tcPr marL="5751" marR="5751" marT="5751"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3107076"/>
                  </a:ext>
                </a:extLst>
              </a:tr>
              <a:tr h="536991">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200" b="1" dirty="0"/>
                        <a:t>Threatened and Endangered Species Survey </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EEF6F8"/>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D3545"/>
                          </a:solidFill>
                          <a:effectLst/>
                          <a:uLnTx/>
                          <a:uFillTx/>
                          <a:latin typeface="Roboto"/>
                          <a:ea typeface="+mn-ea"/>
                          <a:cs typeface="+mn-cs"/>
                        </a:rPr>
                        <a:t>October 14, 2022</a:t>
                      </a:r>
                    </a:p>
                  </a:txBody>
                  <a:tcPr marL="5751" marR="5751" marT="5751"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112713" marR="0" lvl="0" indent="0" algn="l" defTabSz="9144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D3545"/>
                          </a:solidFill>
                          <a:effectLst/>
                          <a:uLnTx/>
                          <a:uFillTx/>
                          <a:latin typeface="Roboto"/>
                          <a:ea typeface="+mn-ea"/>
                          <a:cs typeface="+mn-cs"/>
                        </a:rPr>
                        <a:t>T&amp;E Species survey conducted on 600 acres. Critical habitat for gopher tortoise were identified on-site. Mitigation plan is included that shows species can be relocated within 30 days and estimated cost is $35,000. Community is prepared to complete and fund this work for site development. We have previously done this for XYZ company which took 15 business days. </a:t>
                      </a:r>
                    </a:p>
                  </a:txBody>
                  <a:tcPr marL="5751" marR="5751" marT="5751"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828767955"/>
                  </a:ext>
                </a:extLst>
              </a:tr>
              <a:tr h="536991">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200" b="1" dirty="0"/>
                        <a:t>Archaeological and Historical Investigation</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D3545"/>
                          </a:solidFill>
                          <a:effectLst/>
                          <a:uLnTx/>
                          <a:uFillTx/>
                          <a:latin typeface="Roboto"/>
                          <a:ea typeface="+mn-ea"/>
                          <a:cs typeface="+mn-cs"/>
                        </a:rPr>
                        <a:t>October 14, 2022</a:t>
                      </a:r>
                    </a:p>
                  </a:txBody>
                  <a:tcPr marL="5751" marR="5751" marT="5751"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2713" marR="0" lvl="0" indent="0" algn="l" defTabSz="9144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D3545"/>
                          </a:solidFill>
                          <a:effectLst/>
                          <a:uLnTx/>
                          <a:uFillTx/>
                          <a:latin typeface="Roboto"/>
                          <a:ea typeface="+mn-ea"/>
                          <a:cs typeface="+mn-cs"/>
                        </a:rPr>
                        <a:t>Cultural investigation was completed on 600 acres. One site (AE3724723) was identified on the far NE corner of the property. This is a cemetery. A 50-foot buffer should be maintained, but will not impact the site layout dimensions provided by client. </a:t>
                      </a:r>
                    </a:p>
                  </a:txBody>
                  <a:tcPr marL="5751" marR="5751" marT="5751"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5246511"/>
                  </a:ext>
                </a:extLst>
              </a:tr>
              <a:tr h="536991">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200" b="1" dirty="0"/>
                        <a:t>Geotechnical Assessment </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D3545"/>
                          </a:solidFill>
                          <a:effectLst/>
                          <a:uLnTx/>
                          <a:uFillTx/>
                          <a:latin typeface="Roboto"/>
                          <a:ea typeface="+mn-ea"/>
                          <a:cs typeface="+mn-cs"/>
                        </a:rPr>
                        <a:t>October 14, 2022</a:t>
                      </a:r>
                    </a:p>
                  </a:txBody>
                  <a:tcPr marL="5751" marR="5751" marT="5751"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112713" marR="0" lvl="0" indent="0" algn="l" defTabSz="9144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D3545"/>
                          </a:solidFill>
                          <a:effectLst/>
                          <a:uLnTx/>
                          <a:uFillTx/>
                          <a:latin typeface="+mn-lt"/>
                          <a:ea typeface="+mn-ea"/>
                          <a:cs typeface="+mn-cs"/>
                        </a:rPr>
                        <a:t>Geotechnical Assessment was completed on the property – 25 borings were completed at depths of 20-30 feet. Partially weathered rock was encountered that is typical of the area. A site prep cost can be gathered for the proposed building dimensions upon request. Adjacent tenants did not encounter Geotech that was problematic. </a:t>
                      </a:r>
                    </a:p>
                  </a:txBody>
                  <a:tcPr marL="5751" marR="5751" marT="5751"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34666198"/>
                  </a:ext>
                </a:extLst>
              </a:tr>
              <a:tr h="536991">
                <a:tc>
                  <a:txBody>
                    <a:bodyPr/>
                    <a:lstStyle/>
                    <a:p>
                      <a:r>
                        <a:rPr lang="en-US" sz="1200" b="1" dirty="0"/>
                        <a:t>Master Conceptual Plan</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D3545"/>
                          </a:solidFill>
                          <a:effectLst/>
                          <a:uLnTx/>
                          <a:uFillTx/>
                          <a:latin typeface="Roboto"/>
                          <a:ea typeface="+mn-ea"/>
                          <a:cs typeface="+mn-cs"/>
                        </a:rPr>
                        <a:t>October 14, 2022</a:t>
                      </a:r>
                    </a:p>
                  </a:txBody>
                  <a:tcPr marL="5751" marR="5751" marT="5751"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2713" marR="0" lvl="0" indent="0" algn="l" defTabSz="9144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D3545"/>
                          </a:solidFill>
                          <a:effectLst/>
                          <a:uLnTx/>
                          <a:uFillTx/>
                          <a:latin typeface="Roboto"/>
                          <a:ea typeface="+mn-ea"/>
                          <a:cs typeface="+mn-cs"/>
                        </a:rPr>
                        <a:t>Master Conceptual Plan provided as purely schematic of how we envision road access, lot division based on natural impediments, building site/dimensions – but these are conceptual and can be adjusted to your needs. </a:t>
                      </a:r>
                    </a:p>
                  </a:txBody>
                  <a:tcPr marL="5751" marR="5751" marT="5751"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8875579"/>
                  </a:ext>
                </a:extLst>
              </a:tr>
              <a:tr h="536991">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200" b="1" dirty="0"/>
                        <a:t>Boundary Survey </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D3545"/>
                          </a:solidFill>
                          <a:effectLst/>
                          <a:uLnTx/>
                          <a:uFillTx/>
                          <a:latin typeface="Roboto"/>
                          <a:ea typeface="+mn-ea"/>
                          <a:cs typeface="+mn-cs"/>
                        </a:rPr>
                        <a:t>October 14, 2022</a:t>
                      </a:r>
                    </a:p>
                  </a:txBody>
                  <a:tcPr marL="5751" marR="5751" marT="5751"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112713" marR="0" lvl="0" indent="0" algn="l" defTabSz="914400" rtl="0" eaLnBrk="1" fontAlgn="ctr"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D3545"/>
                          </a:solidFill>
                          <a:effectLst/>
                          <a:uLnTx/>
                          <a:uFillTx/>
                          <a:latin typeface="Roboto"/>
                          <a:ea typeface="+mn-ea"/>
                          <a:cs typeface="+mn-cs"/>
                        </a:rPr>
                        <a:t>Boundary survey provided that shows as-built utilities and rights-of-way to avoid during development. </a:t>
                      </a:r>
                    </a:p>
                  </a:txBody>
                  <a:tcPr marL="5751" marR="5751" marT="5751" marB="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220802528"/>
                  </a:ext>
                </a:extLst>
              </a:tr>
            </a:tbl>
          </a:graphicData>
        </a:graphic>
      </p:graphicFrame>
    </p:spTree>
    <p:extLst>
      <p:ext uri="{BB962C8B-B14F-4D97-AF65-F5344CB8AC3E}">
        <p14:creationId xmlns:p14="http://schemas.microsoft.com/office/powerpoint/2010/main" val="1569983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2519B5-DD2B-448B-DF02-3838B552230A}"/>
              </a:ext>
            </a:extLst>
          </p:cNvPr>
          <p:cNvSpPr>
            <a:spLocks noGrp="1"/>
          </p:cNvSpPr>
          <p:nvPr>
            <p:ph type="body" sz="quarter" idx="10"/>
          </p:nvPr>
        </p:nvSpPr>
        <p:spPr/>
        <p:txBody>
          <a:bodyPr>
            <a:normAutofit lnSpcReduction="10000"/>
          </a:bodyPr>
          <a:lstStyle/>
          <a:p>
            <a:r>
              <a:rPr lang="en-US" dirty="0"/>
              <a:t>Example of Clean &amp; Consistent Map Deck</a:t>
            </a:r>
          </a:p>
        </p:txBody>
      </p:sp>
      <p:sp>
        <p:nvSpPr>
          <p:cNvPr id="6" name="TextBox 5">
            <a:extLst>
              <a:ext uri="{FF2B5EF4-FFF2-40B4-BE49-F238E27FC236}">
                <a16:creationId xmlns:a16="http://schemas.microsoft.com/office/drawing/2014/main" id="{730D607F-E067-D2AE-B089-2787F6D27595}"/>
              </a:ext>
            </a:extLst>
          </p:cNvPr>
          <p:cNvSpPr txBox="1"/>
          <p:nvPr/>
        </p:nvSpPr>
        <p:spPr>
          <a:xfrm>
            <a:off x="10608832" y="1065864"/>
            <a:ext cx="2537013" cy="2961574"/>
          </a:xfrm>
          <a:prstGeom prst="roundRect">
            <a:avLst>
              <a:gd name="adj" fmla="val 5017"/>
            </a:avLst>
          </a:prstGeom>
          <a:solidFill>
            <a:schemeClr val="accent2"/>
          </a:solidFill>
          <a:ln>
            <a:noFill/>
          </a:ln>
        </p:spPr>
        <p:txBody>
          <a:bodyPr wrap="square" lIns="182880" tIns="182880" rIns="182880" bIns="182880" numCol="1" spcCol="91440" rtlCol="0" anchor="t">
            <a:noAutofit/>
          </a:bodyPr>
          <a:lstStyle/>
          <a:p>
            <a:pPr fontAlgn="base">
              <a:spcBef>
                <a:spcPts val="600"/>
              </a:spcBef>
              <a:spcAft>
                <a:spcPts val="600"/>
              </a:spcAft>
            </a:pPr>
            <a:r>
              <a:rPr lang="en-US" sz="1200" b="1" i="1" dirty="0">
                <a:solidFill>
                  <a:srgbClr val="002060"/>
                </a:solidFill>
              </a:rPr>
              <a:t>Comments</a:t>
            </a:r>
          </a:p>
          <a:p>
            <a:pPr marL="174625" indent="-174625" fontAlgn="base">
              <a:spcBef>
                <a:spcPts val="600"/>
              </a:spcBef>
              <a:spcAft>
                <a:spcPts val="600"/>
              </a:spcAft>
              <a:buClr>
                <a:srgbClr val="2E3E55"/>
              </a:buClr>
              <a:buFont typeface="Arial" panose="020B0604020202020204" pitchFamily="34" charset="0"/>
              <a:buChar char="•"/>
              <a:defRPr/>
            </a:pPr>
            <a:r>
              <a:rPr lang="en-US" sz="1200" dirty="0"/>
              <a:t>We especially like how this map adds names of adjacent companies/users along with showing utility lines.  </a:t>
            </a:r>
          </a:p>
          <a:p>
            <a:pPr marL="174625" indent="-174625" fontAlgn="base">
              <a:spcBef>
                <a:spcPts val="600"/>
              </a:spcBef>
              <a:spcAft>
                <a:spcPts val="600"/>
              </a:spcAft>
              <a:buClr>
                <a:srgbClr val="2E3E55"/>
              </a:buClr>
              <a:buFont typeface="Arial" panose="020B0604020202020204" pitchFamily="34" charset="0"/>
              <a:buChar char="•"/>
              <a:defRPr/>
            </a:pPr>
            <a:r>
              <a:rPr lang="en-US" sz="1200" dirty="0"/>
              <a:t>While it could get a little too “busy” this is an example where you could highlight key capacities in lines.  </a:t>
            </a:r>
          </a:p>
        </p:txBody>
      </p:sp>
      <p:pic>
        <p:nvPicPr>
          <p:cNvPr id="4" name="Picture 3" descr="Map&#10;&#10;Description automatically generated">
            <a:extLst>
              <a:ext uri="{FF2B5EF4-FFF2-40B4-BE49-F238E27FC236}">
                <a16:creationId xmlns:a16="http://schemas.microsoft.com/office/drawing/2014/main" id="{014EC6B4-4ED3-9620-396A-5D262CEFFDF2}"/>
              </a:ext>
            </a:extLst>
          </p:cNvPr>
          <p:cNvPicPr>
            <a:picLocks noChangeAspect="1"/>
          </p:cNvPicPr>
          <p:nvPr/>
        </p:nvPicPr>
        <p:blipFill>
          <a:blip r:embed="rId2"/>
          <a:stretch>
            <a:fillRect/>
          </a:stretch>
        </p:blipFill>
        <p:spPr>
          <a:xfrm>
            <a:off x="0" y="1065864"/>
            <a:ext cx="10078857" cy="6706536"/>
          </a:xfrm>
          <a:prstGeom prst="rect">
            <a:avLst/>
          </a:prstGeom>
        </p:spPr>
      </p:pic>
    </p:spTree>
    <p:extLst>
      <p:ext uri="{BB962C8B-B14F-4D97-AF65-F5344CB8AC3E}">
        <p14:creationId xmlns:p14="http://schemas.microsoft.com/office/powerpoint/2010/main" val="177061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2519B5-DD2B-448B-DF02-3838B552230A}"/>
              </a:ext>
            </a:extLst>
          </p:cNvPr>
          <p:cNvSpPr>
            <a:spLocks noGrp="1"/>
          </p:cNvSpPr>
          <p:nvPr>
            <p:ph type="body" sz="quarter" idx="10"/>
          </p:nvPr>
        </p:nvSpPr>
        <p:spPr/>
        <p:txBody>
          <a:bodyPr>
            <a:normAutofit lnSpcReduction="10000"/>
          </a:bodyPr>
          <a:lstStyle/>
          <a:p>
            <a:r>
              <a:rPr lang="en-US" dirty="0"/>
              <a:t>Example of Clean &amp; Consistent Map Deck</a:t>
            </a:r>
          </a:p>
        </p:txBody>
      </p:sp>
      <p:pic>
        <p:nvPicPr>
          <p:cNvPr id="4" name="Picture 3" descr="A picture containing map&#10;&#10;Description automatically generated">
            <a:extLst>
              <a:ext uri="{FF2B5EF4-FFF2-40B4-BE49-F238E27FC236}">
                <a16:creationId xmlns:a16="http://schemas.microsoft.com/office/drawing/2014/main" id="{3B2837A6-F425-2D68-BB2A-29D40B51D4A4}"/>
              </a:ext>
            </a:extLst>
          </p:cNvPr>
          <p:cNvPicPr>
            <a:picLocks noChangeAspect="1"/>
          </p:cNvPicPr>
          <p:nvPr/>
        </p:nvPicPr>
        <p:blipFill>
          <a:blip r:embed="rId2"/>
          <a:stretch>
            <a:fillRect/>
          </a:stretch>
        </p:blipFill>
        <p:spPr>
          <a:xfrm>
            <a:off x="0" y="1084917"/>
            <a:ext cx="10012172" cy="6687483"/>
          </a:xfrm>
          <a:prstGeom prst="rect">
            <a:avLst/>
          </a:prstGeom>
        </p:spPr>
      </p:pic>
      <p:sp>
        <p:nvSpPr>
          <p:cNvPr id="7" name="TextBox 6">
            <a:extLst>
              <a:ext uri="{FF2B5EF4-FFF2-40B4-BE49-F238E27FC236}">
                <a16:creationId xmlns:a16="http://schemas.microsoft.com/office/drawing/2014/main" id="{486D92BA-8257-B543-91CD-9DAAA068A03F}"/>
              </a:ext>
            </a:extLst>
          </p:cNvPr>
          <p:cNvSpPr txBox="1"/>
          <p:nvPr/>
        </p:nvSpPr>
        <p:spPr>
          <a:xfrm>
            <a:off x="10608832" y="1065864"/>
            <a:ext cx="2537013" cy="2961574"/>
          </a:xfrm>
          <a:prstGeom prst="roundRect">
            <a:avLst>
              <a:gd name="adj" fmla="val 5017"/>
            </a:avLst>
          </a:prstGeom>
          <a:solidFill>
            <a:schemeClr val="accent2"/>
          </a:solidFill>
          <a:ln>
            <a:noFill/>
          </a:ln>
        </p:spPr>
        <p:txBody>
          <a:bodyPr wrap="square" lIns="182880" tIns="182880" rIns="182880" bIns="182880" numCol="1" spcCol="91440" rtlCol="0" anchor="t">
            <a:noAutofit/>
          </a:bodyPr>
          <a:lstStyle/>
          <a:p>
            <a:pPr fontAlgn="base">
              <a:spcBef>
                <a:spcPts val="600"/>
              </a:spcBef>
              <a:spcAft>
                <a:spcPts val="600"/>
              </a:spcAft>
            </a:pPr>
            <a:r>
              <a:rPr lang="en-US" sz="1200" b="1" i="1" dirty="0">
                <a:solidFill>
                  <a:srgbClr val="002060"/>
                </a:solidFill>
              </a:rPr>
              <a:t>Comments</a:t>
            </a:r>
          </a:p>
          <a:p>
            <a:pPr marL="174625" indent="-174625" fontAlgn="base">
              <a:spcBef>
                <a:spcPts val="600"/>
              </a:spcBef>
              <a:spcAft>
                <a:spcPts val="600"/>
              </a:spcAft>
              <a:buClr>
                <a:srgbClr val="2E3E55"/>
              </a:buClr>
              <a:buFont typeface="Arial" panose="020B0604020202020204" pitchFamily="34" charset="0"/>
              <a:buChar char="•"/>
              <a:defRPr/>
            </a:pPr>
            <a:r>
              <a:rPr lang="en-US" sz="1200" dirty="0"/>
              <a:t>SSG loves high quality buildable area maps!  Not only does it show what’s realistic (e.g. we’ve seen a lot of 100 acre sites that have far less than 100 acres of buildable area), but it shows that the community/owner really understands what’s viable or not.</a:t>
            </a:r>
          </a:p>
        </p:txBody>
      </p:sp>
    </p:spTree>
    <p:extLst>
      <p:ext uri="{BB962C8B-B14F-4D97-AF65-F5344CB8AC3E}">
        <p14:creationId xmlns:p14="http://schemas.microsoft.com/office/powerpoint/2010/main" val="3006803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2519B5-DD2B-448B-DF02-3838B552230A}"/>
              </a:ext>
            </a:extLst>
          </p:cNvPr>
          <p:cNvSpPr>
            <a:spLocks noGrp="1"/>
          </p:cNvSpPr>
          <p:nvPr>
            <p:ph type="body" sz="quarter" idx="10"/>
          </p:nvPr>
        </p:nvSpPr>
        <p:spPr/>
        <p:txBody>
          <a:bodyPr>
            <a:normAutofit lnSpcReduction="10000"/>
          </a:bodyPr>
          <a:lstStyle/>
          <a:p>
            <a:r>
              <a:rPr lang="en-US" dirty="0"/>
              <a:t>Example of Clean &amp; Consistent Map Deck</a:t>
            </a:r>
          </a:p>
        </p:txBody>
      </p:sp>
      <p:pic>
        <p:nvPicPr>
          <p:cNvPr id="4" name="Picture 3" descr="Map&#10;&#10;Description automatically generated with medium confidence">
            <a:extLst>
              <a:ext uri="{FF2B5EF4-FFF2-40B4-BE49-F238E27FC236}">
                <a16:creationId xmlns:a16="http://schemas.microsoft.com/office/drawing/2014/main" id="{3F30B7CB-4BE4-F460-B789-57CF6D0FA603}"/>
              </a:ext>
            </a:extLst>
          </p:cNvPr>
          <p:cNvPicPr>
            <a:picLocks noChangeAspect="1"/>
          </p:cNvPicPr>
          <p:nvPr/>
        </p:nvPicPr>
        <p:blipFill>
          <a:blip r:embed="rId2"/>
          <a:stretch>
            <a:fillRect/>
          </a:stretch>
        </p:blipFill>
        <p:spPr>
          <a:xfrm>
            <a:off x="0" y="1094443"/>
            <a:ext cx="10069330" cy="6677957"/>
          </a:xfrm>
          <a:prstGeom prst="rect">
            <a:avLst/>
          </a:prstGeom>
        </p:spPr>
      </p:pic>
      <p:sp>
        <p:nvSpPr>
          <p:cNvPr id="7" name="TextBox 6">
            <a:extLst>
              <a:ext uri="{FF2B5EF4-FFF2-40B4-BE49-F238E27FC236}">
                <a16:creationId xmlns:a16="http://schemas.microsoft.com/office/drawing/2014/main" id="{EA3EFBB1-4849-A964-C88A-9C8C30F2B996}"/>
              </a:ext>
            </a:extLst>
          </p:cNvPr>
          <p:cNvSpPr txBox="1"/>
          <p:nvPr/>
        </p:nvSpPr>
        <p:spPr>
          <a:xfrm>
            <a:off x="10608832" y="1065864"/>
            <a:ext cx="2537013" cy="2961574"/>
          </a:xfrm>
          <a:prstGeom prst="roundRect">
            <a:avLst>
              <a:gd name="adj" fmla="val 5017"/>
            </a:avLst>
          </a:prstGeom>
          <a:solidFill>
            <a:schemeClr val="accent2"/>
          </a:solidFill>
          <a:ln>
            <a:noFill/>
          </a:ln>
        </p:spPr>
        <p:txBody>
          <a:bodyPr wrap="square" lIns="182880" tIns="182880" rIns="182880" bIns="182880" numCol="1" spcCol="91440" rtlCol="0" anchor="t">
            <a:noAutofit/>
          </a:bodyPr>
          <a:lstStyle/>
          <a:p>
            <a:pPr fontAlgn="base">
              <a:spcBef>
                <a:spcPts val="600"/>
              </a:spcBef>
              <a:spcAft>
                <a:spcPts val="600"/>
              </a:spcAft>
            </a:pPr>
            <a:r>
              <a:rPr lang="en-US" sz="1200" b="1" i="1" dirty="0">
                <a:solidFill>
                  <a:srgbClr val="002060"/>
                </a:solidFill>
              </a:rPr>
              <a:t>Comments</a:t>
            </a:r>
          </a:p>
          <a:p>
            <a:pPr marL="174625" indent="-174625" fontAlgn="base">
              <a:spcBef>
                <a:spcPts val="600"/>
              </a:spcBef>
              <a:spcAft>
                <a:spcPts val="600"/>
              </a:spcAft>
              <a:buClr>
                <a:srgbClr val="2E3E55"/>
              </a:buClr>
              <a:buFont typeface="Arial" panose="020B0604020202020204" pitchFamily="34" charset="0"/>
              <a:buChar char="•"/>
              <a:defRPr/>
            </a:pPr>
            <a:r>
              <a:rPr lang="en-US" sz="1200" dirty="0"/>
              <a:t>A great example of a conceptual plan with a single large user complemented by a few smaller users.  </a:t>
            </a:r>
          </a:p>
        </p:txBody>
      </p:sp>
    </p:spTree>
    <p:extLst>
      <p:ext uri="{BB962C8B-B14F-4D97-AF65-F5344CB8AC3E}">
        <p14:creationId xmlns:p14="http://schemas.microsoft.com/office/powerpoint/2010/main" val="18423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C87D3B-90E8-B84B-A79F-44A2E5E860F0}"/>
              </a:ext>
            </a:extLst>
          </p:cNvPr>
          <p:cNvSpPr txBox="1"/>
          <p:nvPr/>
        </p:nvSpPr>
        <p:spPr>
          <a:xfrm>
            <a:off x="4735887" y="4022671"/>
            <a:ext cx="4345827" cy="614977"/>
          </a:xfrm>
          <a:prstGeom prst="rect">
            <a:avLst/>
          </a:prstGeom>
          <a:noFill/>
        </p:spPr>
        <p:txBody>
          <a:bodyPr wrap="square" rtlCol="0">
            <a:spAutoFit/>
          </a:bodyPr>
          <a:lstStyle/>
          <a:p>
            <a:pPr algn="ctr" defTabSz="1005840">
              <a:lnSpc>
                <a:spcPct val="150000"/>
              </a:lnSpc>
              <a:defRPr/>
            </a:pPr>
            <a:r>
              <a:rPr lang="en-US" sz="1200" b="1" kern="900" dirty="0">
                <a:solidFill>
                  <a:prstClr val="white"/>
                </a:solidFill>
                <a:latin typeface="Roboto" panose="02000000000000000000" pitchFamily="2" charset="0"/>
              </a:rPr>
              <a:t>8235 Douglas Avenue  |  Suite 500  |  Dallas, TX 75225</a:t>
            </a:r>
          </a:p>
          <a:p>
            <a:pPr algn="ctr" defTabSz="1005840">
              <a:lnSpc>
                <a:spcPct val="150000"/>
              </a:lnSpc>
              <a:defRPr/>
            </a:pPr>
            <a:r>
              <a:rPr lang="en-US" sz="1200" b="1" kern="900" dirty="0">
                <a:solidFill>
                  <a:prstClr val="white"/>
                </a:solidFill>
                <a:latin typeface="Roboto" panose="02000000000000000000" pitchFamily="2" charset="0"/>
              </a:rPr>
              <a:t>siteselectiongroup.com</a:t>
            </a:r>
          </a:p>
        </p:txBody>
      </p:sp>
      <p:pic>
        <p:nvPicPr>
          <p:cNvPr id="5" name="Picture 4">
            <a:extLst>
              <a:ext uri="{FF2B5EF4-FFF2-40B4-BE49-F238E27FC236}">
                <a16:creationId xmlns:a16="http://schemas.microsoft.com/office/drawing/2014/main" id="{CC489F87-B566-4F40-B239-0D17E0D49B7D}"/>
              </a:ext>
            </a:extLst>
          </p:cNvPr>
          <p:cNvPicPr>
            <a:picLocks noChangeAspect="1"/>
          </p:cNvPicPr>
          <p:nvPr/>
        </p:nvPicPr>
        <p:blipFill>
          <a:blip r:embed="rId2"/>
          <a:srcRect/>
          <a:stretch/>
        </p:blipFill>
        <p:spPr>
          <a:xfrm>
            <a:off x="4561840" y="3228111"/>
            <a:ext cx="4693920" cy="658089"/>
          </a:xfrm>
          <a:prstGeom prst="rect">
            <a:avLst/>
          </a:prstGeom>
        </p:spPr>
      </p:pic>
    </p:spTree>
    <p:extLst>
      <p:ext uri="{BB962C8B-B14F-4D97-AF65-F5344CB8AC3E}">
        <p14:creationId xmlns:p14="http://schemas.microsoft.com/office/powerpoint/2010/main" val="3012841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3D0FE31-A252-47F1-B805-2E70DE439583}"/>
              </a:ext>
            </a:extLst>
          </p:cNvPr>
          <p:cNvGrpSpPr/>
          <p:nvPr/>
        </p:nvGrpSpPr>
        <p:grpSpPr>
          <a:xfrm>
            <a:off x="346235" y="1084487"/>
            <a:ext cx="2844396" cy="6078313"/>
            <a:chOff x="346235" y="1218242"/>
            <a:chExt cx="2844396" cy="5793827"/>
          </a:xfrm>
        </p:grpSpPr>
        <p:sp>
          <p:nvSpPr>
            <p:cNvPr id="51" name="Rectangle: Rounded Corners 50">
              <a:extLst>
                <a:ext uri="{FF2B5EF4-FFF2-40B4-BE49-F238E27FC236}">
                  <a16:creationId xmlns:a16="http://schemas.microsoft.com/office/drawing/2014/main" id="{F0983C9D-C736-40B6-A525-6693A305FDDB}"/>
                </a:ext>
              </a:extLst>
            </p:cNvPr>
            <p:cNvSpPr/>
            <p:nvPr/>
          </p:nvSpPr>
          <p:spPr>
            <a:xfrm>
              <a:off x="346235" y="1218242"/>
              <a:ext cx="2844396" cy="5793827"/>
            </a:xfrm>
            <a:prstGeom prst="roundRect">
              <a:avLst>
                <a:gd name="adj" fmla="val 67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panose="020B0604020202020204" charset="0"/>
                <a:ea typeface="Roboto" panose="020B0604020202020204" charset="0"/>
                <a:cs typeface="+mn-cs"/>
              </a:endParaRPr>
            </a:p>
          </p:txBody>
        </p:sp>
        <p:cxnSp>
          <p:nvCxnSpPr>
            <p:cNvPr id="7" name="Straight Connector 6">
              <a:extLst>
                <a:ext uri="{FF2B5EF4-FFF2-40B4-BE49-F238E27FC236}">
                  <a16:creationId xmlns:a16="http://schemas.microsoft.com/office/drawing/2014/main" id="{9160D9E8-DBDA-4BB7-8333-759332FCF4B6}"/>
                </a:ext>
              </a:extLst>
            </p:cNvPr>
            <p:cNvCxnSpPr>
              <a:cxnSpLocks/>
            </p:cNvCxnSpPr>
            <p:nvPr/>
          </p:nvCxnSpPr>
          <p:spPr>
            <a:xfrm>
              <a:off x="515075" y="1943456"/>
              <a:ext cx="250671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 name="Text Placeholder 1">
            <a:extLst>
              <a:ext uri="{FF2B5EF4-FFF2-40B4-BE49-F238E27FC236}">
                <a16:creationId xmlns:a16="http://schemas.microsoft.com/office/drawing/2014/main" id="{859803B2-C5BC-AC4F-897B-9D6DC6FAD826}"/>
              </a:ext>
            </a:extLst>
          </p:cNvPr>
          <p:cNvSpPr>
            <a:spLocks noGrp="1"/>
          </p:cNvSpPr>
          <p:nvPr>
            <p:ph type="body" sz="quarter" idx="10"/>
          </p:nvPr>
        </p:nvSpPr>
        <p:spPr>
          <a:xfrm>
            <a:off x="5335792" y="313883"/>
            <a:ext cx="3110981" cy="590931"/>
          </a:xfrm>
        </p:spPr>
        <p:txBody>
          <a:bodyPr/>
          <a:lstStyle/>
          <a:p>
            <a:r>
              <a:rPr lang="en-US" dirty="0"/>
              <a:t>Our Company</a:t>
            </a:r>
          </a:p>
        </p:txBody>
      </p:sp>
      <p:sp>
        <p:nvSpPr>
          <p:cNvPr id="39" name="Text Placeholder 4">
            <a:extLst>
              <a:ext uri="{FF2B5EF4-FFF2-40B4-BE49-F238E27FC236}">
                <a16:creationId xmlns:a16="http://schemas.microsoft.com/office/drawing/2014/main" id="{69A7BE17-E2A0-47F6-BC41-39DB0A97F44A}"/>
              </a:ext>
            </a:extLst>
          </p:cNvPr>
          <p:cNvSpPr txBox="1">
            <a:spLocks/>
          </p:cNvSpPr>
          <p:nvPr/>
        </p:nvSpPr>
        <p:spPr>
          <a:xfrm>
            <a:off x="6674567" y="2828540"/>
            <a:ext cx="3163416" cy="1583862"/>
          </a:xfrm>
          <a:prstGeom prst="rect">
            <a:avLst/>
          </a:prstGeom>
        </p:spPr>
        <p:txBody>
          <a:bodyPr anchor="t"/>
          <a:lstStyle>
            <a:lvl1pPr marL="342900" indent="-342900" algn="l" defTabSz="914400" rtl="0" eaLnBrk="1" latinLnBrk="0" hangingPunct="1">
              <a:spcBef>
                <a:spcPct val="20000"/>
              </a:spcBef>
              <a:buClr>
                <a:schemeClr val="tx2"/>
              </a:buClr>
              <a:buFontTx/>
              <a:buBlip>
                <a:blip r:embed="rId3"/>
              </a:buBlip>
              <a:defRPr sz="2400"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FontTx/>
              <a:buBlip>
                <a:blip r:embed="rId3"/>
              </a:buBlip>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Tx/>
              <a:buBlip>
                <a:blip r:embed="rId3"/>
              </a:buBlip>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Tx/>
              <a:buBlip>
                <a:blip r:embed="rId3"/>
              </a:buBlip>
              <a:defRPr sz="16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Tx/>
              <a:buBlip>
                <a:blip r:embed="rId3"/>
              </a:buBlip>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887554" rtl="0" eaLnBrk="1" fontAlgn="auto" latinLnBrk="0" hangingPunct="1">
              <a:lnSpc>
                <a:spcPts val="4368"/>
              </a:lnSpc>
              <a:spcBef>
                <a:spcPct val="20000"/>
              </a:spcBef>
              <a:spcAft>
                <a:spcPts val="0"/>
              </a:spcAft>
              <a:buClr>
                <a:srgbClr val="44546A"/>
              </a:buClr>
              <a:buSzTx/>
              <a:buFontTx/>
              <a:buNone/>
              <a:tabLst/>
              <a:defRPr/>
            </a:pPr>
            <a:r>
              <a:rPr kumimoji="0" lang="en-US" sz="3200" b="1" i="0" u="none" strike="noStrike" kern="1200" cap="none" spc="0" normalizeH="0" baseline="0" noProof="0" dirty="0">
                <a:ln>
                  <a:noFill/>
                </a:ln>
                <a:solidFill>
                  <a:srgbClr val="88DEFF"/>
                </a:solidFill>
                <a:effectLst/>
                <a:uLnTx/>
                <a:uFillTx/>
                <a:latin typeface="Roboto" panose="020B0604020202020204" charset="0"/>
                <a:ea typeface="Roboto" panose="020B0604020202020204" charset="0"/>
                <a:cs typeface="+mn-cs"/>
              </a:rPr>
              <a:t>30+</a:t>
            </a:r>
          </a:p>
          <a:p>
            <a:pPr marL="0" marR="0" lvl="0" indent="0" algn="ctr" defTabSz="887554" rtl="0" eaLnBrk="1" fontAlgn="auto" latinLnBrk="0" hangingPunct="1">
              <a:lnSpc>
                <a:spcPts val="1941"/>
              </a:lnSpc>
              <a:spcBef>
                <a:spcPct val="20000"/>
              </a:spcBef>
              <a:spcAft>
                <a:spcPts val="0"/>
              </a:spcAft>
              <a:buClr>
                <a:srgbClr val="44546A"/>
              </a:buClr>
              <a:buSzTx/>
              <a:buFontTx/>
              <a:buNone/>
              <a:tabLst/>
              <a:defRPr/>
            </a:pPr>
            <a:r>
              <a:rPr kumimoji="0" lang="en-US" sz="2400" b="0" i="0" u="none" strike="noStrike" kern="1200" cap="none" spc="0" normalizeH="0" baseline="0" noProof="0" dirty="0">
                <a:ln>
                  <a:noFill/>
                </a:ln>
                <a:solidFill>
                  <a:srgbClr val="2D3545"/>
                </a:solidFill>
                <a:effectLst/>
                <a:uLnTx/>
                <a:uFillTx/>
                <a:latin typeface="Roboto" panose="020B0604020202020204" charset="0"/>
                <a:ea typeface="Roboto" panose="020B0604020202020204" charset="0"/>
                <a:cs typeface="+mn-cs"/>
              </a:rPr>
              <a:t>Fortune 100</a:t>
            </a:r>
          </a:p>
          <a:p>
            <a:pPr marL="0" marR="0" lvl="0" indent="0" algn="ctr" defTabSz="887554" rtl="0" eaLnBrk="1" fontAlgn="auto" latinLnBrk="0" hangingPunct="1">
              <a:lnSpc>
                <a:spcPts val="1941"/>
              </a:lnSpc>
              <a:spcBef>
                <a:spcPct val="20000"/>
              </a:spcBef>
              <a:spcAft>
                <a:spcPts val="0"/>
              </a:spcAft>
              <a:buClr>
                <a:srgbClr val="44546A"/>
              </a:buClr>
              <a:buSzTx/>
              <a:buFontTx/>
              <a:buNone/>
              <a:tabLst/>
              <a:defRPr/>
            </a:pPr>
            <a:r>
              <a:rPr kumimoji="0" lang="en-US" sz="2400" b="0" i="0" u="none" strike="noStrike" kern="1200" cap="none" spc="0" normalizeH="0" baseline="0" noProof="0" dirty="0">
                <a:ln>
                  <a:noFill/>
                </a:ln>
                <a:solidFill>
                  <a:srgbClr val="2D3545"/>
                </a:solidFill>
                <a:effectLst/>
                <a:uLnTx/>
                <a:uFillTx/>
                <a:latin typeface="Roboto" panose="020B0604020202020204" charset="0"/>
                <a:ea typeface="Roboto" panose="020B0604020202020204" charset="0"/>
                <a:cs typeface="+mn-cs"/>
              </a:rPr>
              <a:t>Companies</a:t>
            </a:r>
          </a:p>
          <a:p>
            <a:pPr marL="0" marR="0" lvl="0" indent="0" algn="ctr" defTabSz="887554" rtl="0" eaLnBrk="1" fontAlgn="auto" latinLnBrk="0" hangingPunct="1">
              <a:lnSpc>
                <a:spcPts val="1941"/>
              </a:lnSpc>
              <a:spcBef>
                <a:spcPct val="20000"/>
              </a:spcBef>
              <a:spcAft>
                <a:spcPts val="0"/>
              </a:spcAft>
              <a:buClr>
                <a:srgbClr val="44546A"/>
              </a:buClr>
              <a:buSzTx/>
              <a:buFontTx/>
              <a:buNone/>
              <a:tabLst/>
              <a:defRPr/>
            </a:pPr>
            <a:r>
              <a:rPr kumimoji="0" lang="en-US" sz="1600" b="0" i="0" u="none" strike="noStrike" kern="1200" cap="none" spc="0" normalizeH="0" baseline="0" noProof="0" dirty="0">
                <a:ln>
                  <a:noFill/>
                </a:ln>
                <a:solidFill>
                  <a:srgbClr val="2D3545"/>
                </a:solidFill>
                <a:effectLst/>
                <a:uLnTx/>
                <a:uFillTx/>
                <a:latin typeface="Roboto" panose="020B0604020202020204" charset="0"/>
                <a:ea typeface="Roboto" panose="020B0604020202020204" charset="0"/>
                <a:cs typeface="+mn-cs"/>
              </a:rPr>
              <a:t>represented</a:t>
            </a:r>
          </a:p>
        </p:txBody>
      </p:sp>
      <p:sp>
        <p:nvSpPr>
          <p:cNvPr id="48" name="Text Placeholder 4">
            <a:extLst>
              <a:ext uri="{FF2B5EF4-FFF2-40B4-BE49-F238E27FC236}">
                <a16:creationId xmlns:a16="http://schemas.microsoft.com/office/drawing/2014/main" id="{972D36FE-3015-4CD7-A903-EB4A58FE52DD}"/>
              </a:ext>
            </a:extLst>
          </p:cNvPr>
          <p:cNvSpPr txBox="1">
            <a:spLocks/>
          </p:cNvSpPr>
          <p:nvPr/>
        </p:nvSpPr>
        <p:spPr>
          <a:xfrm>
            <a:off x="3351827" y="2828540"/>
            <a:ext cx="3028158" cy="1583862"/>
          </a:xfrm>
          <a:prstGeom prst="rect">
            <a:avLst/>
          </a:prstGeom>
        </p:spPr>
        <p:txBody>
          <a:bodyPr anchor="t"/>
          <a:lstStyle>
            <a:lvl1pPr marL="342900" indent="-342900" algn="l" defTabSz="914400" rtl="0" eaLnBrk="1" latinLnBrk="0" hangingPunct="1">
              <a:spcBef>
                <a:spcPct val="20000"/>
              </a:spcBef>
              <a:buClr>
                <a:schemeClr val="tx2"/>
              </a:buClr>
              <a:buFontTx/>
              <a:buBlip>
                <a:blip r:embed="rId3"/>
              </a:buBlip>
              <a:defRPr sz="2400"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FontTx/>
              <a:buBlip>
                <a:blip r:embed="rId3"/>
              </a:buBlip>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Tx/>
              <a:buBlip>
                <a:blip r:embed="rId3"/>
              </a:buBlip>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Tx/>
              <a:buBlip>
                <a:blip r:embed="rId3"/>
              </a:buBlip>
              <a:defRPr sz="16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Tx/>
              <a:buBlip>
                <a:blip r:embed="rId3"/>
              </a:buBlip>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887554" rtl="0" eaLnBrk="1" fontAlgn="auto" latinLnBrk="0" hangingPunct="1">
              <a:lnSpc>
                <a:spcPts val="4368"/>
              </a:lnSpc>
              <a:spcBef>
                <a:spcPct val="20000"/>
              </a:spcBef>
              <a:spcAft>
                <a:spcPts val="0"/>
              </a:spcAft>
              <a:buClr>
                <a:srgbClr val="44546A"/>
              </a:buClr>
              <a:buSzTx/>
              <a:buFontTx/>
              <a:buNone/>
              <a:tabLst/>
              <a:defRPr/>
            </a:pPr>
            <a:r>
              <a:rPr kumimoji="0" lang="en-US" sz="3200" b="1" i="0" u="none" strike="noStrike" kern="1200" cap="none" spc="0" normalizeH="0" baseline="0" noProof="0" dirty="0">
                <a:ln>
                  <a:noFill/>
                </a:ln>
                <a:solidFill>
                  <a:srgbClr val="88DEFF"/>
                </a:solidFill>
                <a:effectLst/>
                <a:uLnTx/>
                <a:uFillTx/>
                <a:latin typeface="Roboto" panose="020B0604020202020204" charset="0"/>
                <a:ea typeface="Roboto" panose="020B0604020202020204" charset="0"/>
                <a:cs typeface="+mn-cs"/>
              </a:rPr>
              <a:t>4.3M</a:t>
            </a:r>
          </a:p>
          <a:p>
            <a:pPr marL="0" marR="0" lvl="0" indent="0" algn="ctr" defTabSz="887554" rtl="0" eaLnBrk="1" fontAlgn="auto" latinLnBrk="0" hangingPunct="1">
              <a:lnSpc>
                <a:spcPts val="1941"/>
              </a:lnSpc>
              <a:spcBef>
                <a:spcPct val="20000"/>
              </a:spcBef>
              <a:spcAft>
                <a:spcPts val="0"/>
              </a:spcAft>
              <a:buClr>
                <a:srgbClr val="44546A"/>
              </a:buClr>
              <a:buSzTx/>
              <a:buFontTx/>
              <a:buNone/>
              <a:tabLst/>
              <a:defRPr/>
            </a:pPr>
            <a:r>
              <a:rPr kumimoji="0" lang="en-US" sz="2400" b="0" i="0" u="none" strike="noStrike" kern="1200" cap="none" spc="0" normalizeH="0" baseline="0" noProof="0" dirty="0">
                <a:ln>
                  <a:noFill/>
                </a:ln>
                <a:solidFill>
                  <a:srgbClr val="2D3545"/>
                </a:solidFill>
                <a:effectLst/>
                <a:uLnTx/>
                <a:uFillTx/>
                <a:latin typeface="Roboto" panose="020B0604020202020204" charset="0"/>
                <a:ea typeface="Roboto" panose="020B0604020202020204" charset="0"/>
                <a:cs typeface="+mn-cs"/>
              </a:rPr>
              <a:t>Square Feet</a:t>
            </a:r>
          </a:p>
          <a:p>
            <a:pPr marL="0" marR="0" lvl="0" indent="0" algn="ctr" defTabSz="887554" rtl="0" eaLnBrk="1" fontAlgn="auto" latinLnBrk="0" hangingPunct="1">
              <a:lnSpc>
                <a:spcPts val="1941"/>
              </a:lnSpc>
              <a:spcBef>
                <a:spcPct val="20000"/>
              </a:spcBef>
              <a:spcAft>
                <a:spcPts val="0"/>
              </a:spcAft>
              <a:buClr>
                <a:srgbClr val="44546A"/>
              </a:buClr>
              <a:buSzTx/>
              <a:buFontTx/>
              <a:buNone/>
              <a:tabLst/>
              <a:defRPr/>
            </a:pPr>
            <a:r>
              <a:rPr kumimoji="0" lang="en-US" sz="1600" b="0" i="0" u="none" strike="noStrike" kern="1200" cap="none" spc="0" normalizeH="0" baseline="0" noProof="0" dirty="0">
                <a:ln>
                  <a:noFill/>
                </a:ln>
                <a:solidFill>
                  <a:srgbClr val="2D3545"/>
                </a:solidFill>
                <a:effectLst/>
                <a:uLnTx/>
                <a:uFillTx/>
                <a:latin typeface="Roboto" panose="020B0604020202020204" charset="0"/>
                <a:ea typeface="Roboto" panose="020B0604020202020204" charset="0"/>
                <a:cs typeface="+mn-cs"/>
              </a:rPr>
              <a:t>real estate transactions completed in 2021</a:t>
            </a:r>
          </a:p>
        </p:txBody>
      </p:sp>
      <p:sp>
        <p:nvSpPr>
          <p:cNvPr id="35" name="Text Placeholder 4">
            <a:extLst>
              <a:ext uri="{FF2B5EF4-FFF2-40B4-BE49-F238E27FC236}">
                <a16:creationId xmlns:a16="http://schemas.microsoft.com/office/drawing/2014/main" id="{E43B8066-5972-4BA2-935E-E2F6E8035591}"/>
              </a:ext>
            </a:extLst>
          </p:cNvPr>
          <p:cNvSpPr txBox="1">
            <a:spLocks/>
          </p:cNvSpPr>
          <p:nvPr/>
        </p:nvSpPr>
        <p:spPr>
          <a:xfrm>
            <a:off x="9914410" y="1084487"/>
            <a:ext cx="3078646" cy="1296279"/>
          </a:xfrm>
          <a:prstGeom prst="rect">
            <a:avLst/>
          </a:prstGeom>
        </p:spPr>
        <p:txBody>
          <a:bodyPr anchor="t"/>
          <a:lstStyle>
            <a:lvl1pPr marL="342900" indent="-342900" algn="l" defTabSz="914400" rtl="0" eaLnBrk="1" latinLnBrk="0" hangingPunct="1">
              <a:spcBef>
                <a:spcPct val="20000"/>
              </a:spcBef>
              <a:buClr>
                <a:schemeClr val="tx2"/>
              </a:buClr>
              <a:buFontTx/>
              <a:buBlip>
                <a:blip r:embed="rId3"/>
              </a:buBlip>
              <a:defRPr sz="2400"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FontTx/>
              <a:buBlip>
                <a:blip r:embed="rId3"/>
              </a:buBlip>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Tx/>
              <a:buBlip>
                <a:blip r:embed="rId3"/>
              </a:buBlip>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Tx/>
              <a:buBlip>
                <a:blip r:embed="rId3"/>
              </a:buBlip>
              <a:defRPr sz="16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Tx/>
              <a:buBlip>
                <a:blip r:embed="rId3"/>
              </a:buBlip>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887554" rtl="0" eaLnBrk="1" fontAlgn="auto" latinLnBrk="0" hangingPunct="1">
              <a:lnSpc>
                <a:spcPts val="4368"/>
              </a:lnSpc>
              <a:spcBef>
                <a:spcPts val="2252"/>
              </a:spcBef>
              <a:spcAft>
                <a:spcPts val="0"/>
              </a:spcAft>
              <a:buClr>
                <a:srgbClr val="44546A"/>
              </a:buClr>
              <a:buSzTx/>
              <a:buFontTx/>
              <a:buNone/>
              <a:tabLst/>
              <a:defRPr/>
            </a:pPr>
            <a:r>
              <a:rPr kumimoji="0" lang="en-US" sz="3200" b="1" i="0" u="none" strike="noStrike" kern="1200" cap="none" spc="0" normalizeH="0" baseline="30000" noProof="0" dirty="0">
                <a:ln>
                  <a:noFill/>
                </a:ln>
                <a:solidFill>
                  <a:srgbClr val="88DEFF"/>
                </a:solidFill>
                <a:effectLst/>
                <a:uLnTx/>
                <a:uFillTx/>
                <a:latin typeface="Roboto" panose="020B0604020202020204" charset="0"/>
                <a:ea typeface="Roboto" panose="020B0604020202020204" charset="0"/>
                <a:cs typeface="+mn-cs"/>
              </a:rPr>
              <a:t>$</a:t>
            </a:r>
            <a:r>
              <a:rPr kumimoji="0" lang="en-US" sz="3200" b="1" i="0" u="none" strike="noStrike" kern="1200" cap="none" spc="0" normalizeH="0" baseline="0" noProof="0" dirty="0">
                <a:ln>
                  <a:noFill/>
                </a:ln>
                <a:solidFill>
                  <a:srgbClr val="88DEFF"/>
                </a:solidFill>
                <a:effectLst/>
                <a:uLnTx/>
                <a:uFillTx/>
                <a:latin typeface="Roboto" panose="020B0604020202020204" charset="0"/>
                <a:ea typeface="Roboto" panose="020B0604020202020204" charset="0"/>
                <a:cs typeface="+mn-cs"/>
              </a:rPr>
              <a:t>283M</a:t>
            </a:r>
            <a:endParaRPr kumimoji="0" lang="en-US" sz="2400" b="0" i="0" u="none" strike="noStrike" kern="1200" cap="none" spc="0" normalizeH="0" baseline="0" noProof="0" dirty="0">
              <a:ln>
                <a:noFill/>
              </a:ln>
              <a:solidFill>
                <a:srgbClr val="88DEFF"/>
              </a:solidFill>
              <a:effectLst/>
              <a:uLnTx/>
              <a:uFillTx/>
              <a:latin typeface="Roboto" panose="020B0604020202020204" charset="0"/>
              <a:ea typeface="Roboto" panose="020B0604020202020204" charset="0"/>
              <a:cs typeface="+mn-cs"/>
            </a:endParaRPr>
          </a:p>
          <a:p>
            <a:pPr marL="0" marR="0" lvl="0" indent="0" algn="ctr" defTabSz="887554" rtl="0" eaLnBrk="1" fontAlgn="auto" latinLnBrk="0" hangingPunct="1">
              <a:lnSpc>
                <a:spcPts val="1941"/>
              </a:lnSpc>
              <a:spcBef>
                <a:spcPct val="20000"/>
              </a:spcBef>
              <a:spcAft>
                <a:spcPts val="0"/>
              </a:spcAft>
              <a:buClr>
                <a:srgbClr val="44546A"/>
              </a:buClr>
              <a:buSzTx/>
              <a:buFontTx/>
              <a:buNone/>
              <a:tabLst/>
              <a:defRPr/>
            </a:pPr>
            <a:r>
              <a:rPr kumimoji="0" lang="en-US" sz="2400" b="0" i="0" u="none" strike="noStrike" kern="1200" cap="none" spc="0" normalizeH="0" baseline="0" noProof="0" dirty="0">
                <a:ln>
                  <a:noFill/>
                </a:ln>
                <a:solidFill>
                  <a:srgbClr val="2D3545"/>
                </a:solidFill>
                <a:effectLst/>
                <a:uLnTx/>
                <a:uFillTx/>
                <a:latin typeface="Roboto" panose="020B0604020202020204" charset="0"/>
                <a:ea typeface="Roboto" panose="020B0604020202020204" charset="0"/>
                <a:cs typeface="+mn-cs"/>
              </a:rPr>
              <a:t>Real Estate</a:t>
            </a:r>
          </a:p>
          <a:p>
            <a:pPr marL="0" marR="0" lvl="0" indent="0" algn="ctr" defTabSz="887554" rtl="0" eaLnBrk="1" fontAlgn="auto" latinLnBrk="0" hangingPunct="1">
              <a:lnSpc>
                <a:spcPts val="1941"/>
              </a:lnSpc>
              <a:spcBef>
                <a:spcPct val="20000"/>
              </a:spcBef>
              <a:spcAft>
                <a:spcPts val="0"/>
              </a:spcAft>
              <a:buClr>
                <a:srgbClr val="44546A"/>
              </a:buClr>
              <a:buSzTx/>
              <a:buFontTx/>
              <a:buNone/>
              <a:tabLst/>
              <a:defRPr/>
            </a:pPr>
            <a:r>
              <a:rPr kumimoji="0" lang="en-US" sz="1600" b="0" i="0" u="none" strike="noStrike" kern="1200" cap="none" spc="0" normalizeH="0" baseline="0" noProof="0" dirty="0">
                <a:ln>
                  <a:noFill/>
                </a:ln>
                <a:solidFill>
                  <a:srgbClr val="2D3545"/>
                </a:solidFill>
                <a:effectLst/>
                <a:uLnTx/>
                <a:uFillTx/>
                <a:latin typeface="Roboto" panose="020B0604020202020204" charset="0"/>
                <a:ea typeface="Roboto" panose="020B0604020202020204" charset="0"/>
                <a:cs typeface="+mn-cs"/>
              </a:rPr>
              <a:t>transaction value in 2021</a:t>
            </a:r>
          </a:p>
        </p:txBody>
      </p:sp>
      <p:sp>
        <p:nvSpPr>
          <p:cNvPr id="49" name="Text Placeholder 4">
            <a:extLst>
              <a:ext uri="{FF2B5EF4-FFF2-40B4-BE49-F238E27FC236}">
                <a16:creationId xmlns:a16="http://schemas.microsoft.com/office/drawing/2014/main" id="{D7057E66-DB69-4B96-8E0E-1604F78CC49A}"/>
              </a:ext>
            </a:extLst>
          </p:cNvPr>
          <p:cNvSpPr txBox="1">
            <a:spLocks/>
          </p:cNvSpPr>
          <p:nvPr/>
        </p:nvSpPr>
        <p:spPr>
          <a:xfrm>
            <a:off x="9983673" y="2851407"/>
            <a:ext cx="2940120" cy="1538129"/>
          </a:xfrm>
          <a:prstGeom prst="rect">
            <a:avLst/>
          </a:prstGeom>
        </p:spPr>
        <p:txBody>
          <a:bodyPr anchor="t"/>
          <a:lstStyle>
            <a:lvl1pPr marL="342900" indent="-342900" algn="l" defTabSz="914400" rtl="0" eaLnBrk="1" latinLnBrk="0" hangingPunct="1">
              <a:spcBef>
                <a:spcPct val="20000"/>
              </a:spcBef>
              <a:buClr>
                <a:schemeClr val="tx2"/>
              </a:buClr>
              <a:buFontTx/>
              <a:buBlip>
                <a:blip r:embed="rId3"/>
              </a:buBlip>
              <a:defRPr sz="2400"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FontTx/>
              <a:buBlip>
                <a:blip r:embed="rId3"/>
              </a:buBlip>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Tx/>
              <a:buBlip>
                <a:blip r:embed="rId3"/>
              </a:buBlip>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Tx/>
              <a:buBlip>
                <a:blip r:embed="rId3"/>
              </a:buBlip>
              <a:defRPr sz="16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Tx/>
              <a:buBlip>
                <a:blip r:embed="rId3"/>
              </a:buBlip>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887554" rtl="0" eaLnBrk="1" fontAlgn="auto" latinLnBrk="0" hangingPunct="1">
              <a:lnSpc>
                <a:spcPts val="4368"/>
              </a:lnSpc>
              <a:spcBef>
                <a:spcPts val="2252"/>
              </a:spcBef>
              <a:spcAft>
                <a:spcPts val="0"/>
              </a:spcAft>
              <a:buClr>
                <a:srgbClr val="44546A"/>
              </a:buClr>
              <a:buSzTx/>
              <a:buFontTx/>
              <a:buNone/>
              <a:tabLst/>
              <a:defRPr/>
            </a:pPr>
            <a:r>
              <a:rPr kumimoji="0" lang="en-US" sz="3200" b="1" i="0" u="none" strike="noStrike" kern="1200" cap="none" spc="0" normalizeH="0" baseline="30000" noProof="0" dirty="0">
                <a:ln>
                  <a:noFill/>
                </a:ln>
                <a:solidFill>
                  <a:srgbClr val="88DEFF"/>
                </a:solidFill>
                <a:effectLst/>
                <a:uLnTx/>
                <a:uFillTx/>
                <a:latin typeface="Roboto" panose="020B0604020202020204" charset="0"/>
                <a:ea typeface="Roboto" panose="020B0604020202020204" charset="0"/>
                <a:cs typeface="+mn-cs"/>
              </a:rPr>
              <a:t>$</a:t>
            </a:r>
            <a:r>
              <a:rPr kumimoji="0" lang="en-US" sz="3200" b="1" i="0" u="none" strike="noStrike" kern="1200" cap="none" spc="0" normalizeH="0" baseline="0" noProof="0" dirty="0">
                <a:ln>
                  <a:noFill/>
                </a:ln>
                <a:solidFill>
                  <a:srgbClr val="88DEFF"/>
                </a:solidFill>
                <a:effectLst/>
                <a:uLnTx/>
                <a:uFillTx/>
                <a:latin typeface="Roboto" panose="020B0604020202020204" charset="0"/>
                <a:ea typeface="Roboto" panose="020B0604020202020204" charset="0"/>
                <a:cs typeface="+mn-cs"/>
              </a:rPr>
              <a:t>550M+</a:t>
            </a:r>
          </a:p>
          <a:p>
            <a:pPr marL="0" marR="0" lvl="0" indent="0" algn="ctr" defTabSz="887554" rtl="0" eaLnBrk="1" fontAlgn="auto" latinLnBrk="0" hangingPunct="1">
              <a:lnSpc>
                <a:spcPts val="1941"/>
              </a:lnSpc>
              <a:spcBef>
                <a:spcPct val="20000"/>
              </a:spcBef>
              <a:spcAft>
                <a:spcPts val="0"/>
              </a:spcAft>
              <a:buClr>
                <a:srgbClr val="44546A"/>
              </a:buClr>
              <a:buSzTx/>
              <a:buFontTx/>
              <a:buNone/>
              <a:tabLst/>
              <a:defRPr/>
            </a:pPr>
            <a:r>
              <a:rPr kumimoji="0" lang="en-US" sz="2400" b="0" i="0" u="none" strike="noStrike" kern="1200" cap="none" spc="0" normalizeH="0" baseline="0" noProof="0" dirty="0">
                <a:ln>
                  <a:noFill/>
                </a:ln>
                <a:solidFill>
                  <a:srgbClr val="2D3545"/>
                </a:solidFill>
                <a:effectLst/>
                <a:uLnTx/>
                <a:uFillTx/>
                <a:latin typeface="Roboto" panose="020B0604020202020204" charset="0"/>
                <a:ea typeface="Roboto" panose="020B0604020202020204" charset="0"/>
                <a:cs typeface="+mn-cs"/>
              </a:rPr>
              <a:t>Discretionary</a:t>
            </a:r>
          </a:p>
          <a:p>
            <a:pPr marL="0" marR="0" lvl="0" indent="0" algn="ctr" defTabSz="887554" rtl="0" eaLnBrk="1" fontAlgn="auto" latinLnBrk="0" hangingPunct="1">
              <a:lnSpc>
                <a:spcPts val="1941"/>
              </a:lnSpc>
              <a:spcBef>
                <a:spcPct val="20000"/>
              </a:spcBef>
              <a:spcAft>
                <a:spcPts val="0"/>
              </a:spcAft>
              <a:buClr>
                <a:srgbClr val="44546A"/>
              </a:buClr>
              <a:buSzTx/>
              <a:buFontTx/>
              <a:buNone/>
              <a:tabLst/>
              <a:defRPr/>
            </a:pPr>
            <a:r>
              <a:rPr kumimoji="0" lang="en-US" sz="2400" b="0" i="0" u="none" strike="noStrike" kern="1200" cap="none" spc="0" normalizeH="0" baseline="0" noProof="0" dirty="0">
                <a:ln>
                  <a:noFill/>
                </a:ln>
                <a:solidFill>
                  <a:srgbClr val="2D3545"/>
                </a:solidFill>
                <a:effectLst/>
                <a:uLnTx/>
                <a:uFillTx/>
                <a:latin typeface="Roboto" panose="020B0604020202020204" charset="0"/>
                <a:ea typeface="Roboto" panose="020B0604020202020204" charset="0"/>
                <a:cs typeface="+mn-cs"/>
              </a:rPr>
              <a:t>Incentives</a:t>
            </a:r>
          </a:p>
          <a:p>
            <a:pPr marL="0" marR="0" lvl="0" indent="0" algn="ctr" defTabSz="887554" rtl="0" eaLnBrk="1" fontAlgn="auto" latinLnBrk="0" hangingPunct="1">
              <a:lnSpc>
                <a:spcPts val="1941"/>
              </a:lnSpc>
              <a:spcBef>
                <a:spcPct val="20000"/>
              </a:spcBef>
              <a:spcAft>
                <a:spcPts val="0"/>
              </a:spcAft>
              <a:buClr>
                <a:srgbClr val="44546A"/>
              </a:buClr>
              <a:buSzTx/>
              <a:buFontTx/>
              <a:buNone/>
              <a:tabLst/>
              <a:defRPr/>
            </a:pPr>
            <a:r>
              <a:rPr kumimoji="0" lang="en-US" sz="1600" b="0" i="0" u="none" strike="noStrike" kern="1200" cap="none" spc="0" normalizeH="0" baseline="0" noProof="0" dirty="0">
                <a:ln>
                  <a:noFill/>
                </a:ln>
                <a:solidFill>
                  <a:srgbClr val="2D3545"/>
                </a:solidFill>
                <a:effectLst/>
                <a:uLnTx/>
                <a:uFillTx/>
                <a:latin typeface="Roboto" panose="020B0604020202020204" charset="0"/>
                <a:ea typeface="Roboto" panose="020B0604020202020204" charset="0"/>
                <a:cs typeface="+mn-cs"/>
              </a:rPr>
              <a:t>negotiated for our clients</a:t>
            </a:r>
          </a:p>
        </p:txBody>
      </p:sp>
      <p:sp>
        <p:nvSpPr>
          <p:cNvPr id="43" name="Text Placeholder 4">
            <a:extLst>
              <a:ext uri="{FF2B5EF4-FFF2-40B4-BE49-F238E27FC236}">
                <a16:creationId xmlns:a16="http://schemas.microsoft.com/office/drawing/2014/main" id="{5237539B-4069-4EB0-B12C-EE6B5B102255}"/>
              </a:ext>
            </a:extLst>
          </p:cNvPr>
          <p:cNvSpPr txBox="1">
            <a:spLocks/>
          </p:cNvSpPr>
          <p:nvPr/>
        </p:nvSpPr>
        <p:spPr>
          <a:xfrm>
            <a:off x="6916525" y="964561"/>
            <a:ext cx="2828378" cy="1536131"/>
          </a:xfrm>
          <a:prstGeom prst="rect">
            <a:avLst/>
          </a:prstGeom>
        </p:spPr>
        <p:txBody>
          <a:bodyPr anchor="t"/>
          <a:lstStyle>
            <a:lvl1pPr marL="342900" indent="-342900" algn="l" defTabSz="914400" rtl="0" eaLnBrk="1" latinLnBrk="0" hangingPunct="1">
              <a:spcBef>
                <a:spcPct val="20000"/>
              </a:spcBef>
              <a:buClr>
                <a:schemeClr val="tx2"/>
              </a:buClr>
              <a:buFontTx/>
              <a:buBlip>
                <a:blip r:embed="rId3"/>
              </a:buBlip>
              <a:defRPr sz="2400"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FontTx/>
              <a:buBlip>
                <a:blip r:embed="rId3"/>
              </a:buBlip>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Tx/>
              <a:buBlip>
                <a:blip r:embed="rId3"/>
              </a:buBlip>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Tx/>
              <a:buBlip>
                <a:blip r:embed="rId3"/>
              </a:buBlip>
              <a:defRPr sz="16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Tx/>
              <a:buBlip>
                <a:blip r:embed="rId3"/>
              </a:buBlip>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887554" rtl="0" eaLnBrk="1" fontAlgn="auto" latinLnBrk="0" hangingPunct="1">
              <a:lnSpc>
                <a:spcPts val="4368"/>
              </a:lnSpc>
              <a:spcBef>
                <a:spcPct val="20000"/>
              </a:spcBef>
              <a:spcAft>
                <a:spcPts val="0"/>
              </a:spcAft>
              <a:buClr>
                <a:srgbClr val="44546A"/>
              </a:buClr>
              <a:buSzTx/>
              <a:buFontTx/>
              <a:buNone/>
              <a:tabLst/>
              <a:defRPr/>
            </a:pPr>
            <a:r>
              <a:rPr kumimoji="0" lang="en-US" sz="3200" b="1" i="0" u="none" strike="noStrike" kern="1200" cap="none" spc="0" normalizeH="0" baseline="0" noProof="0" dirty="0">
                <a:ln>
                  <a:noFill/>
                </a:ln>
                <a:solidFill>
                  <a:srgbClr val="88DEFF"/>
                </a:solidFill>
                <a:effectLst/>
                <a:uLnTx/>
                <a:uFillTx/>
                <a:latin typeface="Roboto" panose="020B0604020202020204" charset="0"/>
                <a:ea typeface="Roboto" panose="020B0604020202020204" charset="0"/>
                <a:cs typeface="+mn-cs"/>
              </a:rPr>
              <a:t>50+</a:t>
            </a:r>
          </a:p>
          <a:p>
            <a:pPr marL="0" marR="0" lvl="0" indent="0" algn="ctr" defTabSz="887554" rtl="0" eaLnBrk="1" fontAlgn="auto" latinLnBrk="0" hangingPunct="1">
              <a:lnSpc>
                <a:spcPts val="1941"/>
              </a:lnSpc>
              <a:spcBef>
                <a:spcPct val="20000"/>
              </a:spcBef>
              <a:spcAft>
                <a:spcPts val="0"/>
              </a:spcAft>
              <a:buClr>
                <a:srgbClr val="44546A"/>
              </a:buClr>
              <a:buSzTx/>
              <a:buFontTx/>
              <a:buNone/>
              <a:tabLst/>
              <a:defRPr/>
            </a:pPr>
            <a:r>
              <a:rPr kumimoji="0" lang="en-US" sz="2400" b="0" i="0" u="none" strike="noStrike" kern="1200" cap="none" spc="0" normalizeH="0" baseline="0" noProof="0" dirty="0">
                <a:ln>
                  <a:noFill/>
                </a:ln>
                <a:solidFill>
                  <a:srgbClr val="2D3545"/>
                </a:solidFill>
                <a:effectLst/>
                <a:uLnTx/>
                <a:uFillTx/>
                <a:latin typeface="Roboto" panose="020B0604020202020204" charset="0"/>
                <a:ea typeface="Roboto" panose="020B0604020202020204" charset="0"/>
                <a:cs typeface="+mn-cs"/>
              </a:rPr>
              <a:t>Full-Service</a:t>
            </a:r>
          </a:p>
          <a:p>
            <a:pPr marL="0" marR="0" lvl="0" indent="0" algn="ctr" defTabSz="887554" rtl="0" eaLnBrk="1" fontAlgn="auto" latinLnBrk="0" hangingPunct="1">
              <a:lnSpc>
                <a:spcPts val="1941"/>
              </a:lnSpc>
              <a:spcBef>
                <a:spcPct val="20000"/>
              </a:spcBef>
              <a:spcAft>
                <a:spcPts val="0"/>
              </a:spcAft>
              <a:buClr>
                <a:srgbClr val="44546A"/>
              </a:buClr>
              <a:buSzTx/>
              <a:buFontTx/>
              <a:buNone/>
              <a:tabLst/>
              <a:defRPr/>
            </a:pPr>
            <a:r>
              <a:rPr kumimoji="0" lang="en-US" sz="2400" b="0" i="0" u="none" strike="noStrike" kern="1200" cap="none" spc="0" normalizeH="0" baseline="0" noProof="0" dirty="0">
                <a:ln>
                  <a:noFill/>
                </a:ln>
                <a:solidFill>
                  <a:srgbClr val="2D3545"/>
                </a:solidFill>
                <a:effectLst/>
                <a:uLnTx/>
                <a:uFillTx/>
                <a:latin typeface="Roboto" panose="020B0604020202020204" charset="0"/>
                <a:ea typeface="Roboto" panose="020B0604020202020204" charset="0"/>
                <a:cs typeface="+mn-cs"/>
              </a:rPr>
              <a:t>Projects</a:t>
            </a:r>
          </a:p>
          <a:p>
            <a:pPr marL="0" marR="0" lvl="0" indent="0" algn="ctr" defTabSz="887554" rtl="0" eaLnBrk="1" fontAlgn="auto" latinLnBrk="0" hangingPunct="1">
              <a:lnSpc>
                <a:spcPts val="1941"/>
              </a:lnSpc>
              <a:spcBef>
                <a:spcPct val="20000"/>
              </a:spcBef>
              <a:spcAft>
                <a:spcPts val="0"/>
              </a:spcAft>
              <a:buClr>
                <a:srgbClr val="44546A"/>
              </a:buClr>
              <a:buSzTx/>
              <a:buFontTx/>
              <a:buNone/>
              <a:tabLst/>
              <a:defRPr/>
            </a:pPr>
            <a:r>
              <a:rPr kumimoji="0" lang="en-US" sz="1600" b="0" i="0" u="none" strike="noStrike" kern="1200" cap="none" spc="0" normalizeH="0" baseline="0" noProof="0" dirty="0">
                <a:ln>
                  <a:noFill/>
                </a:ln>
                <a:solidFill>
                  <a:srgbClr val="2D3545"/>
                </a:solidFill>
                <a:effectLst/>
                <a:uLnTx/>
                <a:uFillTx/>
                <a:latin typeface="Roboto" panose="020B0604020202020204" charset="0"/>
                <a:ea typeface="Roboto" panose="020B0604020202020204" charset="0"/>
                <a:cs typeface="+mn-cs"/>
              </a:rPr>
              <a:t>completed each year</a:t>
            </a:r>
          </a:p>
        </p:txBody>
      </p:sp>
      <p:sp>
        <p:nvSpPr>
          <p:cNvPr id="50" name="Text Placeholder 4">
            <a:extLst>
              <a:ext uri="{FF2B5EF4-FFF2-40B4-BE49-F238E27FC236}">
                <a16:creationId xmlns:a16="http://schemas.microsoft.com/office/drawing/2014/main" id="{E5A1B12D-3D5C-47F0-873C-5149A83A67ED}"/>
              </a:ext>
            </a:extLst>
          </p:cNvPr>
          <p:cNvSpPr txBox="1">
            <a:spLocks/>
          </p:cNvSpPr>
          <p:nvPr/>
        </p:nvSpPr>
        <p:spPr>
          <a:xfrm>
            <a:off x="3351827" y="969195"/>
            <a:ext cx="3078647" cy="1526863"/>
          </a:xfrm>
          <a:prstGeom prst="rect">
            <a:avLst/>
          </a:prstGeom>
        </p:spPr>
        <p:txBody>
          <a:bodyPr anchor="t"/>
          <a:lstStyle>
            <a:lvl1pPr marL="342900" indent="-342900" algn="l" defTabSz="914400" rtl="0" eaLnBrk="1" latinLnBrk="0" hangingPunct="1">
              <a:spcBef>
                <a:spcPct val="20000"/>
              </a:spcBef>
              <a:buClr>
                <a:schemeClr val="tx2"/>
              </a:buClr>
              <a:buFontTx/>
              <a:buBlip>
                <a:blip r:embed="rId3"/>
              </a:buBlip>
              <a:defRPr sz="2400"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FontTx/>
              <a:buBlip>
                <a:blip r:embed="rId3"/>
              </a:buBlip>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Tx/>
              <a:buBlip>
                <a:blip r:embed="rId3"/>
              </a:buBlip>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Tx/>
              <a:buBlip>
                <a:blip r:embed="rId3"/>
              </a:buBlip>
              <a:defRPr sz="16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Tx/>
              <a:buBlip>
                <a:blip r:embed="rId3"/>
              </a:buBlip>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887554" rtl="0" eaLnBrk="1" fontAlgn="auto" latinLnBrk="0" hangingPunct="1">
              <a:lnSpc>
                <a:spcPts val="4368"/>
              </a:lnSpc>
              <a:spcBef>
                <a:spcPct val="20000"/>
              </a:spcBef>
              <a:spcAft>
                <a:spcPts val="0"/>
              </a:spcAft>
              <a:buClr>
                <a:srgbClr val="44546A"/>
              </a:buClr>
              <a:buSzTx/>
              <a:buFontTx/>
              <a:buNone/>
              <a:tabLst/>
              <a:defRPr/>
            </a:pPr>
            <a:r>
              <a:rPr kumimoji="0" lang="en-US" sz="3200" b="1" i="0" u="none" strike="noStrike" kern="1200" cap="none" spc="0" normalizeH="0" baseline="0" noProof="0" dirty="0">
                <a:ln>
                  <a:noFill/>
                </a:ln>
                <a:solidFill>
                  <a:srgbClr val="88DEFF"/>
                </a:solidFill>
                <a:effectLst/>
                <a:uLnTx/>
                <a:uFillTx/>
                <a:latin typeface="Roboto" panose="020B0604020202020204" charset="0"/>
                <a:ea typeface="Roboto" panose="020B0604020202020204" charset="0"/>
                <a:cs typeface="+mn-cs"/>
              </a:rPr>
              <a:t>40+</a:t>
            </a:r>
          </a:p>
          <a:p>
            <a:pPr marL="0" marR="0" lvl="0" indent="0" algn="ctr" defTabSz="887554" rtl="0" eaLnBrk="1" fontAlgn="auto" latinLnBrk="0" hangingPunct="1">
              <a:lnSpc>
                <a:spcPts val="1941"/>
              </a:lnSpc>
              <a:spcBef>
                <a:spcPct val="20000"/>
              </a:spcBef>
              <a:spcAft>
                <a:spcPts val="0"/>
              </a:spcAft>
              <a:buClr>
                <a:srgbClr val="44546A"/>
              </a:buClr>
              <a:buSzTx/>
              <a:buFontTx/>
              <a:buNone/>
              <a:tabLst/>
              <a:defRPr/>
            </a:pPr>
            <a:r>
              <a:rPr kumimoji="0" lang="en-US" sz="2400" b="0" i="0" u="none" strike="noStrike" kern="1200" cap="none" spc="0" normalizeH="0" baseline="0" noProof="0" dirty="0">
                <a:ln>
                  <a:noFill/>
                </a:ln>
                <a:solidFill>
                  <a:srgbClr val="2D3545"/>
                </a:solidFill>
                <a:effectLst/>
                <a:uLnTx/>
                <a:uFillTx/>
                <a:latin typeface="Roboto" panose="020B0604020202020204" charset="0"/>
                <a:ea typeface="Roboto" panose="020B0604020202020204" charset="0"/>
                <a:cs typeface="+mn-cs"/>
              </a:rPr>
              <a:t>Employees</a:t>
            </a:r>
          </a:p>
          <a:p>
            <a:pPr marL="0" marR="0" lvl="0" indent="0" algn="ctr" defTabSz="887554" rtl="0" eaLnBrk="1" fontAlgn="auto" latinLnBrk="0" hangingPunct="1">
              <a:lnSpc>
                <a:spcPct val="100000"/>
              </a:lnSpc>
              <a:spcBef>
                <a:spcPts val="400"/>
              </a:spcBef>
              <a:spcAft>
                <a:spcPts val="0"/>
              </a:spcAft>
              <a:buClr>
                <a:srgbClr val="44546A"/>
              </a:buClr>
              <a:buSzTx/>
              <a:buFontTx/>
              <a:buNone/>
              <a:tabLst/>
              <a:defRPr/>
            </a:pPr>
            <a:r>
              <a:rPr kumimoji="0" lang="en-US" sz="1600" b="0" i="0" u="none" strike="noStrike" kern="1200" cap="none" spc="0" normalizeH="0" baseline="0" noProof="0" dirty="0">
                <a:ln>
                  <a:noFill/>
                </a:ln>
                <a:solidFill>
                  <a:srgbClr val="2D3545"/>
                </a:solidFill>
                <a:effectLst/>
                <a:uLnTx/>
                <a:uFillTx/>
                <a:latin typeface="Roboto" panose="020B0604020202020204" charset="0"/>
                <a:ea typeface="Roboto" panose="020B0604020202020204" charset="0"/>
                <a:cs typeface="+mn-cs"/>
              </a:rPr>
              <a:t>largest independent site selection firm in the U.S.</a:t>
            </a:r>
          </a:p>
        </p:txBody>
      </p:sp>
      <p:sp>
        <p:nvSpPr>
          <p:cNvPr id="52" name="Text Placeholder 1">
            <a:extLst>
              <a:ext uri="{FF2B5EF4-FFF2-40B4-BE49-F238E27FC236}">
                <a16:creationId xmlns:a16="http://schemas.microsoft.com/office/drawing/2014/main" id="{3DF63BDE-9F95-4A58-BBC2-E14BEC108A11}"/>
              </a:ext>
            </a:extLst>
          </p:cNvPr>
          <p:cNvSpPr txBox="1">
            <a:spLocks/>
          </p:cNvSpPr>
          <p:nvPr/>
        </p:nvSpPr>
        <p:spPr>
          <a:xfrm>
            <a:off x="725727" y="1159729"/>
            <a:ext cx="2085413" cy="5415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368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2962"/>
                </a:solidFill>
                <a:effectLst/>
                <a:uLnTx/>
                <a:uFillTx/>
                <a:latin typeface="Roboto" panose="020B0604020202020204" charset="0"/>
                <a:ea typeface="Roboto" panose="020B0604020202020204" charset="0"/>
                <a:cs typeface="+mn-cs"/>
              </a:rPr>
              <a:t>Core Services</a:t>
            </a:r>
          </a:p>
        </p:txBody>
      </p:sp>
      <p:grpSp>
        <p:nvGrpSpPr>
          <p:cNvPr id="14" name="Group 13">
            <a:extLst>
              <a:ext uri="{FF2B5EF4-FFF2-40B4-BE49-F238E27FC236}">
                <a16:creationId xmlns:a16="http://schemas.microsoft.com/office/drawing/2014/main" id="{1E124BD4-B8E8-40A6-BACF-C6F737F92467}"/>
              </a:ext>
            </a:extLst>
          </p:cNvPr>
          <p:cNvGrpSpPr/>
          <p:nvPr/>
        </p:nvGrpSpPr>
        <p:grpSpPr>
          <a:xfrm>
            <a:off x="507431" y="2317699"/>
            <a:ext cx="2312305" cy="511664"/>
            <a:chOff x="572167" y="2286082"/>
            <a:chExt cx="2312305" cy="511664"/>
          </a:xfrm>
        </p:grpSpPr>
        <p:sp>
          <p:nvSpPr>
            <p:cNvPr id="57" name="TextBox 56">
              <a:extLst>
                <a:ext uri="{FF2B5EF4-FFF2-40B4-BE49-F238E27FC236}">
                  <a16:creationId xmlns:a16="http://schemas.microsoft.com/office/drawing/2014/main" id="{54819208-83BF-47C5-A811-7788BE5F6CCC}"/>
                </a:ext>
              </a:extLst>
            </p:cNvPr>
            <p:cNvSpPr txBox="1"/>
            <p:nvPr/>
          </p:nvSpPr>
          <p:spPr>
            <a:xfrm>
              <a:off x="1166897" y="2339696"/>
              <a:ext cx="1717575" cy="448841"/>
            </a:xfrm>
            <a:prstGeom prst="rect">
              <a:avLst/>
            </a:prstGeom>
            <a:noFill/>
          </p:spPr>
          <p:txBody>
            <a:bodyPr wrap="square" lIns="0" tIns="0" rIns="0" bIns="0" rtlCol="0" anchor="ctr">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479"/>
                  </a:solidFill>
                  <a:effectLst/>
                  <a:uLnTx/>
                  <a:uFillTx/>
                  <a:latin typeface="Roboto" panose="020B0604020202020204" charset="0"/>
                  <a:ea typeface="Roboto" panose="020B0604020202020204" charset="0"/>
                  <a:cs typeface="+mn-cs"/>
                </a:rPr>
                <a:t>Location Advisory Services</a:t>
              </a:r>
            </a:p>
          </p:txBody>
        </p:sp>
        <p:pic>
          <p:nvPicPr>
            <p:cNvPr id="10" name="Graphic 9" descr="Marker with solid fill">
              <a:extLst>
                <a:ext uri="{FF2B5EF4-FFF2-40B4-BE49-F238E27FC236}">
                  <a16:creationId xmlns:a16="http://schemas.microsoft.com/office/drawing/2014/main" id="{45059F84-1AF4-47B1-8450-87FA251B16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2167" y="2286082"/>
              <a:ext cx="511664" cy="511664"/>
            </a:xfrm>
            <a:prstGeom prst="rect">
              <a:avLst/>
            </a:prstGeom>
          </p:spPr>
        </p:pic>
      </p:grpSp>
      <p:grpSp>
        <p:nvGrpSpPr>
          <p:cNvPr id="13" name="Group 12">
            <a:extLst>
              <a:ext uri="{FF2B5EF4-FFF2-40B4-BE49-F238E27FC236}">
                <a16:creationId xmlns:a16="http://schemas.microsoft.com/office/drawing/2014/main" id="{86D9F0BF-1327-48C9-89EE-C9DE60F3DA92}"/>
              </a:ext>
            </a:extLst>
          </p:cNvPr>
          <p:cNvGrpSpPr/>
          <p:nvPr/>
        </p:nvGrpSpPr>
        <p:grpSpPr>
          <a:xfrm>
            <a:off x="507431" y="3503401"/>
            <a:ext cx="2109867" cy="511664"/>
            <a:chOff x="572167" y="3471784"/>
            <a:chExt cx="2109867" cy="511664"/>
          </a:xfrm>
        </p:grpSpPr>
        <p:sp>
          <p:nvSpPr>
            <p:cNvPr id="54" name="Rectangle 53">
              <a:extLst>
                <a:ext uri="{FF2B5EF4-FFF2-40B4-BE49-F238E27FC236}">
                  <a16:creationId xmlns:a16="http://schemas.microsoft.com/office/drawing/2014/main" id="{9F9AB1D5-64F6-4E77-B5CB-C25176318161}"/>
                </a:ext>
              </a:extLst>
            </p:cNvPr>
            <p:cNvSpPr/>
            <p:nvPr/>
          </p:nvSpPr>
          <p:spPr>
            <a:xfrm>
              <a:off x="1166897" y="3521674"/>
              <a:ext cx="1515137" cy="448841"/>
            </a:xfrm>
            <a:prstGeom prst="rect">
              <a:avLst/>
            </a:prstGeom>
          </p:spPr>
          <p:txBody>
            <a:bodyPr wrap="square" lIns="0" tIns="0" rIns="0" bIns="0" anchor="ctr">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479"/>
                  </a:solidFill>
                  <a:effectLst/>
                  <a:uLnTx/>
                  <a:uFillTx/>
                  <a:latin typeface="Roboto" panose="020B0604020202020204" charset="0"/>
                  <a:ea typeface="Roboto" panose="020B0604020202020204" charset="0"/>
                  <a:cs typeface="+mn-cs"/>
                </a:rPr>
                <a:t>Real Estate</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479"/>
                  </a:solidFill>
                  <a:effectLst/>
                  <a:uLnTx/>
                  <a:uFillTx/>
                  <a:latin typeface="Roboto" panose="020B0604020202020204" charset="0"/>
                  <a:ea typeface="Roboto" panose="020B0604020202020204" charset="0"/>
                  <a:cs typeface="+mn-cs"/>
                </a:rPr>
                <a:t>Services</a:t>
              </a:r>
              <a:endParaRPr kumimoji="0" lang="en-US" sz="1400" b="0" i="0" u="none" strike="noStrike" kern="1200" cap="none" spc="0" normalizeH="0" baseline="0" noProof="0" dirty="0">
                <a:ln>
                  <a:noFill/>
                </a:ln>
                <a:solidFill>
                  <a:srgbClr val="003479"/>
                </a:solidFill>
                <a:effectLst/>
                <a:uLnTx/>
                <a:uFillTx/>
                <a:latin typeface="Roboto" panose="020B0604020202020204" charset="0"/>
                <a:ea typeface="Roboto" panose="020B0604020202020204" charset="0"/>
                <a:cs typeface="+mn-cs"/>
              </a:endParaRPr>
            </a:p>
          </p:txBody>
        </p:sp>
        <p:pic>
          <p:nvPicPr>
            <p:cNvPr id="36" name="Graphic 35" descr="Building with solid fill">
              <a:extLst>
                <a:ext uri="{FF2B5EF4-FFF2-40B4-BE49-F238E27FC236}">
                  <a16:creationId xmlns:a16="http://schemas.microsoft.com/office/drawing/2014/main" id="{15DB6B9A-D954-4DD3-A2D4-1F723B8D19E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72167" y="3471784"/>
              <a:ext cx="511664" cy="511664"/>
            </a:xfrm>
            <a:prstGeom prst="rect">
              <a:avLst/>
            </a:prstGeom>
          </p:spPr>
        </p:pic>
      </p:grpSp>
      <p:grpSp>
        <p:nvGrpSpPr>
          <p:cNvPr id="12" name="Group 11">
            <a:extLst>
              <a:ext uri="{FF2B5EF4-FFF2-40B4-BE49-F238E27FC236}">
                <a16:creationId xmlns:a16="http://schemas.microsoft.com/office/drawing/2014/main" id="{AB947023-EE81-4421-9382-B3F7FA4064DA}"/>
              </a:ext>
            </a:extLst>
          </p:cNvPr>
          <p:cNvGrpSpPr/>
          <p:nvPr/>
        </p:nvGrpSpPr>
        <p:grpSpPr>
          <a:xfrm>
            <a:off x="507431" y="4687240"/>
            <a:ext cx="2312306" cy="511664"/>
            <a:chOff x="572167" y="4655623"/>
            <a:chExt cx="2312306" cy="511664"/>
          </a:xfrm>
        </p:grpSpPr>
        <p:sp>
          <p:nvSpPr>
            <p:cNvPr id="60" name="Rectangle 59">
              <a:extLst>
                <a:ext uri="{FF2B5EF4-FFF2-40B4-BE49-F238E27FC236}">
                  <a16:creationId xmlns:a16="http://schemas.microsoft.com/office/drawing/2014/main" id="{9D3D1495-0CCD-4CC5-8DC1-451B51783A3D}"/>
                </a:ext>
              </a:extLst>
            </p:cNvPr>
            <p:cNvSpPr/>
            <p:nvPr/>
          </p:nvSpPr>
          <p:spPr>
            <a:xfrm>
              <a:off x="1166898" y="4703652"/>
              <a:ext cx="1717575" cy="448841"/>
            </a:xfrm>
            <a:prstGeom prst="rect">
              <a:avLst/>
            </a:prstGeom>
          </p:spPr>
          <p:txBody>
            <a:bodyPr wrap="square" lIns="0" tIns="0" rIns="0" bIns="0" anchor="ctr">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479"/>
                  </a:solidFill>
                  <a:effectLst/>
                  <a:uLnTx/>
                  <a:uFillTx/>
                  <a:latin typeface="Roboto" panose="020B0604020202020204" charset="0"/>
                  <a:ea typeface="Roboto" panose="020B0604020202020204" charset="0"/>
                  <a:cs typeface="+mn-cs"/>
                </a:rPr>
                <a:t>Economic Incentive Services</a:t>
              </a:r>
              <a:endParaRPr kumimoji="0" lang="en-US" sz="1400" b="0" i="0" u="none" strike="noStrike" kern="1200" cap="none" spc="0" normalizeH="0" baseline="0" noProof="0" dirty="0">
                <a:ln>
                  <a:noFill/>
                </a:ln>
                <a:solidFill>
                  <a:srgbClr val="003479"/>
                </a:solidFill>
                <a:effectLst/>
                <a:uLnTx/>
                <a:uFillTx/>
                <a:latin typeface="Roboto" panose="020B0604020202020204" charset="0"/>
                <a:ea typeface="Roboto" panose="020B0604020202020204" charset="0"/>
                <a:cs typeface="+mn-cs"/>
              </a:endParaRPr>
            </a:p>
          </p:txBody>
        </p:sp>
        <p:pic>
          <p:nvPicPr>
            <p:cNvPr id="37" name="Graphic 36" descr="Money with solid fill">
              <a:extLst>
                <a:ext uri="{FF2B5EF4-FFF2-40B4-BE49-F238E27FC236}">
                  <a16:creationId xmlns:a16="http://schemas.microsoft.com/office/drawing/2014/main" id="{27361375-17DA-4690-9205-27756BCE1E4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72167" y="4655623"/>
              <a:ext cx="511664" cy="511664"/>
            </a:xfrm>
            <a:prstGeom prst="rect">
              <a:avLst/>
            </a:prstGeom>
          </p:spPr>
        </p:pic>
      </p:grpSp>
      <p:grpSp>
        <p:nvGrpSpPr>
          <p:cNvPr id="11" name="Group 10">
            <a:extLst>
              <a:ext uri="{FF2B5EF4-FFF2-40B4-BE49-F238E27FC236}">
                <a16:creationId xmlns:a16="http://schemas.microsoft.com/office/drawing/2014/main" id="{FBF9D4A7-5B60-419C-BC79-C0E2D728AC3D}"/>
              </a:ext>
            </a:extLst>
          </p:cNvPr>
          <p:cNvGrpSpPr/>
          <p:nvPr/>
        </p:nvGrpSpPr>
        <p:grpSpPr>
          <a:xfrm>
            <a:off x="507431" y="5865463"/>
            <a:ext cx="2555381" cy="511664"/>
            <a:chOff x="572167" y="5833846"/>
            <a:chExt cx="2555381" cy="511664"/>
          </a:xfrm>
        </p:grpSpPr>
        <p:sp>
          <p:nvSpPr>
            <p:cNvPr id="63" name="Rectangle 62">
              <a:extLst>
                <a:ext uri="{FF2B5EF4-FFF2-40B4-BE49-F238E27FC236}">
                  <a16:creationId xmlns:a16="http://schemas.microsoft.com/office/drawing/2014/main" id="{BC5C47F8-A042-4C72-89BC-613A6384E9AE}"/>
                </a:ext>
              </a:extLst>
            </p:cNvPr>
            <p:cNvSpPr/>
            <p:nvPr/>
          </p:nvSpPr>
          <p:spPr>
            <a:xfrm>
              <a:off x="1166898" y="5885628"/>
              <a:ext cx="1960650" cy="448841"/>
            </a:xfrm>
            <a:prstGeom prst="rect">
              <a:avLst/>
            </a:prstGeom>
          </p:spPr>
          <p:txBody>
            <a:bodyPr wrap="square" lIns="0" tIns="0" rIns="0" bIns="0" anchor="ctr">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479"/>
                  </a:solidFill>
                  <a:effectLst/>
                  <a:uLnTx/>
                  <a:uFillTx/>
                  <a:latin typeface="Roboto" panose="020B0604020202020204" charset="0"/>
                  <a:ea typeface="Roboto" panose="020B0604020202020204" charset="0"/>
                  <a:cs typeface="+mn-cs"/>
                </a:rPr>
                <a:t>Economic Development Consulting</a:t>
              </a:r>
              <a:endParaRPr kumimoji="0" lang="en-US" sz="1400" b="0" i="0" u="none" strike="noStrike" kern="1200" cap="none" spc="0" normalizeH="0" baseline="0" noProof="0" dirty="0">
                <a:ln>
                  <a:noFill/>
                </a:ln>
                <a:solidFill>
                  <a:srgbClr val="003479"/>
                </a:solidFill>
                <a:effectLst/>
                <a:uLnTx/>
                <a:uFillTx/>
                <a:latin typeface="Roboto" panose="020B0604020202020204" charset="0"/>
                <a:ea typeface="Roboto" panose="020B0604020202020204" charset="0"/>
                <a:cs typeface="+mn-cs"/>
              </a:endParaRPr>
            </a:p>
          </p:txBody>
        </p:sp>
        <p:pic>
          <p:nvPicPr>
            <p:cNvPr id="38" name="Graphic 37" descr="Modern architecture with solid fill">
              <a:extLst>
                <a:ext uri="{FF2B5EF4-FFF2-40B4-BE49-F238E27FC236}">
                  <a16:creationId xmlns:a16="http://schemas.microsoft.com/office/drawing/2014/main" id="{60C3F907-0648-428C-9C8A-8F6DDE0436F6}"/>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72167" y="5833846"/>
              <a:ext cx="511664" cy="511664"/>
            </a:xfrm>
            <a:prstGeom prst="rect">
              <a:avLst/>
            </a:prstGeom>
          </p:spPr>
        </p:pic>
      </p:grpSp>
      <p:cxnSp>
        <p:nvCxnSpPr>
          <p:cNvPr id="17" name="Straight Connector 16">
            <a:extLst>
              <a:ext uri="{FF2B5EF4-FFF2-40B4-BE49-F238E27FC236}">
                <a16:creationId xmlns:a16="http://schemas.microsoft.com/office/drawing/2014/main" id="{D567581D-80F4-4D09-993B-86C9FB0888C0}"/>
              </a:ext>
            </a:extLst>
          </p:cNvPr>
          <p:cNvCxnSpPr/>
          <p:nvPr/>
        </p:nvCxnSpPr>
        <p:spPr>
          <a:xfrm>
            <a:off x="3485212" y="2658396"/>
            <a:ext cx="9824388"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9CCC678C-58CB-48C0-9C7E-F6145C704290}"/>
              </a:ext>
            </a:extLst>
          </p:cNvPr>
          <p:cNvPicPr>
            <a:picLocks noChangeAspect="1"/>
          </p:cNvPicPr>
          <p:nvPr/>
        </p:nvPicPr>
        <p:blipFill>
          <a:blip r:embed="rId12"/>
          <a:stretch>
            <a:fillRect/>
          </a:stretch>
        </p:blipFill>
        <p:spPr>
          <a:xfrm>
            <a:off x="8222285" y="4665437"/>
            <a:ext cx="4936711" cy="2868542"/>
          </a:xfrm>
          <a:prstGeom prst="rect">
            <a:avLst/>
          </a:prstGeom>
        </p:spPr>
      </p:pic>
      <p:grpSp>
        <p:nvGrpSpPr>
          <p:cNvPr id="40" name="Group 39">
            <a:extLst>
              <a:ext uri="{FF2B5EF4-FFF2-40B4-BE49-F238E27FC236}">
                <a16:creationId xmlns:a16="http://schemas.microsoft.com/office/drawing/2014/main" id="{8D299EA2-E3A4-E72F-D164-F7EC09EF81EF}"/>
              </a:ext>
            </a:extLst>
          </p:cNvPr>
          <p:cNvGrpSpPr/>
          <p:nvPr/>
        </p:nvGrpSpPr>
        <p:grpSpPr>
          <a:xfrm>
            <a:off x="3485212" y="5911783"/>
            <a:ext cx="4737073" cy="1133946"/>
            <a:chOff x="7487249" y="2331848"/>
            <a:chExt cx="6177222" cy="1133946"/>
          </a:xfrm>
        </p:grpSpPr>
        <p:sp>
          <p:nvSpPr>
            <p:cNvPr id="41" name="Google Shape;482;p51">
              <a:extLst>
                <a:ext uri="{FF2B5EF4-FFF2-40B4-BE49-F238E27FC236}">
                  <a16:creationId xmlns:a16="http://schemas.microsoft.com/office/drawing/2014/main" id="{A28D48F4-CBD5-EC10-3B5F-3E74876B786F}"/>
                </a:ext>
              </a:extLst>
            </p:cNvPr>
            <p:cNvSpPr txBox="1">
              <a:spLocks/>
            </p:cNvSpPr>
            <p:nvPr/>
          </p:nvSpPr>
          <p:spPr>
            <a:xfrm>
              <a:off x="7487249" y="2683575"/>
              <a:ext cx="6177222" cy="782219"/>
            </a:xfrm>
            <a:prstGeom prst="rect">
              <a:avLst/>
            </a:prstGeom>
            <a:noFill/>
            <a:ln>
              <a:noFill/>
            </a:ln>
          </p:spPr>
          <p:txBody>
            <a:bodyPr spcFirstLastPara="1" wrap="square" lIns="138153" tIns="138153" rIns="138153" bIns="138153"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100"/>
                <a:buFont typeface="Poppins"/>
                <a:buNone/>
                <a:defRPr sz="3100" b="1"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chemeClr val="dk2"/>
                </a:buClr>
                <a:buSzPts val="3100"/>
                <a:buFont typeface="Poppins"/>
                <a:buNone/>
                <a:defRPr sz="3100" b="1"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chemeClr val="dk2"/>
                </a:buClr>
                <a:buSzPts val="3100"/>
                <a:buFont typeface="Poppins"/>
                <a:buNone/>
                <a:defRPr sz="3100" b="1"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chemeClr val="dk2"/>
                </a:buClr>
                <a:buSzPts val="3100"/>
                <a:buFont typeface="Poppins"/>
                <a:buNone/>
                <a:defRPr sz="3100" b="1"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chemeClr val="dk2"/>
                </a:buClr>
                <a:buSzPts val="3100"/>
                <a:buFont typeface="Poppins"/>
                <a:buNone/>
                <a:defRPr sz="3100" b="1"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chemeClr val="dk2"/>
                </a:buClr>
                <a:buSzPts val="3100"/>
                <a:buFont typeface="Poppins"/>
                <a:buNone/>
                <a:defRPr sz="3100" b="1"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chemeClr val="dk2"/>
                </a:buClr>
                <a:buSzPts val="3100"/>
                <a:buFont typeface="Poppins"/>
                <a:buNone/>
                <a:defRPr sz="3100" b="1"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chemeClr val="dk2"/>
                </a:buClr>
                <a:buSzPts val="3100"/>
                <a:buFont typeface="Poppins"/>
                <a:buNone/>
                <a:defRPr sz="3100" b="1"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chemeClr val="dk2"/>
                </a:buClr>
                <a:buSzPts val="3100"/>
                <a:buFont typeface="Poppins"/>
                <a:buNone/>
                <a:defRPr sz="3100" b="1" i="0" u="none" strike="noStrike" cap="none">
                  <a:solidFill>
                    <a:schemeClr val="dk2"/>
                  </a:solidFill>
                  <a:latin typeface="Poppins"/>
                  <a:ea typeface="Poppins"/>
                  <a:cs typeface="Poppins"/>
                  <a:sym typeface="Poppins"/>
                </a:defRPr>
              </a:lvl9pPr>
            </a:lstStyle>
            <a:p>
              <a:pPr marL="0" marR="0" lvl="0" indent="0" algn="l" defTabSz="914400" rtl="0" eaLnBrk="1" fontAlgn="auto" latinLnBrk="0" hangingPunct="1">
                <a:lnSpc>
                  <a:spcPct val="100000"/>
                </a:lnSpc>
                <a:spcBef>
                  <a:spcPts val="0"/>
                </a:spcBef>
                <a:spcAft>
                  <a:spcPts val="0"/>
                </a:spcAft>
                <a:buClr>
                  <a:srgbClr val="002962"/>
                </a:buClr>
                <a:buSzPts val="3100"/>
                <a:buFont typeface="Poppins"/>
                <a:buNone/>
                <a:tabLst/>
                <a:defRPr/>
              </a:pPr>
              <a:r>
                <a:rPr kumimoji="0" lang="en-US" sz="1600" b="0" i="1" u="none" strike="noStrike" kern="1200" cap="none" spc="0" normalizeH="0" baseline="0" noProof="0" dirty="0">
                  <a:ln>
                    <a:noFill/>
                  </a:ln>
                  <a:solidFill>
                    <a:srgbClr val="2D3545"/>
                  </a:solidFill>
                  <a:effectLst/>
                  <a:uLnTx/>
                  <a:uFillTx/>
                  <a:latin typeface="Roboto"/>
                  <a:cs typeface="Poppins"/>
                  <a:sym typeface="Poppins"/>
                </a:rPr>
                <a:t>Connecting companies to the optimal locations through integrated service offerings</a:t>
              </a:r>
            </a:p>
          </p:txBody>
        </p:sp>
        <p:sp>
          <p:nvSpPr>
            <p:cNvPr id="42" name="Text Placeholder 1">
              <a:extLst>
                <a:ext uri="{FF2B5EF4-FFF2-40B4-BE49-F238E27FC236}">
                  <a16:creationId xmlns:a16="http://schemas.microsoft.com/office/drawing/2014/main" id="{7281A94D-0B78-7B57-3008-F40C77DD162C}"/>
                </a:ext>
              </a:extLst>
            </p:cNvPr>
            <p:cNvSpPr txBox="1">
              <a:spLocks/>
            </p:cNvSpPr>
            <p:nvPr/>
          </p:nvSpPr>
          <p:spPr>
            <a:xfrm>
              <a:off x="7538779" y="2331848"/>
              <a:ext cx="2732858" cy="5415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368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88DEFF"/>
                  </a:solidFill>
                  <a:effectLst/>
                  <a:uLnTx/>
                  <a:uFillTx/>
                  <a:latin typeface="Roboto"/>
                  <a:ea typeface="+mn-ea"/>
                  <a:cs typeface="+mn-cs"/>
                </a:rPr>
                <a:t>SSG’s MISSION</a:t>
              </a:r>
            </a:p>
          </p:txBody>
        </p:sp>
      </p:grpSp>
      <p:grpSp>
        <p:nvGrpSpPr>
          <p:cNvPr id="44" name="Group 43">
            <a:extLst>
              <a:ext uri="{FF2B5EF4-FFF2-40B4-BE49-F238E27FC236}">
                <a16:creationId xmlns:a16="http://schemas.microsoft.com/office/drawing/2014/main" id="{6608C2A4-901B-E89B-5953-28DBE4B9A68D}"/>
              </a:ext>
            </a:extLst>
          </p:cNvPr>
          <p:cNvGrpSpPr/>
          <p:nvPr/>
        </p:nvGrpSpPr>
        <p:grpSpPr>
          <a:xfrm>
            <a:off x="3485212" y="4743265"/>
            <a:ext cx="4737073" cy="1079634"/>
            <a:chOff x="7506705" y="1377340"/>
            <a:chExt cx="6177222" cy="1079634"/>
          </a:xfrm>
        </p:grpSpPr>
        <p:sp>
          <p:nvSpPr>
            <p:cNvPr id="45" name="Text Placeholder 1">
              <a:extLst>
                <a:ext uri="{FF2B5EF4-FFF2-40B4-BE49-F238E27FC236}">
                  <a16:creationId xmlns:a16="http://schemas.microsoft.com/office/drawing/2014/main" id="{6E8D327F-1D28-421B-F9A8-405366F04749}"/>
                </a:ext>
              </a:extLst>
            </p:cNvPr>
            <p:cNvSpPr txBox="1">
              <a:spLocks/>
            </p:cNvSpPr>
            <p:nvPr/>
          </p:nvSpPr>
          <p:spPr>
            <a:xfrm>
              <a:off x="7538779" y="1377340"/>
              <a:ext cx="2732858" cy="5415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368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88DEFF"/>
                  </a:solidFill>
                  <a:effectLst/>
                  <a:uLnTx/>
                  <a:uFillTx/>
                  <a:latin typeface="Roboto"/>
                  <a:ea typeface="+mn-ea"/>
                  <a:cs typeface="+mn-cs"/>
                </a:rPr>
                <a:t>SSG’s PURPOSE</a:t>
              </a:r>
            </a:p>
          </p:txBody>
        </p:sp>
        <p:sp>
          <p:nvSpPr>
            <p:cNvPr id="47" name="Google Shape;482;p51">
              <a:extLst>
                <a:ext uri="{FF2B5EF4-FFF2-40B4-BE49-F238E27FC236}">
                  <a16:creationId xmlns:a16="http://schemas.microsoft.com/office/drawing/2014/main" id="{F22BA769-69C0-FD1D-8AD8-48147DF000F1}"/>
                </a:ext>
              </a:extLst>
            </p:cNvPr>
            <p:cNvSpPr txBox="1">
              <a:spLocks/>
            </p:cNvSpPr>
            <p:nvPr/>
          </p:nvSpPr>
          <p:spPr>
            <a:xfrm>
              <a:off x="7506705" y="1763286"/>
              <a:ext cx="6177222" cy="693688"/>
            </a:xfrm>
            <a:prstGeom prst="rect">
              <a:avLst/>
            </a:prstGeom>
            <a:noFill/>
            <a:ln>
              <a:noFill/>
            </a:ln>
          </p:spPr>
          <p:txBody>
            <a:bodyPr spcFirstLastPara="1" wrap="square" lIns="138153" tIns="138153" rIns="138153" bIns="138153"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100"/>
                <a:buFont typeface="Poppins"/>
                <a:buNone/>
                <a:defRPr sz="1600" b="0" i="1" u="none" strike="noStrike" cap="none">
                  <a:ea typeface="Poppins"/>
                  <a:cs typeface="Poppins"/>
                </a:defRPr>
              </a:lvl1pPr>
              <a:lvl2pPr marR="0" lvl="1" algn="ctr">
                <a:lnSpc>
                  <a:spcPct val="100000"/>
                </a:lnSpc>
                <a:spcBef>
                  <a:spcPts val="0"/>
                </a:spcBef>
                <a:spcAft>
                  <a:spcPts val="0"/>
                </a:spcAft>
                <a:buClr>
                  <a:schemeClr val="dk2"/>
                </a:buClr>
                <a:buSzPts val="3100"/>
                <a:buFont typeface="Poppins"/>
                <a:buNone/>
                <a:defRPr sz="3100" b="1" i="0" u="none" strike="noStrike" cap="none">
                  <a:solidFill>
                    <a:schemeClr val="dk2"/>
                  </a:solidFill>
                  <a:latin typeface="Poppins"/>
                  <a:ea typeface="Poppins"/>
                  <a:cs typeface="Poppins"/>
                </a:defRPr>
              </a:lvl2pPr>
              <a:lvl3pPr marR="0" lvl="2" algn="ctr">
                <a:lnSpc>
                  <a:spcPct val="100000"/>
                </a:lnSpc>
                <a:spcBef>
                  <a:spcPts val="0"/>
                </a:spcBef>
                <a:spcAft>
                  <a:spcPts val="0"/>
                </a:spcAft>
                <a:buClr>
                  <a:schemeClr val="dk2"/>
                </a:buClr>
                <a:buSzPts val="3100"/>
                <a:buFont typeface="Poppins"/>
                <a:buNone/>
                <a:defRPr sz="3100" b="1" i="0" u="none" strike="noStrike" cap="none">
                  <a:solidFill>
                    <a:schemeClr val="dk2"/>
                  </a:solidFill>
                  <a:latin typeface="Poppins"/>
                  <a:ea typeface="Poppins"/>
                  <a:cs typeface="Poppins"/>
                </a:defRPr>
              </a:lvl3pPr>
              <a:lvl4pPr marR="0" lvl="3" algn="ctr">
                <a:lnSpc>
                  <a:spcPct val="100000"/>
                </a:lnSpc>
                <a:spcBef>
                  <a:spcPts val="0"/>
                </a:spcBef>
                <a:spcAft>
                  <a:spcPts val="0"/>
                </a:spcAft>
                <a:buClr>
                  <a:schemeClr val="dk2"/>
                </a:buClr>
                <a:buSzPts val="3100"/>
                <a:buFont typeface="Poppins"/>
                <a:buNone/>
                <a:defRPr sz="3100" b="1" i="0" u="none" strike="noStrike" cap="none">
                  <a:solidFill>
                    <a:schemeClr val="dk2"/>
                  </a:solidFill>
                  <a:latin typeface="Poppins"/>
                  <a:ea typeface="Poppins"/>
                  <a:cs typeface="Poppins"/>
                </a:defRPr>
              </a:lvl4pPr>
              <a:lvl5pPr marR="0" lvl="4" algn="ctr">
                <a:lnSpc>
                  <a:spcPct val="100000"/>
                </a:lnSpc>
                <a:spcBef>
                  <a:spcPts val="0"/>
                </a:spcBef>
                <a:spcAft>
                  <a:spcPts val="0"/>
                </a:spcAft>
                <a:buClr>
                  <a:schemeClr val="dk2"/>
                </a:buClr>
                <a:buSzPts val="3100"/>
                <a:buFont typeface="Poppins"/>
                <a:buNone/>
                <a:defRPr sz="3100" b="1" i="0" u="none" strike="noStrike" cap="none">
                  <a:solidFill>
                    <a:schemeClr val="dk2"/>
                  </a:solidFill>
                  <a:latin typeface="Poppins"/>
                  <a:ea typeface="Poppins"/>
                  <a:cs typeface="Poppins"/>
                </a:defRPr>
              </a:lvl5pPr>
              <a:lvl6pPr marR="0" lvl="5" algn="ctr">
                <a:lnSpc>
                  <a:spcPct val="100000"/>
                </a:lnSpc>
                <a:spcBef>
                  <a:spcPts val="0"/>
                </a:spcBef>
                <a:spcAft>
                  <a:spcPts val="0"/>
                </a:spcAft>
                <a:buClr>
                  <a:schemeClr val="dk2"/>
                </a:buClr>
                <a:buSzPts val="3100"/>
                <a:buFont typeface="Poppins"/>
                <a:buNone/>
                <a:defRPr sz="3100" b="1" i="0" u="none" strike="noStrike" cap="none">
                  <a:solidFill>
                    <a:schemeClr val="dk2"/>
                  </a:solidFill>
                  <a:latin typeface="Poppins"/>
                  <a:ea typeface="Poppins"/>
                  <a:cs typeface="Poppins"/>
                </a:defRPr>
              </a:lvl6pPr>
              <a:lvl7pPr marR="0" lvl="6" algn="ctr">
                <a:lnSpc>
                  <a:spcPct val="100000"/>
                </a:lnSpc>
                <a:spcBef>
                  <a:spcPts val="0"/>
                </a:spcBef>
                <a:spcAft>
                  <a:spcPts val="0"/>
                </a:spcAft>
                <a:buClr>
                  <a:schemeClr val="dk2"/>
                </a:buClr>
                <a:buSzPts val="3100"/>
                <a:buFont typeface="Poppins"/>
                <a:buNone/>
                <a:defRPr sz="3100" b="1" i="0" u="none" strike="noStrike" cap="none">
                  <a:solidFill>
                    <a:schemeClr val="dk2"/>
                  </a:solidFill>
                  <a:latin typeface="Poppins"/>
                  <a:ea typeface="Poppins"/>
                  <a:cs typeface="Poppins"/>
                </a:defRPr>
              </a:lvl7pPr>
              <a:lvl8pPr marR="0" lvl="7" algn="ctr">
                <a:lnSpc>
                  <a:spcPct val="100000"/>
                </a:lnSpc>
                <a:spcBef>
                  <a:spcPts val="0"/>
                </a:spcBef>
                <a:spcAft>
                  <a:spcPts val="0"/>
                </a:spcAft>
                <a:buClr>
                  <a:schemeClr val="dk2"/>
                </a:buClr>
                <a:buSzPts val="3100"/>
                <a:buFont typeface="Poppins"/>
                <a:buNone/>
                <a:defRPr sz="3100" b="1" i="0" u="none" strike="noStrike" cap="none">
                  <a:solidFill>
                    <a:schemeClr val="dk2"/>
                  </a:solidFill>
                  <a:latin typeface="Poppins"/>
                  <a:ea typeface="Poppins"/>
                  <a:cs typeface="Poppins"/>
                </a:defRPr>
              </a:lvl8pPr>
              <a:lvl9pPr marR="0" lvl="8" algn="ctr">
                <a:lnSpc>
                  <a:spcPct val="100000"/>
                </a:lnSpc>
                <a:spcBef>
                  <a:spcPts val="0"/>
                </a:spcBef>
                <a:spcAft>
                  <a:spcPts val="0"/>
                </a:spcAft>
                <a:buClr>
                  <a:schemeClr val="dk2"/>
                </a:buClr>
                <a:buSzPts val="3100"/>
                <a:buFont typeface="Poppins"/>
                <a:buNone/>
                <a:defRPr sz="3100" b="1" i="0" u="none" strike="noStrike" cap="none">
                  <a:solidFill>
                    <a:schemeClr val="dk2"/>
                  </a:solidFill>
                  <a:latin typeface="Poppins"/>
                  <a:ea typeface="Poppins"/>
                  <a:cs typeface="Poppins"/>
                </a:defRPr>
              </a:lvl9pPr>
            </a:lstStyle>
            <a:p>
              <a:pPr marL="0" marR="0" lvl="0" indent="0" algn="l" defTabSz="914400" rtl="0" eaLnBrk="1" fontAlgn="auto" latinLnBrk="0" hangingPunct="1">
                <a:lnSpc>
                  <a:spcPct val="100000"/>
                </a:lnSpc>
                <a:spcBef>
                  <a:spcPts val="0"/>
                </a:spcBef>
                <a:spcAft>
                  <a:spcPts val="0"/>
                </a:spcAft>
                <a:buClr>
                  <a:srgbClr val="002962"/>
                </a:buClr>
                <a:buSzPts val="3100"/>
                <a:buFont typeface="Poppins"/>
                <a:buNone/>
                <a:tabLst/>
                <a:defRPr/>
              </a:pPr>
              <a:r>
                <a:rPr kumimoji="0" lang="en-US" sz="1600" b="0" i="1" u="none" strike="noStrike" kern="1200" cap="none" spc="0" normalizeH="0" baseline="0" noProof="0" dirty="0">
                  <a:ln>
                    <a:noFill/>
                  </a:ln>
                  <a:solidFill>
                    <a:srgbClr val="2D3545"/>
                  </a:solidFill>
                  <a:effectLst/>
                  <a:uLnTx/>
                  <a:uFillTx/>
                  <a:latin typeface="Roboto"/>
                  <a:cs typeface="Poppins"/>
                </a:rPr>
                <a:t>Enable our clients to make a positive impact in their communities</a:t>
              </a:r>
            </a:p>
          </p:txBody>
        </p:sp>
      </p:grpSp>
    </p:spTree>
    <p:extLst>
      <p:ext uri="{BB962C8B-B14F-4D97-AF65-F5344CB8AC3E}">
        <p14:creationId xmlns:p14="http://schemas.microsoft.com/office/powerpoint/2010/main" val="4265342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DD0D20-724F-425C-912E-18381776858F}"/>
              </a:ext>
            </a:extLst>
          </p:cNvPr>
          <p:cNvSpPr>
            <a:spLocks noGrp="1"/>
          </p:cNvSpPr>
          <p:nvPr>
            <p:ph type="body" sz="quarter" idx="10"/>
          </p:nvPr>
        </p:nvSpPr>
        <p:spPr/>
        <p:txBody>
          <a:bodyPr/>
          <a:lstStyle/>
          <a:p>
            <a:r>
              <a:rPr lang="en-US" dirty="0"/>
              <a:t>Our Team</a:t>
            </a:r>
          </a:p>
        </p:txBody>
      </p:sp>
      <p:pic>
        <p:nvPicPr>
          <p:cNvPr id="50" name="Picture Placeholder 49">
            <a:extLst>
              <a:ext uri="{FF2B5EF4-FFF2-40B4-BE49-F238E27FC236}">
                <a16:creationId xmlns:a16="http://schemas.microsoft.com/office/drawing/2014/main" id="{EC6875E3-9843-4513-BE71-6BA28214B6D8}"/>
              </a:ext>
            </a:extLst>
          </p:cNvPr>
          <p:cNvPicPr>
            <a:picLocks noGrp="1" noChangeAspect="1"/>
          </p:cNvPicPr>
          <p:nvPr>
            <p:ph type="pic" sz="quarter" idx="11"/>
          </p:nvPr>
        </p:nvPicPr>
        <p:blipFill>
          <a:blip r:embed="rId2"/>
          <a:srcRect l="12642" r="12642"/>
          <a:stretch/>
        </p:blipFill>
        <p:spPr>
          <a:xfrm>
            <a:off x="507999" y="1461105"/>
            <a:ext cx="1936754" cy="3629025"/>
          </a:xfrm>
        </p:spPr>
      </p:pic>
      <p:sp>
        <p:nvSpPr>
          <p:cNvPr id="32" name="Text Placeholder 31">
            <a:extLst>
              <a:ext uri="{FF2B5EF4-FFF2-40B4-BE49-F238E27FC236}">
                <a16:creationId xmlns:a16="http://schemas.microsoft.com/office/drawing/2014/main" id="{6FC2B70D-59FB-4461-962D-6F2055859BE8}"/>
              </a:ext>
            </a:extLst>
          </p:cNvPr>
          <p:cNvSpPr>
            <a:spLocks noGrp="1"/>
          </p:cNvSpPr>
          <p:nvPr>
            <p:ph type="body" sz="quarter" idx="12"/>
          </p:nvPr>
        </p:nvSpPr>
        <p:spPr/>
        <p:txBody>
          <a:bodyPr>
            <a:spAutoFit/>
          </a:bodyPr>
          <a:lstStyle/>
          <a:p>
            <a:r>
              <a:rPr lang="en-US" dirty="0"/>
              <a:t>Josh Bays</a:t>
            </a:r>
          </a:p>
        </p:txBody>
      </p:sp>
      <p:sp>
        <p:nvSpPr>
          <p:cNvPr id="5" name="Text Placeholder 4">
            <a:extLst>
              <a:ext uri="{FF2B5EF4-FFF2-40B4-BE49-F238E27FC236}">
                <a16:creationId xmlns:a16="http://schemas.microsoft.com/office/drawing/2014/main" id="{DDDBE8D4-FEE4-4646-9F9D-7C785211FCC6}"/>
              </a:ext>
            </a:extLst>
          </p:cNvPr>
          <p:cNvSpPr>
            <a:spLocks noGrp="1"/>
          </p:cNvSpPr>
          <p:nvPr>
            <p:ph type="body" sz="quarter" idx="13"/>
          </p:nvPr>
        </p:nvSpPr>
        <p:spPr/>
        <p:txBody>
          <a:bodyPr>
            <a:spAutoFit/>
          </a:bodyPr>
          <a:lstStyle/>
          <a:p>
            <a:r>
              <a:rPr lang="en-US" dirty="0"/>
              <a:t>Partner</a:t>
            </a:r>
          </a:p>
        </p:txBody>
      </p:sp>
      <p:sp>
        <p:nvSpPr>
          <p:cNvPr id="6" name="Text Placeholder 5">
            <a:extLst>
              <a:ext uri="{FF2B5EF4-FFF2-40B4-BE49-F238E27FC236}">
                <a16:creationId xmlns:a16="http://schemas.microsoft.com/office/drawing/2014/main" id="{59BF9658-AE5A-4959-8104-6AC9572041D1}"/>
              </a:ext>
            </a:extLst>
          </p:cNvPr>
          <p:cNvSpPr>
            <a:spLocks noGrp="1"/>
          </p:cNvSpPr>
          <p:nvPr>
            <p:ph type="body" sz="quarter" idx="14"/>
          </p:nvPr>
        </p:nvSpPr>
        <p:spPr>
          <a:xfrm>
            <a:off x="508001" y="6275991"/>
            <a:ext cx="1936752" cy="286232"/>
          </a:xfrm>
        </p:spPr>
        <p:txBody>
          <a:bodyPr>
            <a:spAutoFit/>
          </a:bodyPr>
          <a:lstStyle/>
          <a:p>
            <a:r>
              <a:rPr lang="en-US" dirty="0"/>
              <a:t>Industrial Practice</a:t>
            </a:r>
          </a:p>
        </p:txBody>
      </p:sp>
      <p:pic>
        <p:nvPicPr>
          <p:cNvPr id="52" name="Picture Placeholder 51">
            <a:extLst>
              <a:ext uri="{FF2B5EF4-FFF2-40B4-BE49-F238E27FC236}">
                <a16:creationId xmlns:a16="http://schemas.microsoft.com/office/drawing/2014/main" id="{AFF49D0B-E0CE-4154-AE62-866CD0B5E53F}"/>
              </a:ext>
            </a:extLst>
          </p:cNvPr>
          <p:cNvPicPr>
            <a:picLocks noGrp="1" noChangeAspect="1"/>
          </p:cNvPicPr>
          <p:nvPr>
            <p:ph type="pic" sz="quarter" idx="15"/>
          </p:nvPr>
        </p:nvPicPr>
        <p:blipFill>
          <a:blip r:embed="rId3"/>
          <a:srcRect l="12638" r="12638"/>
          <a:stretch/>
        </p:blipFill>
        <p:spPr>
          <a:xfrm>
            <a:off x="2680968" y="1461105"/>
            <a:ext cx="1936754" cy="3629025"/>
          </a:xfrm>
        </p:spPr>
      </p:pic>
      <p:sp>
        <p:nvSpPr>
          <p:cNvPr id="34" name="Text Placeholder 33">
            <a:extLst>
              <a:ext uri="{FF2B5EF4-FFF2-40B4-BE49-F238E27FC236}">
                <a16:creationId xmlns:a16="http://schemas.microsoft.com/office/drawing/2014/main" id="{970F3583-7447-4EA0-B04E-F81A87743D2A}"/>
              </a:ext>
            </a:extLst>
          </p:cNvPr>
          <p:cNvSpPr>
            <a:spLocks noGrp="1"/>
          </p:cNvSpPr>
          <p:nvPr>
            <p:ph type="body" sz="quarter" idx="16"/>
          </p:nvPr>
        </p:nvSpPr>
        <p:spPr/>
        <p:txBody>
          <a:bodyPr>
            <a:spAutoFit/>
          </a:bodyPr>
          <a:lstStyle/>
          <a:p>
            <a:r>
              <a:rPr lang="en-US" dirty="0"/>
              <a:t>Chris Schwinden</a:t>
            </a:r>
          </a:p>
        </p:txBody>
      </p:sp>
      <p:sp>
        <p:nvSpPr>
          <p:cNvPr id="35" name="Text Placeholder 34">
            <a:extLst>
              <a:ext uri="{FF2B5EF4-FFF2-40B4-BE49-F238E27FC236}">
                <a16:creationId xmlns:a16="http://schemas.microsoft.com/office/drawing/2014/main" id="{EFF2A807-9C33-404A-A330-90A274050B82}"/>
              </a:ext>
            </a:extLst>
          </p:cNvPr>
          <p:cNvSpPr>
            <a:spLocks noGrp="1"/>
          </p:cNvSpPr>
          <p:nvPr>
            <p:ph type="body" sz="quarter" idx="17"/>
          </p:nvPr>
        </p:nvSpPr>
        <p:spPr/>
        <p:txBody>
          <a:bodyPr>
            <a:spAutoFit/>
          </a:bodyPr>
          <a:lstStyle/>
          <a:p>
            <a:r>
              <a:rPr lang="en-US" dirty="0"/>
              <a:t>Senior Vice President</a:t>
            </a:r>
          </a:p>
        </p:txBody>
      </p:sp>
      <p:sp>
        <p:nvSpPr>
          <p:cNvPr id="36" name="Text Placeholder 35">
            <a:extLst>
              <a:ext uri="{FF2B5EF4-FFF2-40B4-BE49-F238E27FC236}">
                <a16:creationId xmlns:a16="http://schemas.microsoft.com/office/drawing/2014/main" id="{ACBDBEB5-1D8F-47F6-9FF3-40153C883A78}"/>
              </a:ext>
            </a:extLst>
          </p:cNvPr>
          <p:cNvSpPr>
            <a:spLocks noGrp="1"/>
          </p:cNvSpPr>
          <p:nvPr>
            <p:ph type="body" sz="quarter" idx="18"/>
          </p:nvPr>
        </p:nvSpPr>
        <p:spPr>
          <a:xfrm>
            <a:off x="2680968" y="6275991"/>
            <a:ext cx="1936752" cy="480131"/>
          </a:xfrm>
        </p:spPr>
        <p:txBody>
          <a:bodyPr>
            <a:spAutoFit/>
          </a:bodyPr>
          <a:lstStyle/>
          <a:p>
            <a:r>
              <a:rPr lang="en-US" dirty="0"/>
              <a:t>Supply Chain &amp; Logistics</a:t>
            </a:r>
          </a:p>
        </p:txBody>
      </p:sp>
      <p:pic>
        <p:nvPicPr>
          <p:cNvPr id="54" name="Picture Placeholder 53">
            <a:extLst>
              <a:ext uri="{FF2B5EF4-FFF2-40B4-BE49-F238E27FC236}">
                <a16:creationId xmlns:a16="http://schemas.microsoft.com/office/drawing/2014/main" id="{A725552C-CF22-4B68-B018-132A9EF2A203}"/>
              </a:ext>
            </a:extLst>
          </p:cNvPr>
          <p:cNvPicPr>
            <a:picLocks noGrp="1" noChangeAspect="1"/>
          </p:cNvPicPr>
          <p:nvPr>
            <p:ph type="pic" sz="quarter" idx="19"/>
          </p:nvPr>
        </p:nvPicPr>
        <p:blipFill>
          <a:blip r:embed="rId4"/>
          <a:srcRect l="12608" r="12608"/>
          <a:stretch/>
        </p:blipFill>
        <p:spPr>
          <a:xfrm>
            <a:off x="4853937" y="1461105"/>
            <a:ext cx="1936754" cy="3629025"/>
          </a:xfrm>
        </p:spPr>
      </p:pic>
      <p:sp>
        <p:nvSpPr>
          <p:cNvPr id="38" name="Text Placeholder 37">
            <a:extLst>
              <a:ext uri="{FF2B5EF4-FFF2-40B4-BE49-F238E27FC236}">
                <a16:creationId xmlns:a16="http://schemas.microsoft.com/office/drawing/2014/main" id="{4761AD76-A37D-4585-8B46-3680153184C8}"/>
              </a:ext>
            </a:extLst>
          </p:cNvPr>
          <p:cNvSpPr>
            <a:spLocks noGrp="1"/>
          </p:cNvSpPr>
          <p:nvPr>
            <p:ph type="body" sz="quarter" idx="20"/>
          </p:nvPr>
        </p:nvSpPr>
        <p:spPr/>
        <p:txBody>
          <a:bodyPr>
            <a:spAutoFit/>
          </a:bodyPr>
          <a:lstStyle/>
          <a:p>
            <a:r>
              <a:rPr lang="en-US" dirty="0"/>
              <a:t>Beth Land</a:t>
            </a:r>
          </a:p>
        </p:txBody>
      </p:sp>
      <p:sp>
        <p:nvSpPr>
          <p:cNvPr id="39" name="Text Placeholder 38">
            <a:extLst>
              <a:ext uri="{FF2B5EF4-FFF2-40B4-BE49-F238E27FC236}">
                <a16:creationId xmlns:a16="http://schemas.microsoft.com/office/drawing/2014/main" id="{90B169CD-6047-4BBE-97EE-2BB2B6E2F688}"/>
              </a:ext>
            </a:extLst>
          </p:cNvPr>
          <p:cNvSpPr>
            <a:spLocks noGrp="1"/>
          </p:cNvSpPr>
          <p:nvPr>
            <p:ph type="body" sz="quarter" idx="21"/>
          </p:nvPr>
        </p:nvSpPr>
        <p:spPr/>
        <p:txBody>
          <a:bodyPr>
            <a:spAutoFit/>
          </a:bodyPr>
          <a:lstStyle/>
          <a:p>
            <a:r>
              <a:rPr lang="en-US" dirty="0"/>
              <a:t>Senior Vice President</a:t>
            </a:r>
          </a:p>
        </p:txBody>
      </p:sp>
      <p:sp>
        <p:nvSpPr>
          <p:cNvPr id="40" name="Text Placeholder 39">
            <a:extLst>
              <a:ext uri="{FF2B5EF4-FFF2-40B4-BE49-F238E27FC236}">
                <a16:creationId xmlns:a16="http://schemas.microsoft.com/office/drawing/2014/main" id="{1685836D-9144-46D6-8C18-22A0DEB80D76}"/>
              </a:ext>
            </a:extLst>
          </p:cNvPr>
          <p:cNvSpPr>
            <a:spLocks noGrp="1"/>
          </p:cNvSpPr>
          <p:nvPr>
            <p:ph type="body" sz="quarter" idx="22"/>
          </p:nvPr>
        </p:nvSpPr>
        <p:spPr/>
        <p:txBody>
          <a:bodyPr>
            <a:spAutoFit/>
          </a:bodyPr>
          <a:lstStyle/>
          <a:p>
            <a:r>
              <a:rPr lang="en-US" dirty="0"/>
              <a:t>Site &amp; Infrastructure</a:t>
            </a:r>
          </a:p>
        </p:txBody>
      </p:sp>
      <p:pic>
        <p:nvPicPr>
          <p:cNvPr id="7" name="Picture Placeholder 6">
            <a:extLst>
              <a:ext uri="{FF2B5EF4-FFF2-40B4-BE49-F238E27FC236}">
                <a16:creationId xmlns:a16="http://schemas.microsoft.com/office/drawing/2014/main" id="{51B57E47-3332-47EA-9865-76FDB9290697}"/>
              </a:ext>
            </a:extLst>
          </p:cNvPr>
          <p:cNvPicPr>
            <a:picLocks noGrp="1" noChangeAspect="1"/>
          </p:cNvPicPr>
          <p:nvPr>
            <p:ph type="pic" sz="quarter" idx="23"/>
          </p:nvPr>
        </p:nvPicPr>
        <p:blipFill rotWithShape="1">
          <a:blip r:embed="rId5"/>
          <a:srcRect l="15137" r="4878"/>
          <a:stretch/>
        </p:blipFill>
        <p:spPr>
          <a:xfrm>
            <a:off x="7026906" y="1461105"/>
            <a:ext cx="1936754" cy="3629025"/>
          </a:xfrm>
        </p:spPr>
      </p:pic>
      <p:sp>
        <p:nvSpPr>
          <p:cNvPr id="42" name="Text Placeholder 41">
            <a:extLst>
              <a:ext uri="{FF2B5EF4-FFF2-40B4-BE49-F238E27FC236}">
                <a16:creationId xmlns:a16="http://schemas.microsoft.com/office/drawing/2014/main" id="{CBB65D15-78C5-4ADE-8A94-B5347061AC67}"/>
              </a:ext>
            </a:extLst>
          </p:cNvPr>
          <p:cNvSpPr>
            <a:spLocks noGrp="1"/>
          </p:cNvSpPr>
          <p:nvPr>
            <p:ph type="body" sz="quarter" idx="24"/>
          </p:nvPr>
        </p:nvSpPr>
        <p:spPr>
          <a:xfrm>
            <a:off x="7026908" y="5281315"/>
            <a:ext cx="1936752" cy="646331"/>
          </a:xfrm>
        </p:spPr>
        <p:txBody>
          <a:bodyPr>
            <a:spAutoFit/>
          </a:bodyPr>
          <a:lstStyle/>
          <a:p>
            <a:r>
              <a:rPr lang="en-US" dirty="0"/>
              <a:t>Michaela Martin</a:t>
            </a:r>
          </a:p>
        </p:txBody>
      </p:sp>
      <p:sp>
        <p:nvSpPr>
          <p:cNvPr id="43" name="Text Placeholder 42">
            <a:extLst>
              <a:ext uri="{FF2B5EF4-FFF2-40B4-BE49-F238E27FC236}">
                <a16:creationId xmlns:a16="http://schemas.microsoft.com/office/drawing/2014/main" id="{059C85F9-D02C-48AD-95A1-D1D292115F1A}"/>
              </a:ext>
            </a:extLst>
          </p:cNvPr>
          <p:cNvSpPr>
            <a:spLocks noGrp="1"/>
          </p:cNvSpPr>
          <p:nvPr>
            <p:ph type="body" sz="quarter" idx="25"/>
          </p:nvPr>
        </p:nvSpPr>
        <p:spPr/>
        <p:txBody>
          <a:bodyPr>
            <a:spAutoFit/>
          </a:bodyPr>
          <a:lstStyle/>
          <a:p>
            <a:r>
              <a:rPr lang="en-US" dirty="0"/>
              <a:t>Director</a:t>
            </a:r>
          </a:p>
        </p:txBody>
      </p:sp>
      <p:sp>
        <p:nvSpPr>
          <p:cNvPr id="44" name="Text Placeholder 43">
            <a:extLst>
              <a:ext uri="{FF2B5EF4-FFF2-40B4-BE49-F238E27FC236}">
                <a16:creationId xmlns:a16="http://schemas.microsoft.com/office/drawing/2014/main" id="{B36749F3-C7F6-488A-B2AD-C3EA50AE9740}"/>
              </a:ext>
            </a:extLst>
          </p:cNvPr>
          <p:cNvSpPr>
            <a:spLocks noGrp="1"/>
          </p:cNvSpPr>
          <p:nvPr>
            <p:ph type="body" sz="quarter" idx="26"/>
          </p:nvPr>
        </p:nvSpPr>
        <p:spPr/>
        <p:txBody>
          <a:bodyPr>
            <a:spAutoFit/>
          </a:bodyPr>
          <a:lstStyle/>
          <a:p>
            <a:r>
              <a:rPr lang="en-US" dirty="0"/>
              <a:t>Project Management</a:t>
            </a:r>
          </a:p>
        </p:txBody>
      </p:sp>
      <p:pic>
        <p:nvPicPr>
          <p:cNvPr id="10" name="Picture Placeholder 9">
            <a:extLst>
              <a:ext uri="{FF2B5EF4-FFF2-40B4-BE49-F238E27FC236}">
                <a16:creationId xmlns:a16="http://schemas.microsoft.com/office/drawing/2014/main" id="{1EEF00F4-9DA4-4852-A374-7C483EE4208E}"/>
              </a:ext>
            </a:extLst>
          </p:cNvPr>
          <p:cNvPicPr>
            <a:picLocks noGrp="1" noChangeAspect="1"/>
          </p:cNvPicPr>
          <p:nvPr>
            <p:ph type="pic" sz="quarter" idx="27"/>
          </p:nvPr>
        </p:nvPicPr>
        <p:blipFill>
          <a:blip r:embed="rId6"/>
          <a:srcRect l="10013" r="10013"/>
          <a:stretch/>
        </p:blipFill>
        <p:spPr>
          <a:xfrm>
            <a:off x="11337875" y="1450249"/>
            <a:ext cx="1936754" cy="3629025"/>
          </a:xfrm>
        </p:spPr>
      </p:pic>
      <p:sp>
        <p:nvSpPr>
          <p:cNvPr id="46" name="Text Placeholder 45">
            <a:extLst>
              <a:ext uri="{FF2B5EF4-FFF2-40B4-BE49-F238E27FC236}">
                <a16:creationId xmlns:a16="http://schemas.microsoft.com/office/drawing/2014/main" id="{C2AC39E4-124F-4BD5-BED0-570CE4804A27}"/>
              </a:ext>
            </a:extLst>
          </p:cNvPr>
          <p:cNvSpPr>
            <a:spLocks noGrp="1"/>
          </p:cNvSpPr>
          <p:nvPr>
            <p:ph type="body" sz="quarter" idx="28"/>
          </p:nvPr>
        </p:nvSpPr>
        <p:spPr>
          <a:xfrm>
            <a:off x="11337877" y="5408958"/>
            <a:ext cx="1936752" cy="369332"/>
          </a:xfrm>
        </p:spPr>
        <p:txBody>
          <a:bodyPr>
            <a:spAutoFit/>
          </a:bodyPr>
          <a:lstStyle/>
          <a:p>
            <a:r>
              <a:rPr lang="en-US" dirty="0"/>
              <a:t>Ceci Grover</a:t>
            </a:r>
          </a:p>
        </p:txBody>
      </p:sp>
      <p:sp>
        <p:nvSpPr>
          <p:cNvPr id="47" name="Text Placeholder 46">
            <a:extLst>
              <a:ext uri="{FF2B5EF4-FFF2-40B4-BE49-F238E27FC236}">
                <a16:creationId xmlns:a16="http://schemas.microsoft.com/office/drawing/2014/main" id="{85DA1701-7C53-415E-82D3-E5A2F10EA24D}"/>
              </a:ext>
            </a:extLst>
          </p:cNvPr>
          <p:cNvSpPr>
            <a:spLocks noGrp="1"/>
          </p:cNvSpPr>
          <p:nvPr>
            <p:ph type="body" sz="quarter" idx="29"/>
          </p:nvPr>
        </p:nvSpPr>
        <p:spPr>
          <a:xfrm>
            <a:off x="11337877" y="5950810"/>
            <a:ext cx="1936752" cy="286232"/>
          </a:xfrm>
        </p:spPr>
        <p:txBody>
          <a:bodyPr>
            <a:spAutoFit/>
          </a:bodyPr>
          <a:lstStyle/>
          <a:p>
            <a:r>
              <a:rPr lang="en-US" dirty="0"/>
              <a:t>Associate</a:t>
            </a:r>
          </a:p>
        </p:txBody>
      </p:sp>
      <p:sp>
        <p:nvSpPr>
          <p:cNvPr id="48" name="Text Placeholder 47">
            <a:extLst>
              <a:ext uri="{FF2B5EF4-FFF2-40B4-BE49-F238E27FC236}">
                <a16:creationId xmlns:a16="http://schemas.microsoft.com/office/drawing/2014/main" id="{1D322CB5-4A37-445B-B986-D07FDD3B0FC8}"/>
              </a:ext>
            </a:extLst>
          </p:cNvPr>
          <p:cNvSpPr>
            <a:spLocks noGrp="1"/>
          </p:cNvSpPr>
          <p:nvPr>
            <p:ph type="body" sz="quarter" idx="30"/>
          </p:nvPr>
        </p:nvSpPr>
        <p:spPr>
          <a:xfrm>
            <a:off x="11337877" y="6265135"/>
            <a:ext cx="1936752" cy="480131"/>
          </a:xfrm>
        </p:spPr>
        <p:txBody>
          <a:bodyPr>
            <a:spAutoFit/>
          </a:bodyPr>
          <a:lstStyle/>
          <a:p>
            <a:r>
              <a:rPr lang="en-US" dirty="0"/>
              <a:t>Workforce &amp; Data Analysis</a:t>
            </a:r>
          </a:p>
        </p:txBody>
      </p:sp>
      <p:pic>
        <p:nvPicPr>
          <p:cNvPr id="12" name="Picture Placeholder 11">
            <a:extLst>
              <a:ext uri="{FF2B5EF4-FFF2-40B4-BE49-F238E27FC236}">
                <a16:creationId xmlns:a16="http://schemas.microsoft.com/office/drawing/2014/main" id="{6F412F64-38E7-4399-B38D-DD9EEE568DFF}"/>
              </a:ext>
            </a:extLst>
          </p:cNvPr>
          <p:cNvPicPr>
            <a:picLocks noGrp="1" noChangeAspect="1"/>
          </p:cNvPicPr>
          <p:nvPr>
            <p:ph type="pic" sz="quarter" idx="31"/>
          </p:nvPr>
        </p:nvPicPr>
        <p:blipFill>
          <a:blip r:embed="rId7"/>
          <a:srcRect l="23316" r="23316"/>
          <a:stretch/>
        </p:blipFill>
        <p:spPr>
          <a:xfrm flipH="1">
            <a:off x="9199875" y="1450248"/>
            <a:ext cx="1936751" cy="3629025"/>
          </a:xfrm>
        </p:spPr>
      </p:pic>
      <p:sp>
        <p:nvSpPr>
          <p:cNvPr id="4" name="Text Placeholder 3">
            <a:extLst>
              <a:ext uri="{FF2B5EF4-FFF2-40B4-BE49-F238E27FC236}">
                <a16:creationId xmlns:a16="http://schemas.microsoft.com/office/drawing/2014/main" id="{60DF72D9-B060-4A6E-A6E4-B2A0E6B2D0EE}"/>
              </a:ext>
            </a:extLst>
          </p:cNvPr>
          <p:cNvSpPr>
            <a:spLocks noGrp="1"/>
          </p:cNvSpPr>
          <p:nvPr>
            <p:ph type="body" sz="quarter" idx="32"/>
          </p:nvPr>
        </p:nvSpPr>
        <p:spPr>
          <a:xfrm>
            <a:off x="9164905" y="5419814"/>
            <a:ext cx="1936752" cy="369332"/>
          </a:xfrm>
        </p:spPr>
        <p:txBody>
          <a:bodyPr/>
          <a:lstStyle/>
          <a:p>
            <a:r>
              <a:rPr lang="en-US" dirty="0"/>
              <a:t>Dewey Evans</a:t>
            </a:r>
          </a:p>
        </p:txBody>
      </p:sp>
      <p:sp>
        <p:nvSpPr>
          <p:cNvPr id="8" name="Text Placeholder 7">
            <a:extLst>
              <a:ext uri="{FF2B5EF4-FFF2-40B4-BE49-F238E27FC236}">
                <a16:creationId xmlns:a16="http://schemas.microsoft.com/office/drawing/2014/main" id="{7F48F0C6-5ACF-440B-A943-05681EC8859A}"/>
              </a:ext>
            </a:extLst>
          </p:cNvPr>
          <p:cNvSpPr>
            <a:spLocks noGrp="1"/>
          </p:cNvSpPr>
          <p:nvPr>
            <p:ph type="body" sz="quarter" idx="33"/>
          </p:nvPr>
        </p:nvSpPr>
        <p:spPr>
          <a:xfrm>
            <a:off x="9164905" y="5961666"/>
            <a:ext cx="1936752" cy="286232"/>
          </a:xfrm>
        </p:spPr>
        <p:txBody>
          <a:bodyPr/>
          <a:lstStyle/>
          <a:p>
            <a:r>
              <a:rPr lang="en-US" dirty="0"/>
              <a:t>Senior Associate</a:t>
            </a:r>
          </a:p>
        </p:txBody>
      </p:sp>
      <p:sp>
        <p:nvSpPr>
          <p:cNvPr id="9" name="Text Placeholder 8">
            <a:extLst>
              <a:ext uri="{FF2B5EF4-FFF2-40B4-BE49-F238E27FC236}">
                <a16:creationId xmlns:a16="http://schemas.microsoft.com/office/drawing/2014/main" id="{51D133DA-1087-43B0-8D85-AD23C72C4851}"/>
              </a:ext>
            </a:extLst>
          </p:cNvPr>
          <p:cNvSpPr>
            <a:spLocks noGrp="1"/>
          </p:cNvSpPr>
          <p:nvPr>
            <p:ph type="body" sz="quarter" idx="34"/>
          </p:nvPr>
        </p:nvSpPr>
        <p:spPr>
          <a:xfrm>
            <a:off x="9164905" y="6275991"/>
            <a:ext cx="1936752" cy="286232"/>
          </a:xfrm>
        </p:spPr>
        <p:txBody>
          <a:bodyPr/>
          <a:lstStyle/>
          <a:p>
            <a:r>
              <a:rPr lang="en-US" dirty="0"/>
              <a:t>Site &amp; Infrastructure</a:t>
            </a:r>
          </a:p>
        </p:txBody>
      </p:sp>
    </p:spTree>
    <p:extLst>
      <p:ext uri="{BB962C8B-B14F-4D97-AF65-F5344CB8AC3E}">
        <p14:creationId xmlns:p14="http://schemas.microsoft.com/office/powerpoint/2010/main" val="486688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56D49A-FD6A-45B2-993F-BF1E0631792F}"/>
              </a:ext>
            </a:extLst>
          </p:cNvPr>
          <p:cNvSpPr>
            <a:spLocks noGrp="1"/>
          </p:cNvSpPr>
          <p:nvPr>
            <p:ph type="title"/>
          </p:nvPr>
        </p:nvSpPr>
        <p:spPr>
          <a:xfrm>
            <a:off x="501251" y="2770877"/>
            <a:ext cx="4597400" cy="1501775"/>
          </a:xfrm>
        </p:spPr>
        <p:txBody>
          <a:bodyPr>
            <a:normAutofit/>
          </a:bodyPr>
          <a:lstStyle/>
          <a:p>
            <a:r>
              <a:rPr lang="en-US" dirty="0"/>
              <a:t>Sample of Recent Industrial Clients</a:t>
            </a:r>
          </a:p>
        </p:txBody>
      </p:sp>
      <p:sp>
        <p:nvSpPr>
          <p:cNvPr id="125" name="Rectangle 124">
            <a:extLst>
              <a:ext uri="{FF2B5EF4-FFF2-40B4-BE49-F238E27FC236}">
                <a16:creationId xmlns:a16="http://schemas.microsoft.com/office/drawing/2014/main" id="{D96E1E46-0BF1-4FA3-ABA2-B57D9393203B}"/>
              </a:ext>
            </a:extLst>
          </p:cNvPr>
          <p:cNvSpPr/>
          <p:nvPr/>
        </p:nvSpPr>
        <p:spPr>
          <a:xfrm>
            <a:off x="10333250" y="2376717"/>
            <a:ext cx="2303558"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D3545"/>
                </a:solidFill>
                <a:effectLst/>
                <a:uLnTx/>
                <a:uFillTx/>
                <a:latin typeface="Roboto" panose="02000000000000000000" pitchFamily="2" charset="0"/>
                <a:ea typeface="Roboto" panose="02000000000000000000" pitchFamily="2" charset="0"/>
                <a:cs typeface="+mn-cs"/>
              </a:rPr>
              <a:t>Construction Products</a:t>
            </a:r>
          </a:p>
        </p:txBody>
      </p:sp>
      <p:pic>
        <p:nvPicPr>
          <p:cNvPr id="126" name="Picture 4" descr="Image result for lutron logo">
            <a:extLst>
              <a:ext uri="{FF2B5EF4-FFF2-40B4-BE49-F238E27FC236}">
                <a16:creationId xmlns:a16="http://schemas.microsoft.com/office/drawing/2014/main" id="{986542B9-E9A5-4484-8CD4-86D400CB589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154452" y="2807714"/>
            <a:ext cx="926059" cy="157997"/>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6" descr="Image result for Masonite logo">
            <a:extLst>
              <a:ext uri="{FF2B5EF4-FFF2-40B4-BE49-F238E27FC236}">
                <a16:creationId xmlns:a16="http://schemas.microsoft.com/office/drawing/2014/main" id="{EB464D6D-85F6-4A4B-977A-287A0C37F4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979757" y="2734711"/>
            <a:ext cx="783842" cy="365668"/>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30" descr="Image result for ebm papst logo">
            <a:extLst>
              <a:ext uri="{FF2B5EF4-FFF2-40B4-BE49-F238E27FC236}">
                <a16:creationId xmlns:a16="http://schemas.microsoft.com/office/drawing/2014/main" id="{6A5010EC-9556-4739-B0EC-09D547C9A83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485549" y="3187890"/>
            <a:ext cx="769053" cy="229519"/>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34" descr="Image result for hoover wood products logo">
            <a:extLst>
              <a:ext uri="{FF2B5EF4-FFF2-40B4-BE49-F238E27FC236}">
                <a16:creationId xmlns:a16="http://schemas.microsoft.com/office/drawing/2014/main" id="{72D3B5D9-666D-484B-B2E4-16BF6548B20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532349" y="3165735"/>
            <a:ext cx="850955" cy="253098"/>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36" descr="Image result for MD building products logo">
            <a:extLst>
              <a:ext uri="{FF2B5EF4-FFF2-40B4-BE49-F238E27FC236}">
                <a16:creationId xmlns:a16="http://schemas.microsoft.com/office/drawing/2014/main" id="{0A63D788-6701-445A-9331-254908AF40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1266402" y="2726652"/>
            <a:ext cx="589902" cy="347375"/>
          </a:xfrm>
          <a:prstGeom prst="rect">
            <a:avLst/>
          </a:prstGeom>
          <a:noFill/>
          <a:extLst>
            <a:ext uri="{909E8E84-426E-40DD-AFC4-6F175D3DCCD1}">
              <a14:hiddenFill xmlns:a14="http://schemas.microsoft.com/office/drawing/2010/main">
                <a:solidFill>
                  <a:srgbClr val="FFFFFF"/>
                </a:solidFill>
              </a14:hiddenFill>
            </a:ext>
          </a:extLst>
        </p:spPr>
      </p:pic>
      <p:sp>
        <p:nvSpPr>
          <p:cNvPr id="131" name="Rectangle 130">
            <a:extLst>
              <a:ext uri="{FF2B5EF4-FFF2-40B4-BE49-F238E27FC236}">
                <a16:creationId xmlns:a16="http://schemas.microsoft.com/office/drawing/2014/main" id="{8ABB692F-D561-45C8-85B3-1DD768357DDB}"/>
              </a:ext>
            </a:extLst>
          </p:cNvPr>
          <p:cNvSpPr/>
          <p:nvPr/>
        </p:nvSpPr>
        <p:spPr>
          <a:xfrm>
            <a:off x="10333250" y="442453"/>
            <a:ext cx="2303558"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D3545"/>
                </a:solidFill>
                <a:effectLst/>
                <a:uLnTx/>
                <a:uFillTx/>
                <a:latin typeface="Roboto" panose="02000000000000000000" pitchFamily="2" charset="0"/>
                <a:ea typeface="Roboto" panose="02000000000000000000" pitchFamily="2" charset="0"/>
                <a:cs typeface="+mn-cs"/>
              </a:rPr>
              <a:t>Transportation</a:t>
            </a:r>
          </a:p>
        </p:txBody>
      </p:sp>
      <p:pic>
        <p:nvPicPr>
          <p:cNvPr id="132" name="Picture 2" descr="Image result for manitou logo">
            <a:extLst>
              <a:ext uri="{FF2B5EF4-FFF2-40B4-BE49-F238E27FC236}">
                <a16:creationId xmlns:a16="http://schemas.microsoft.com/office/drawing/2014/main" id="{E1B241D1-C840-45BD-8ABB-E701F297D23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869333" y="1641899"/>
            <a:ext cx="790541" cy="209988"/>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8" descr="Image result for boom supersonic logo">
            <a:extLst>
              <a:ext uri="{FF2B5EF4-FFF2-40B4-BE49-F238E27FC236}">
                <a16:creationId xmlns:a16="http://schemas.microsoft.com/office/drawing/2014/main" id="{42B3D2E1-7053-4C2B-8BB2-E7B620A2C04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983686" y="1551147"/>
            <a:ext cx="721939" cy="183903"/>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0" descr="Image result for BRP logo">
            <a:extLst>
              <a:ext uri="{FF2B5EF4-FFF2-40B4-BE49-F238E27FC236}">
                <a16:creationId xmlns:a16="http://schemas.microsoft.com/office/drawing/2014/main" id="{86B63661-DE2D-430A-8775-5DF5863D805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855163" y="1521623"/>
            <a:ext cx="476647" cy="476647"/>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6" descr="Image result for EGR logo">
            <a:extLst>
              <a:ext uri="{FF2B5EF4-FFF2-40B4-BE49-F238E27FC236}">
                <a16:creationId xmlns:a16="http://schemas.microsoft.com/office/drawing/2014/main" id="{E255FB8C-1B5F-400A-9400-7B706AFA2AA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2496239" y="950981"/>
            <a:ext cx="542027" cy="301367"/>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8" descr="Image result for BNSF logo">
            <a:extLst>
              <a:ext uri="{FF2B5EF4-FFF2-40B4-BE49-F238E27FC236}">
                <a16:creationId xmlns:a16="http://schemas.microsoft.com/office/drawing/2014/main" id="{FA471FA7-E1F6-43BC-B95D-11BC1F420EB2}"/>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t="13848" b="39162"/>
          <a:stretch/>
        </p:blipFill>
        <p:spPr bwMode="auto">
          <a:xfrm>
            <a:off x="9930300" y="932441"/>
            <a:ext cx="828713" cy="240342"/>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26" descr="Image result for camso logo">
            <a:extLst>
              <a:ext uri="{FF2B5EF4-FFF2-40B4-BE49-F238E27FC236}">
                <a16:creationId xmlns:a16="http://schemas.microsoft.com/office/drawing/2014/main" id="{C78E298B-C56C-4FB3-9960-6DF3E668A08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1727082" y="822384"/>
            <a:ext cx="554335" cy="554335"/>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8" descr="Image result for Dallas Airmotive logo">
            <a:extLst>
              <a:ext uri="{FF2B5EF4-FFF2-40B4-BE49-F238E27FC236}">
                <a16:creationId xmlns:a16="http://schemas.microsoft.com/office/drawing/2014/main" id="{3B2B2359-A6A6-4767-B41F-6765FC9EC65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884396" y="891210"/>
            <a:ext cx="717303" cy="398579"/>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38" descr="Image result for mekra logo">
            <a:extLst>
              <a:ext uri="{FF2B5EF4-FFF2-40B4-BE49-F238E27FC236}">
                <a16:creationId xmlns:a16="http://schemas.microsoft.com/office/drawing/2014/main" id="{4E7DA602-B88B-41BA-BD65-53D454744BF3}"/>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12516825" y="1504669"/>
            <a:ext cx="492190" cy="402736"/>
          </a:xfrm>
          <a:prstGeom prst="rect">
            <a:avLst/>
          </a:prstGeom>
          <a:noFill/>
          <a:extLst>
            <a:ext uri="{909E8E84-426E-40DD-AFC4-6F175D3DCCD1}">
              <a14:hiddenFill xmlns:a14="http://schemas.microsoft.com/office/drawing/2010/main">
                <a:solidFill>
                  <a:srgbClr val="FFFFFF"/>
                </a:solidFill>
              </a14:hiddenFill>
            </a:ext>
          </a:extLst>
        </p:spPr>
      </p:pic>
      <p:sp>
        <p:nvSpPr>
          <p:cNvPr id="140" name="Rectangle 139">
            <a:extLst>
              <a:ext uri="{FF2B5EF4-FFF2-40B4-BE49-F238E27FC236}">
                <a16:creationId xmlns:a16="http://schemas.microsoft.com/office/drawing/2014/main" id="{3298BE94-F75A-46B3-84B9-1A84804348E2}"/>
              </a:ext>
            </a:extLst>
          </p:cNvPr>
          <p:cNvSpPr/>
          <p:nvPr/>
        </p:nvSpPr>
        <p:spPr>
          <a:xfrm>
            <a:off x="10169284" y="3646814"/>
            <a:ext cx="2303558"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D3545"/>
                </a:solidFill>
                <a:effectLst/>
                <a:uLnTx/>
                <a:uFillTx/>
                <a:latin typeface="Roboto" panose="02000000000000000000" pitchFamily="2" charset="0"/>
                <a:ea typeface="Roboto" panose="02000000000000000000" pitchFamily="2" charset="0"/>
                <a:cs typeface="+mn-cs"/>
              </a:rPr>
              <a:t>Consumer Goods</a:t>
            </a:r>
          </a:p>
        </p:txBody>
      </p:sp>
      <p:pic>
        <p:nvPicPr>
          <p:cNvPr id="141" name="Picture 12" descr="Image result for American Packaging logo">
            <a:extLst>
              <a:ext uri="{FF2B5EF4-FFF2-40B4-BE49-F238E27FC236}">
                <a16:creationId xmlns:a16="http://schemas.microsoft.com/office/drawing/2014/main" id="{9C11C8D8-6B8A-41A9-8B44-76EFEAD1D4CD}"/>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1616183" y="4059481"/>
            <a:ext cx="820823" cy="410412"/>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22" descr="Image result for Adidas logo">
            <a:extLst>
              <a:ext uri="{FF2B5EF4-FFF2-40B4-BE49-F238E27FC236}">
                <a16:creationId xmlns:a16="http://schemas.microsoft.com/office/drawing/2014/main" id="{7CF7DE16-4C17-45FF-8D06-3814B8AE1E3C}"/>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10216133" y="4058485"/>
            <a:ext cx="580195" cy="412405"/>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44" descr="Image result for southern champion tray logo">
            <a:extLst>
              <a:ext uri="{FF2B5EF4-FFF2-40B4-BE49-F238E27FC236}">
                <a16:creationId xmlns:a16="http://schemas.microsoft.com/office/drawing/2014/main" id="{4F94CC3C-D1AA-4774-8618-A2C91BC1E2F3}"/>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10890879" y="4084083"/>
            <a:ext cx="642625" cy="361209"/>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32" descr="Image result for grove co logo">
            <a:extLst>
              <a:ext uri="{FF2B5EF4-FFF2-40B4-BE49-F238E27FC236}">
                <a16:creationId xmlns:a16="http://schemas.microsoft.com/office/drawing/2014/main" id="{2F5E39DF-8A74-4097-82B8-15C5E55F9C4D}"/>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1564023" y="5493680"/>
            <a:ext cx="611826" cy="234280"/>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42" descr="Image result for ryder logo">
            <a:extLst>
              <a:ext uri="{FF2B5EF4-FFF2-40B4-BE49-F238E27FC236}">
                <a16:creationId xmlns:a16="http://schemas.microsoft.com/office/drawing/2014/main" id="{B8A0A814-42FC-4A1A-BDF7-00973DF5D356}"/>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0037287" y="5137771"/>
            <a:ext cx="821398" cy="201071"/>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56" descr="Image result for ww grainger logo">
            <a:extLst>
              <a:ext uri="{FF2B5EF4-FFF2-40B4-BE49-F238E27FC236}">
                <a16:creationId xmlns:a16="http://schemas.microsoft.com/office/drawing/2014/main" id="{6EFDCF62-5DFB-49B0-B00B-04FB18C888C8}"/>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1844968" y="5147351"/>
            <a:ext cx="892562" cy="212012"/>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4" descr="Image result for amazon logo">
            <a:extLst>
              <a:ext uri="{FF2B5EF4-FFF2-40B4-BE49-F238E27FC236}">
                <a16:creationId xmlns:a16="http://schemas.microsoft.com/office/drawing/2014/main" id="{DDBE78B1-2FFF-4450-939A-48ADA73B22BF}"/>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1027124" y="5157572"/>
            <a:ext cx="720991" cy="217018"/>
          </a:xfrm>
          <a:prstGeom prst="rect">
            <a:avLst/>
          </a:prstGeom>
          <a:noFill/>
          <a:extLst>
            <a:ext uri="{909E8E84-426E-40DD-AFC4-6F175D3DCCD1}">
              <a14:hiddenFill xmlns:a14="http://schemas.microsoft.com/office/drawing/2010/main">
                <a:solidFill>
                  <a:srgbClr val="FFFFFF"/>
                </a:solidFill>
              </a14:hiddenFill>
            </a:ext>
          </a:extLst>
        </p:spPr>
      </p:pic>
      <p:sp>
        <p:nvSpPr>
          <p:cNvPr id="149" name="Rectangle 148">
            <a:extLst>
              <a:ext uri="{FF2B5EF4-FFF2-40B4-BE49-F238E27FC236}">
                <a16:creationId xmlns:a16="http://schemas.microsoft.com/office/drawing/2014/main" id="{78CC4922-C1BC-4619-867F-AC13F1CAD449}"/>
              </a:ext>
            </a:extLst>
          </p:cNvPr>
          <p:cNvSpPr/>
          <p:nvPr/>
        </p:nvSpPr>
        <p:spPr>
          <a:xfrm>
            <a:off x="9852915" y="4715076"/>
            <a:ext cx="3264228"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D3545"/>
                </a:solidFill>
                <a:effectLst/>
                <a:uLnTx/>
                <a:uFillTx/>
                <a:latin typeface="Roboto" panose="02000000000000000000" pitchFamily="2" charset="0"/>
                <a:ea typeface="Roboto" panose="02000000000000000000" pitchFamily="2" charset="0"/>
                <a:cs typeface="+mn-cs"/>
              </a:rPr>
              <a:t>E-Commerce &amp; Warehousing</a:t>
            </a:r>
          </a:p>
        </p:txBody>
      </p:sp>
      <p:cxnSp>
        <p:nvCxnSpPr>
          <p:cNvPr id="162" name="Straight Connector 161">
            <a:extLst>
              <a:ext uri="{FF2B5EF4-FFF2-40B4-BE49-F238E27FC236}">
                <a16:creationId xmlns:a16="http://schemas.microsoft.com/office/drawing/2014/main" id="{D7916AD6-4A65-4125-8D24-780BAE390020}"/>
              </a:ext>
            </a:extLst>
          </p:cNvPr>
          <p:cNvCxnSpPr>
            <a:cxnSpLocks/>
          </p:cNvCxnSpPr>
          <p:nvPr/>
        </p:nvCxnSpPr>
        <p:spPr>
          <a:xfrm rot="5400000" flipV="1">
            <a:off x="11485029" y="595698"/>
            <a:ext cx="0" cy="331520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D2CEFF32-3835-4DDB-872F-FDA71312AFE5}"/>
              </a:ext>
            </a:extLst>
          </p:cNvPr>
          <p:cNvCxnSpPr>
            <a:cxnSpLocks/>
          </p:cNvCxnSpPr>
          <p:nvPr/>
        </p:nvCxnSpPr>
        <p:spPr>
          <a:xfrm rot="5400000" flipV="1">
            <a:off x="11485029" y="1932458"/>
            <a:ext cx="0" cy="331520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E2B7E370-F31A-4D3E-89CD-74764F26F266}"/>
              </a:ext>
            </a:extLst>
          </p:cNvPr>
          <p:cNvCxnSpPr>
            <a:cxnSpLocks/>
          </p:cNvCxnSpPr>
          <p:nvPr/>
        </p:nvCxnSpPr>
        <p:spPr>
          <a:xfrm rot="5400000" flipV="1">
            <a:off x="11485030" y="2909372"/>
            <a:ext cx="0" cy="331520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3F5B1BCB-0003-4422-9058-C2582F7D0F8E}"/>
              </a:ext>
            </a:extLst>
          </p:cNvPr>
          <p:cNvSpPr/>
          <p:nvPr/>
        </p:nvSpPr>
        <p:spPr>
          <a:xfrm>
            <a:off x="6536805" y="2374203"/>
            <a:ext cx="2303558"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D3545"/>
                </a:solidFill>
                <a:effectLst/>
                <a:uLnTx/>
                <a:uFillTx/>
                <a:latin typeface="Roboto" panose="02000000000000000000" pitchFamily="2" charset="0"/>
                <a:ea typeface="Roboto" panose="02000000000000000000" pitchFamily="2" charset="0"/>
                <a:cs typeface="+mn-cs"/>
              </a:rPr>
              <a:t>Food &amp; Beverage</a:t>
            </a:r>
          </a:p>
        </p:txBody>
      </p:sp>
      <p:sp>
        <p:nvSpPr>
          <p:cNvPr id="156" name="Rectangle 155">
            <a:extLst>
              <a:ext uri="{FF2B5EF4-FFF2-40B4-BE49-F238E27FC236}">
                <a16:creationId xmlns:a16="http://schemas.microsoft.com/office/drawing/2014/main" id="{3AD86618-DA8F-457A-867A-E490DF8CF634}"/>
              </a:ext>
            </a:extLst>
          </p:cNvPr>
          <p:cNvSpPr/>
          <p:nvPr/>
        </p:nvSpPr>
        <p:spPr>
          <a:xfrm>
            <a:off x="6629365" y="442453"/>
            <a:ext cx="2303558"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D3545"/>
                </a:solidFill>
                <a:effectLst/>
                <a:uLnTx/>
                <a:uFillTx/>
                <a:latin typeface="Roboto" panose="02000000000000000000" pitchFamily="2" charset="0"/>
                <a:ea typeface="Roboto" panose="02000000000000000000" pitchFamily="2" charset="0"/>
                <a:cs typeface="+mn-cs"/>
              </a:rPr>
              <a:t>Heavy Industry</a:t>
            </a:r>
          </a:p>
        </p:txBody>
      </p:sp>
      <p:pic>
        <p:nvPicPr>
          <p:cNvPr id="158" name="Picture 24" descr="Image result for altra industrial motion logo">
            <a:extLst>
              <a:ext uri="{FF2B5EF4-FFF2-40B4-BE49-F238E27FC236}">
                <a16:creationId xmlns:a16="http://schemas.microsoft.com/office/drawing/2014/main" id="{0A2C0927-CEAA-45C6-9748-C9A37C9B5082}"/>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7596525" y="1418266"/>
            <a:ext cx="892562" cy="217224"/>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40" descr="Image result for ocsial logo">
            <a:extLst>
              <a:ext uri="{FF2B5EF4-FFF2-40B4-BE49-F238E27FC236}">
                <a16:creationId xmlns:a16="http://schemas.microsoft.com/office/drawing/2014/main" id="{8DDB187B-AAF0-49D2-9F42-44942D705FAD}"/>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7688584" y="861723"/>
            <a:ext cx="648299" cy="286905"/>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6" descr="Image result for fulcrum bioenergy logo">
            <a:extLst>
              <a:ext uri="{FF2B5EF4-FFF2-40B4-BE49-F238E27FC236}">
                <a16:creationId xmlns:a16="http://schemas.microsoft.com/office/drawing/2014/main" id="{D8D33F1D-804F-4EC2-A98D-08DDC8C5D30E}"/>
              </a:ext>
            </a:extLst>
          </p:cNvPr>
          <p:cNvPicPr>
            <a:picLocks noChangeAspect="1" noChangeArrowheads="1"/>
          </p:cNvPicPr>
          <p:nvPr/>
        </p:nvPicPr>
        <p:blipFill rotWithShape="1">
          <a:blip r:embed="rId24" cstate="screen">
            <a:extLst>
              <a:ext uri="{28A0092B-C50C-407E-A947-70E740481C1C}">
                <a14:useLocalDpi xmlns:a14="http://schemas.microsoft.com/office/drawing/2010/main"/>
              </a:ext>
            </a:extLst>
          </a:blip>
          <a:srcRect/>
          <a:stretch/>
        </p:blipFill>
        <p:spPr bwMode="auto">
          <a:xfrm>
            <a:off x="5673617" y="857783"/>
            <a:ext cx="990490" cy="337135"/>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20" descr="Image result for PurCycle logo">
            <a:extLst>
              <a:ext uri="{FF2B5EF4-FFF2-40B4-BE49-F238E27FC236}">
                <a16:creationId xmlns:a16="http://schemas.microsoft.com/office/drawing/2014/main" id="{2553BE2E-5221-47CD-97A9-A37F5545D3A1}"/>
              </a:ext>
            </a:extLst>
          </p:cNvPr>
          <p:cNvPicPr>
            <a:picLocks noChangeAspect="1" noChangeArrowheads="1"/>
          </p:cNvPicPr>
          <p:nvPr/>
        </p:nvPicPr>
        <p:blipFill rotWithShape="1">
          <a:blip r:embed="rId25" cstate="screen">
            <a:extLst>
              <a:ext uri="{28A0092B-C50C-407E-A947-70E740481C1C}">
                <a14:useLocalDpi xmlns:a14="http://schemas.microsoft.com/office/drawing/2010/main"/>
              </a:ext>
            </a:extLst>
          </a:blip>
          <a:srcRect/>
          <a:stretch/>
        </p:blipFill>
        <p:spPr bwMode="auto">
          <a:xfrm>
            <a:off x="6590841" y="935849"/>
            <a:ext cx="990489" cy="205254"/>
          </a:xfrm>
          <a:prstGeom prst="rect">
            <a:avLst/>
          </a:prstGeom>
          <a:noFill/>
          <a:extLst>
            <a:ext uri="{909E8E84-426E-40DD-AFC4-6F175D3DCCD1}">
              <a14:hiddenFill xmlns:a14="http://schemas.microsoft.com/office/drawing/2010/main">
                <a:solidFill>
                  <a:srgbClr val="FFFFFF"/>
                </a:solidFill>
              </a14:hiddenFill>
            </a:ext>
          </a:extLst>
        </p:spPr>
      </p:pic>
      <p:cxnSp>
        <p:nvCxnSpPr>
          <p:cNvPr id="69" name="Straight Connector 68">
            <a:extLst>
              <a:ext uri="{FF2B5EF4-FFF2-40B4-BE49-F238E27FC236}">
                <a16:creationId xmlns:a16="http://schemas.microsoft.com/office/drawing/2014/main" id="{89AE22B3-6128-4EF8-BF7B-88F02B4FF5F3}"/>
              </a:ext>
            </a:extLst>
          </p:cNvPr>
          <p:cNvCxnSpPr>
            <a:cxnSpLocks/>
          </p:cNvCxnSpPr>
          <p:nvPr/>
        </p:nvCxnSpPr>
        <p:spPr>
          <a:xfrm rot="5400000" flipV="1">
            <a:off x="7679029" y="592477"/>
            <a:ext cx="0" cy="331520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1" name="Picture 14" descr="Image result for Plastic Industries logo">
            <a:extLst>
              <a:ext uri="{FF2B5EF4-FFF2-40B4-BE49-F238E27FC236}">
                <a16:creationId xmlns:a16="http://schemas.microsoft.com/office/drawing/2014/main" id="{6A5A228E-A459-476D-99B5-941FDB5C2EAC}"/>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6556487" y="1445861"/>
            <a:ext cx="895656" cy="186544"/>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46" descr="Image result for becton dickinson logo">
            <a:extLst>
              <a:ext uri="{FF2B5EF4-FFF2-40B4-BE49-F238E27FC236}">
                <a16:creationId xmlns:a16="http://schemas.microsoft.com/office/drawing/2014/main" id="{64D9EDF3-69E9-4185-A2A6-FAAE6C985F19}"/>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1038363" y="6271027"/>
            <a:ext cx="642625" cy="247982"/>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48" descr="Image result for McKesson logo">
            <a:extLst>
              <a:ext uri="{FF2B5EF4-FFF2-40B4-BE49-F238E27FC236}">
                <a16:creationId xmlns:a16="http://schemas.microsoft.com/office/drawing/2014/main" id="{0C8F4BCF-9A43-41F8-9567-21ECB83D6E48}"/>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0020428" y="6350067"/>
            <a:ext cx="713802" cy="97561"/>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50" descr="Image result for arthrex logo">
            <a:extLst>
              <a:ext uri="{FF2B5EF4-FFF2-40B4-BE49-F238E27FC236}">
                <a16:creationId xmlns:a16="http://schemas.microsoft.com/office/drawing/2014/main" id="{1D17EF64-5BFA-4E0A-AB2E-F5BD6E753E61}"/>
              </a:ext>
            </a:extLst>
          </p:cNvPr>
          <p:cNvPicPr>
            <a:picLocks noChangeAspect="1" noChangeArrowheads="1"/>
          </p:cNvPicPr>
          <p:nvPr/>
        </p:nvPicPr>
        <p:blipFill rotWithShape="1">
          <a:blip r:embed="rId29" cstate="screen">
            <a:extLst>
              <a:ext uri="{28A0092B-C50C-407E-A947-70E740481C1C}">
                <a14:useLocalDpi xmlns:a14="http://schemas.microsoft.com/office/drawing/2010/main"/>
              </a:ext>
            </a:extLst>
          </a:blip>
          <a:srcRect/>
          <a:stretch/>
        </p:blipFill>
        <p:spPr bwMode="auto">
          <a:xfrm>
            <a:off x="11513582" y="6642997"/>
            <a:ext cx="892562" cy="305742"/>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52" descr="Image result for novartis logo">
            <a:extLst>
              <a:ext uri="{FF2B5EF4-FFF2-40B4-BE49-F238E27FC236}">
                <a16:creationId xmlns:a16="http://schemas.microsoft.com/office/drawing/2014/main" id="{439446FB-4783-43EA-A03B-BB212E7A3C48}"/>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11926215" y="6276963"/>
            <a:ext cx="984028" cy="161055"/>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54" descr="Image result for terumo logo">
            <a:extLst>
              <a:ext uri="{FF2B5EF4-FFF2-40B4-BE49-F238E27FC236}">
                <a16:creationId xmlns:a16="http://schemas.microsoft.com/office/drawing/2014/main" id="{7B3FF5E5-FA2C-4057-872D-61D8BC17B8E7}"/>
              </a:ext>
            </a:extLst>
          </p:cNvPr>
          <p:cNvPicPr>
            <a:picLocks noChangeAspect="1" noChangeArrowheads="1"/>
          </p:cNvPicPr>
          <p:nvPr/>
        </p:nvPicPr>
        <p:blipFill rotWithShape="1">
          <a:blip r:embed="rId31" cstate="screen">
            <a:extLst>
              <a:ext uri="{28A0092B-C50C-407E-A947-70E740481C1C}">
                <a14:useLocalDpi xmlns:a14="http://schemas.microsoft.com/office/drawing/2010/main"/>
              </a:ext>
            </a:extLst>
          </a:blip>
          <a:srcRect/>
          <a:stretch/>
        </p:blipFill>
        <p:spPr bwMode="auto">
          <a:xfrm>
            <a:off x="10474380" y="6752198"/>
            <a:ext cx="821398" cy="168095"/>
          </a:xfrm>
          <a:prstGeom prst="rect">
            <a:avLst/>
          </a:prstGeom>
          <a:noFill/>
          <a:extLst>
            <a:ext uri="{909E8E84-426E-40DD-AFC4-6F175D3DCCD1}">
              <a14:hiddenFill xmlns:a14="http://schemas.microsoft.com/office/drawing/2010/main">
                <a:solidFill>
                  <a:srgbClr val="FFFFFF"/>
                </a:solidFill>
              </a14:hiddenFill>
            </a:ext>
          </a:extLst>
        </p:spPr>
      </p:pic>
      <p:sp>
        <p:nvSpPr>
          <p:cNvPr id="155" name="Rectangle 154">
            <a:extLst>
              <a:ext uri="{FF2B5EF4-FFF2-40B4-BE49-F238E27FC236}">
                <a16:creationId xmlns:a16="http://schemas.microsoft.com/office/drawing/2014/main" id="{364DF70F-DC20-4FF2-8CD5-C31211315466}"/>
              </a:ext>
            </a:extLst>
          </p:cNvPr>
          <p:cNvSpPr/>
          <p:nvPr/>
        </p:nvSpPr>
        <p:spPr>
          <a:xfrm>
            <a:off x="9615343" y="5929451"/>
            <a:ext cx="3702768"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D3545"/>
                </a:solidFill>
                <a:effectLst/>
                <a:uLnTx/>
                <a:uFillTx/>
                <a:latin typeface="Roboto" panose="02000000000000000000" pitchFamily="2" charset="0"/>
                <a:ea typeface="Roboto" panose="02000000000000000000" pitchFamily="2" charset="0"/>
                <a:cs typeface="+mn-cs"/>
              </a:rPr>
              <a:t>Healthcare, Medical Device, Life Sciences</a:t>
            </a:r>
          </a:p>
        </p:txBody>
      </p:sp>
      <p:cxnSp>
        <p:nvCxnSpPr>
          <p:cNvPr id="70" name="Straight Connector 69">
            <a:extLst>
              <a:ext uri="{FF2B5EF4-FFF2-40B4-BE49-F238E27FC236}">
                <a16:creationId xmlns:a16="http://schemas.microsoft.com/office/drawing/2014/main" id="{DD4C9F2F-D753-4D94-BAFF-5E4C1C107DF4}"/>
              </a:ext>
            </a:extLst>
          </p:cNvPr>
          <p:cNvCxnSpPr>
            <a:cxnSpLocks/>
          </p:cNvCxnSpPr>
          <p:nvPr/>
        </p:nvCxnSpPr>
        <p:spPr>
          <a:xfrm rot="5400000" flipV="1">
            <a:off x="11510516" y="4194362"/>
            <a:ext cx="0" cy="331520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2" name="Picture 2">
            <a:extLst>
              <a:ext uri="{FF2B5EF4-FFF2-40B4-BE49-F238E27FC236}">
                <a16:creationId xmlns:a16="http://schemas.microsoft.com/office/drawing/2014/main" id="{F5C28121-867F-4EEA-A221-29C0A86BE47A}"/>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t="22053" b="21126"/>
          <a:stretch/>
        </p:blipFill>
        <p:spPr bwMode="auto">
          <a:xfrm>
            <a:off x="10072107" y="7065087"/>
            <a:ext cx="1046877" cy="33046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Cytovance Biologics">
            <a:extLst>
              <a:ext uri="{FF2B5EF4-FFF2-40B4-BE49-F238E27FC236}">
                <a16:creationId xmlns:a16="http://schemas.microsoft.com/office/drawing/2014/main" id="{92DE309A-F394-49DC-A98B-3DB5D0F205D7}"/>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2620103" y="6636558"/>
            <a:ext cx="842131" cy="42106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 descr="Macco Organiques Inc. | Your source for Benzoates, Propionates and Acetates">
            <a:extLst>
              <a:ext uri="{FF2B5EF4-FFF2-40B4-BE49-F238E27FC236}">
                <a16:creationId xmlns:a16="http://schemas.microsoft.com/office/drawing/2014/main" id="{3497CBB1-2677-4AAE-A9AC-57859EC014BC}"/>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666408" y="6620064"/>
            <a:ext cx="579904" cy="39966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descr="Aquestive Therapeutics Receives FDA Approval for Exservan Oral Film">
            <a:extLst>
              <a:ext uri="{FF2B5EF4-FFF2-40B4-BE49-F238E27FC236}">
                <a16:creationId xmlns:a16="http://schemas.microsoft.com/office/drawing/2014/main" id="{4CD72BFB-D78D-40D5-BE19-256748E2ACD2}"/>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10249" t="27956" r="13719" b="37485"/>
          <a:stretch/>
        </p:blipFill>
        <p:spPr bwMode="auto">
          <a:xfrm>
            <a:off x="11396734" y="7078294"/>
            <a:ext cx="1187926" cy="30777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Newlight Technologies Wants You | Plastics News">
            <a:extLst>
              <a:ext uri="{FF2B5EF4-FFF2-40B4-BE49-F238E27FC236}">
                <a16:creationId xmlns:a16="http://schemas.microsoft.com/office/drawing/2014/main" id="{2E619805-F144-4593-9517-D2C59896DC88}"/>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443315" y="931661"/>
            <a:ext cx="1239838" cy="22984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Welcome to Perpetual - Perpetual">
            <a:extLst>
              <a:ext uri="{FF2B5EF4-FFF2-40B4-BE49-F238E27FC236}">
                <a16:creationId xmlns:a16="http://schemas.microsoft.com/office/drawing/2014/main" id="{5B367846-F0CC-4EA2-A420-12E7FA3FAA37}"/>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578663" y="1432375"/>
            <a:ext cx="1036680" cy="19936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0" descr="About us | Drax Biomass">
            <a:extLst>
              <a:ext uri="{FF2B5EF4-FFF2-40B4-BE49-F238E27FC236}">
                <a16:creationId xmlns:a16="http://schemas.microsoft.com/office/drawing/2014/main" id="{B6683F6E-851B-499F-A32D-F4576C8B3308}"/>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5755499" y="1264332"/>
            <a:ext cx="647607" cy="3931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rgomotion Launches Direct-to-Consumer, Easy to Use and Affordable  Adjustable Bases, Designed to Encourage a Healthy Lifestyle | Business Wire">
            <a:extLst>
              <a:ext uri="{FF2B5EF4-FFF2-40B4-BE49-F238E27FC236}">
                <a16:creationId xmlns:a16="http://schemas.microsoft.com/office/drawing/2014/main" id="{51F71288-67DF-41E2-BA7E-6C89563A0920}"/>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2394205" y="4144332"/>
            <a:ext cx="460690" cy="2407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Umicore l A global materials technology and recycling group | Umicore">
            <a:extLst>
              <a:ext uri="{FF2B5EF4-FFF2-40B4-BE49-F238E27FC236}">
                <a16:creationId xmlns:a16="http://schemas.microsoft.com/office/drawing/2014/main" id="{7A43E846-9F95-4DBF-8D20-E2F35E932921}"/>
              </a:ext>
            </a:extLst>
          </p:cNvPr>
          <p:cNvPicPr>
            <a:picLocks noChangeAspect="1" noChangeArrowheads="1"/>
          </p:cNvPicPr>
          <p:nvPr/>
        </p:nvPicPr>
        <p:blipFill rotWithShape="1">
          <a:blip r:embed="rId40">
            <a:extLst>
              <a:ext uri="{28A0092B-C50C-407E-A947-70E740481C1C}">
                <a14:useLocalDpi xmlns:a14="http://schemas.microsoft.com/office/drawing/2010/main" val="0"/>
              </a:ext>
            </a:extLst>
          </a:blip>
          <a:srcRect t="27826" b="36740"/>
          <a:stretch/>
        </p:blipFill>
        <p:spPr bwMode="auto">
          <a:xfrm>
            <a:off x="7166243" y="1778969"/>
            <a:ext cx="850955" cy="301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pectrolab">
            <a:extLst>
              <a:ext uri="{FF2B5EF4-FFF2-40B4-BE49-F238E27FC236}">
                <a16:creationId xmlns:a16="http://schemas.microsoft.com/office/drawing/2014/main" id="{FF5908FD-6ED7-430A-82E7-0696CB4AB36B}"/>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8227053" y="1896655"/>
            <a:ext cx="939605" cy="18383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anadian-solar-logo – Tandem Solar Systems">
            <a:extLst>
              <a:ext uri="{FF2B5EF4-FFF2-40B4-BE49-F238E27FC236}">
                <a16:creationId xmlns:a16="http://schemas.microsoft.com/office/drawing/2014/main" id="{A2455D94-9479-4DE1-89C3-C6FD8353ACB7}"/>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6177521" y="1714636"/>
            <a:ext cx="794056" cy="39702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342B0B9-8675-4ED3-B5BB-EAB845553E3F}"/>
              </a:ext>
            </a:extLst>
          </p:cNvPr>
          <p:cNvGrpSpPr/>
          <p:nvPr/>
        </p:nvGrpSpPr>
        <p:grpSpPr>
          <a:xfrm>
            <a:off x="6043605" y="2749530"/>
            <a:ext cx="3258422" cy="3761486"/>
            <a:chOff x="2272140" y="1780204"/>
            <a:chExt cx="3258422" cy="3761486"/>
          </a:xfrm>
        </p:grpSpPr>
        <p:pic>
          <p:nvPicPr>
            <p:cNvPr id="57" name="Picture 6" descr="Image result for ed miniat logo">
              <a:extLst>
                <a:ext uri="{FF2B5EF4-FFF2-40B4-BE49-F238E27FC236}">
                  <a16:creationId xmlns:a16="http://schemas.microsoft.com/office/drawing/2014/main" id="{BD20D447-EE42-45EA-BD7A-A32E8085BFAB}"/>
                </a:ext>
              </a:extLst>
            </p:cNvPr>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4219308" y="4249897"/>
              <a:ext cx="1019868" cy="26777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Image result for grupo bimbo logo">
              <a:extLst>
                <a:ext uri="{FF2B5EF4-FFF2-40B4-BE49-F238E27FC236}">
                  <a16:creationId xmlns:a16="http://schemas.microsoft.com/office/drawing/2014/main" id="{6A8EC33B-2B82-457C-B2CD-8206065B7249}"/>
                </a:ext>
              </a:extLst>
            </p:cNvPr>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2418083" y="4201793"/>
              <a:ext cx="793214" cy="37144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4" descr="Image result for Vital Farms logo">
              <a:extLst>
                <a:ext uri="{FF2B5EF4-FFF2-40B4-BE49-F238E27FC236}">
                  <a16:creationId xmlns:a16="http://schemas.microsoft.com/office/drawing/2014/main" id="{02F77B52-6E88-45BB-A90C-7A423097B90E}"/>
                </a:ext>
              </a:extLst>
            </p:cNvPr>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3485867" y="4167470"/>
              <a:ext cx="458871" cy="45962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www.am-fe.ift.org/images/2013_FeedingTomorrow/Glanbia%20Nutritional%20Logo.jpg">
              <a:extLst>
                <a:ext uri="{FF2B5EF4-FFF2-40B4-BE49-F238E27FC236}">
                  <a16:creationId xmlns:a16="http://schemas.microsoft.com/office/drawing/2014/main" id="{182E8C81-9424-441A-B3A1-C106A1BC9E53}"/>
                </a:ext>
              </a:extLst>
            </p:cNvPr>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2983583" y="4642333"/>
              <a:ext cx="762426" cy="43315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Image result for maxi canada logo">
              <a:extLst>
                <a:ext uri="{FF2B5EF4-FFF2-40B4-BE49-F238E27FC236}">
                  <a16:creationId xmlns:a16="http://schemas.microsoft.com/office/drawing/2014/main" id="{70C3EA4B-679B-4A99-9D5E-6DC7C900417E}"/>
                </a:ext>
              </a:extLst>
            </p:cNvPr>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3964754" y="4750764"/>
              <a:ext cx="708921" cy="29632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Image result for aker biomarine houston">
              <a:extLst>
                <a:ext uri="{FF2B5EF4-FFF2-40B4-BE49-F238E27FC236}">
                  <a16:creationId xmlns:a16="http://schemas.microsoft.com/office/drawing/2014/main" id="{E2B35B21-1BED-498D-924B-B4BA6B150012}"/>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4318092" y="2990389"/>
              <a:ext cx="981972" cy="31430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8" descr="Image result for wyandot snacks logo">
              <a:extLst>
                <a:ext uri="{FF2B5EF4-FFF2-40B4-BE49-F238E27FC236}">
                  <a16:creationId xmlns:a16="http://schemas.microsoft.com/office/drawing/2014/main" id="{FC017518-815F-42FD-B667-A397BF94F6EB}"/>
                </a:ext>
              </a:extLst>
            </p:cNvPr>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3298757" y="3072125"/>
              <a:ext cx="828563" cy="21685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2" descr="Image result for aquabounty logo">
              <a:extLst>
                <a:ext uri="{FF2B5EF4-FFF2-40B4-BE49-F238E27FC236}">
                  <a16:creationId xmlns:a16="http://schemas.microsoft.com/office/drawing/2014/main" id="{1D6C1C82-8269-4EC6-AA34-DCCA67622AE9}"/>
                </a:ext>
              </a:extLst>
            </p:cNvPr>
            <p:cNvPicPr>
              <a:picLocks noChangeAspect="1" noChangeArrowheads="1"/>
            </p:cNvPicPr>
            <p:nvPr/>
          </p:nvPicPr>
          <p:blipFill>
            <a:blip r:embed="rId50" cstate="screen">
              <a:extLst>
                <a:ext uri="{28A0092B-C50C-407E-A947-70E740481C1C}">
                  <a14:useLocalDpi xmlns:a14="http://schemas.microsoft.com/office/drawing/2010/main"/>
                </a:ext>
              </a:extLst>
            </a:blip>
            <a:srcRect/>
            <a:stretch>
              <a:fillRect/>
            </a:stretch>
          </p:blipFill>
          <p:spPr bwMode="auto">
            <a:xfrm>
              <a:off x="2357195" y="3062006"/>
              <a:ext cx="793216" cy="21615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6" descr="Image result for national beverage corporation logo">
              <a:extLst>
                <a:ext uri="{FF2B5EF4-FFF2-40B4-BE49-F238E27FC236}">
                  <a16:creationId xmlns:a16="http://schemas.microsoft.com/office/drawing/2014/main" id="{81D85BB8-C872-463D-BDD4-1413722514D0}"/>
                </a:ext>
              </a:extLst>
            </p:cNvPr>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3573327" y="1780204"/>
              <a:ext cx="594853" cy="519979"/>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6" descr="Image result for milos tea logo">
              <a:extLst>
                <a:ext uri="{FF2B5EF4-FFF2-40B4-BE49-F238E27FC236}">
                  <a16:creationId xmlns:a16="http://schemas.microsoft.com/office/drawing/2014/main" id="{6545A9E9-E291-428C-982B-E49DA4F01BD2}"/>
                </a:ext>
              </a:extLst>
            </p:cNvPr>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a:off x="2394115" y="1871249"/>
              <a:ext cx="859533" cy="265516"/>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8" descr="Image result for papa johns logo">
              <a:extLst>
                <a:ext uri="{FF2B5EF4-FFF2-40B4-BE49-F238E27FC236}">
                  <a16:creationId xmlns:a16="http://schemas.microsoft.com/office/drawing/2014/main" id="{2FA48FC1-14A8-46FD-8CB7-90E55D7882E3}"/>
                </a:ext>
              </a:extLst>
            </p:cNvPr>
            <p:cNvPicPr>
              <a:picLocks noChangeAspect="1" noChangeArrowheads="1"/>
            </p:cNvPicPr>
            <p:nvPr/>
          </p:nvPicPr>
          <p:blipFill rotWithShape="1">
            <a:blip r:embed="rId53" cstate="screen">
              <a:extLst>
                <a:ext uri="{28A0092B-C50C-407E-A947-70E740481C1C}">
                  <a14:useLocalDpi xmlns:a14="http://schemas.microsoft.com/office/drawing/2010/main"/>
                </a:ext>
              </a:extLst>
            </a:blip>
            <a:srcRect t="27303" b="28120"/>
            <a:stretch/>
          </p:blipFill>
          <p:spPr bwMode="auto">
            <a:xfrm>
              <a:off x="4404521" y="1799538"/>
              <a:ext cx="858622" cy="38274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Image result for sunsweet logo">
              <a:extLst>
                <a:ext uri="{FF2B5EF4-FFF2-40B4-BE49-F238E27FC236}">
                  <a16:creationId xmlns:a16="http://schemas.microsoft.com/office/drawing/2014/main" id="{5D20A94A-DC93-4222-A5ED-4B2F67A8D705}"/>
                </a:ext>
              </a:extLst>
            </p:cNvPr>
            <p:cNvPicPr>
              <a:picLocks noChangeAspect="1" noChangeArrowheads="1"/>
            </p:cNvPicPr>
            <p:nvPr/>
          </p:nvPicPr>
          <p:blipFill>
            <a:blip r:embed="rId54" cstate="screen">
              <a:extLst>
                <a:ext uri="{28A0092B-C50C-407E-A947-70E740481C1C}">
                  <a14:useLocalDpi xmlns:a14="http://schemas.microsoft.com/office/drawing/2010/main"/>
                </a:ext>
              </a:extLst>
            </a:blip>
            <a:srcRect/>
            <a:stretch>
              <a:fillRect/>
            </a:stretch>
          </p:blipFill>
          <p:spPr bwMode="auto">
            <a:xfrm>
              <a:off x="3324578" y="2426510"/>
              <a:ext cx="732075" cy="40670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0" descr="Image result for purfoods logo">
              <a:extLst>
                <a:ext uri="{FF2B5EF4-FFF2-40B4-BE49-F238E27FC236}">
                  <a16:creationId xmlns:a16="http://schemas.microsoft.com/office/drawing/2014/main" id="{744AED52-1B13-4828-8503-61FED14CDEEE}"/>
                </a:ext>
              </a:extLst>
            </p:cNvPr>
            <p:cNvPicPr>
              <a:picLocks noChangeAspect="1" noChangeArrowheads="1"/>
            </p:cNvPicPr>
            <p:nvPr/>
          </p:nvPicPr>
          <p:blipFill>
            <a:blip r:embed="rId55" cstate="screen">
              <a:extLst>
                <a:ext uri="{28A0092B-C50C-407E-A947-70E740481C1C}">
                  <a14:useLocalDpi xmlns:a14="http://schemas.microsoft.com/office/drawing/2010/main"/>
                </a:ext>
              </a:extLst>
            </a:blip>
            <a:srcRect/>
            <a:stretch>
              <a:fillRect/>
            </a:stretch>
          </p:blipFill>
          <p:spPr bwMode="auto">
            <a:xfrm>
              <a:off x="2506860" y="2547988"/>
              <a:ext cx="631041" cy="189432"/>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descr="A picture containing food&#10;&#10;Description automatically generated">
              <a:extLst>
                <a:ext uri="{FF2B5EF4-FFF2-40B4-BE49-F238E27FC236}">
                  <a16:creationId xmlns:a16="http://schemas.microsoft.com/office/drawing/2014/main" id="{EE5079BF-38F9-4AEE-BB7F-0C18A0F89CD4}"/>
                </a:ext>
              </a:extLst>
            </p:cNvPr>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4180591" y="2446929"/>
              <a:ext cx="554168" cy="400887"/>
            </a:xfrm>
            <a:prstGeom prst="rect">
              <a:avLst/>
            </a:prstGeom>
          </p:spPr>
        </p:pic>
        <p:pic>
          <p:nvPicPr>
            <p:cNvPr id="56" name="Picture 4" descr="Image result for golden state foods logo">
              <a:extLst>
                <a:ext uri="{FF2B5EF4-FFF2-40B4-BE49-F238E27FC236}">
                  <a16:creationId xmlns:a16="http://schemas.microsoft.com/office/drawing/2014/main" id="{F6A8E264-2C01-4906-A634-02CA0CC06001}"/>
                </a:ext>
              </a:extLst>
            </p:cNvPr>
            <p:cNvPicPr>
              <a:picLocks noChangeAspect="1" noChangeArrowheads="1"/>
            </p:cNvPicPr>
            <p:nvPr/>
          </p:nvPicPr>
          <p:blipFill>
            <a:blip r:embed="rId57" cstate="screen">
              <a:extLst>
                <a:ext uri="{28A0092B-C50C-407E-A947-70E740481C1C}">
                  <a14:useLocalDpi xmlns:a14="http://schemas.microsoft.com/office/drawing/2010/main"/>
                </a:ext>
              </a:extLst>
            </a:blip>
            <a:srcRect/>
            <a:stretch>
              <a:fillRect/>
            </a:stretch>
          </p:blipFill>
          <p:spPr bwMode="auto">
            <a:xfrm>
              <a:off x="2308237" y="3450573"/>
              <a:ext cx="1113569" cy="52755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descr="Image result for CAVA logo">
              <a:extLst>
                <a:ext uri="{FF2B5EF4-FFF2-40B4-BE49-F238E27FC236}">
                  <a16:creationId xmlns:a16="http://schemas.microsoft.com/office/drawing/2014/main" id="{A24F917E-583B-43A1-AE61-E7FA4EA0D0C0}"/>
                </a:ext>
              </a:extLst>
            </p:cNvPr>
            <p:cNvPicPr>
              <a:picLocks noChangeAspect="1" noChangeArrowheads="1"/>
            </p:cNvPicPr>
            <p:nvPr/>
          </p:nvPicPr>
          <p:blipFill>
            <a:blip r:embed="rId58" cstate="screen">
              <a:extLst>
                <a:ext uri="{28A0092B-C50C-407E-A947-70E740481C1C}">
                  <a14:useLocalDpi xmlns:a14="http://schemas.microsoft.com/office/drawing/2010/main"/>
                </a:ext>
              </a:extLst>
            </a:blip>
            <a:srcRect/>
            <a:stretch>
              <a:fillRect/>
            </a:stretch>
          </p:blipFill>
          <p:spPr bwMode="auto">
            <a:xfrm>
              <a:off x="3548373" y="3568086"/>
              <a:ext cx="594970" cy="218137"/>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22" descr="A picture containing food&#10;&#10;Description automatically generated">
              <a:extLst>
                <a:ext uri="{FF2B5EF4-FFF2-40B4-BE49-F238E27FC236}">
                  <a16:creationId xmlns:a16="http://schemas.microsoft.com/office/drawing/2014/main" id="{301AAC6B-CDD2-4108-8718-177DA6DBF8AE}"/>
                </a:ext>
              </a:extLst>
            </p:cNvPr>
            <p:cNvPicPr>
              <a:picLocks noChangeAspect="1"/>
            </p:cNvPicPr>
            <p:nvPr/>
          </p:nvPicPr>
          <p:blipFill>
            <a:blip r:embed="rId59" cstate="screen">
              <a:extLst>
                <a:ext uri="{28A0092B-C50C-407E-A947-70E740481C1C}">
                  <a14:useLocalDpi xmlns:a14="http://schemas.microsoft.com/office/drawing/2010/main"/>
                </a:ext>
              </a:extLst>
            </a:blip>
            <a:stretch>
              <a:fillRect/>
            </a:stretch>
          </p:blipFill>
          <p:spPr>
            <a:xfrm>
              <a:off x="4555807" y="3379133"/>
              <a:ext cx="793214" cy="596045"/>
            </a:xfrm>
            <a:prstGeom prst="rect">
              <a:avLst/>
            </a:prstGeom>
          </p:spPr>
        </p:pic>
        <p:pic>
          <p:nvPicPr>
            <p:cNvPr id="1028" name="Picture 4" descr="Eat Just logo - Green Queen">
              <a:extLst>
                <a:ext uri="{FF2B5EF4-FFF2-40B4-BE49-F238E27FC236}">
                  <a16:creationId xmlns:a16="http://schemas.microsoft.com/office/drawing/2014/main" id="{E849FCBE-DE88-4C5C-B899-E8CB0FF1DEAA}"/>
                </a:ext>
              </a:extLst>
            </p:cNvPr>
            <p:cNvPicPr>
              <a:picLocks noChangeAspect="1" noChangeArrowheads="1"/>
            </p:cNvPicPr>
            <p:nvPr/>
          </p:nvPicPr>
          <p:blipFill rotWithShape="1">
            <a:blip r:embed="rId60">
              <a:extLst>
                <a:ext uri="{28A0092B-C50C-407E-A947-70E740481C1C}">
                  <a14:useLocalDpi xmlns:a14="http://schemas.microsoft.com/office/drawing/2010/main" val="0"/>
                </a:ext>
              </a:extLst>
            </a:blip>
            <a:srcRect l="33009" t="6021" r="33661" b="4853"/>
            <a:stretch/>
          </p:blipFill>
          <p:spPr bwMode="auto">
            <a:xfrm>
              <a:off x="4883773" y="2376041"/>
              <a:ext cx="343100" cy="5504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F29579D-C62A-4308-875C-F645F1FCD595}"/>
                </a:ext>
              </a:extLst>
            </p:cNvPr>
            <p:cNvPicPr>
              <a:picLocks noChangeAspect="1" noChangeArrowheads="1"/>
            </p:cNvPicPr>
            <p:nvPr/>
          </p:nvPicPr>
          <p:blipFill rotWithShape="1">
            <a:blip r:embed="rId61">
              <a:extLst>
                <a:ext uri="{28A0092B-C50C-407E-A947-70E740481C1C}">
                  <a14:useLocalDpi xmlns:a14="http://schemas.microsoft.com/office/drawing/2010/main" val="0"/>
                </a:ext>
              </a:extLst>
            </a:blip>
            <a:srcRect b="14210"/>
            <a:stretch/>
          </p:blipFill>
          <p:spPr bwMode="auto">
            <a:xfrm>
              <a:off x="4791918" y="4665574"/>
              <a:ext cx="738644" cy="3579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uture Meat Technologies - Wikipedia">
              <a:extLst>
                <a:ext uri="{FF2B5EF4-FFF2-40B4-BE49-F238E27FC236}">
                  <a16:creationId xmlns:a16="http://schemas.microsoft.com/office/drawing/2014/main" id="{9B8009CB-635D-43A2-BF0D-A03131B54814}"/>
                </a:ext>
              </a:extLst>
            </p:cNvPr>
            <p:cNvPicPr>
              <a:picLocks noChangeAspect="1" noChangeArrowheads="1"/>
            </p:cNvPicPr>
            <p:nvPr/>
          </p:nvPicPr>
          <p:blipFill rotWithShape="1">
            <a:blip r:embed="rId62">
              <a:extLst>
                <a:ext uri="{28A0092B-C50C-407E-A947-70E740481C1C}">
                  <a14:useLocalDpi xmlns:a14="http://schemas.microsoft.com/office/drawing/2010/main" val="0"/>
                </a:ext>
              </a:extLst>
            </a:blip>
            <a:srcRect l="11718" t="11873" r="11171" b="11143"/>
            <a:stretch/>
          </p:blipFill>
          <p:spPr bwMode="auto">
            <a:xfrm>
              <a:off x="2272140" y="4754558"/>
              <a:ext cx="551741" cy="2887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oodservice and Consumer Brands - Ruiz Foods">
              <a:extLst>
                <a:ext uri="{FF2B5EF4-FFF2-40B4-BE49-F238E27FC236}">
                  <a16:creationId xmlns:a16="http://schemas.microsoft.com/office/drawing/2014/main" id="{AB8DD35B-D48F-4A9F-9036-764CBB014BE2}"/>
                </a:ext>
              </a:extLst>
            </p:cNvPr>
            <p:cNvPicPr>
              <a:picLocks noChangeAspect="1" noChangeArrowheads="1"/>
            </p:cNvPicPr>
            <p:nvPr/>
          </p:nvPicPr>
          <p:blipFill rotWithShape="1">
            <a:blip r:embed="rId63">
              <a:extLst>
                <a:ext uri="{28A0092B-C50C-407E-A947-70E740481C1C}">
                  <a14:useLocalDpi xmlns:a14="http://schemas.microsoft.com/office/drawing/2010/main" val="0"/>
                </a:ext>
              </a:extLst>
            </a:blip>
            <a:srcRect b="19940"/>
            <a:stretch/>
          </p:blipFill>
          <p:spPr bwMode="auto">
            <a:xfrm>
              <a:off x="3932277" y="5250252"/>
              <a:ext cx="741398" cy="29143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viagen mourns loss of industry icon - Zootecnica International">
              <a:extLst>
                <a:ext uri="{FF2B5EF4-FFF2-40B4-BE49-F238E27FC236}">
                  <a16:creationId xmlns:a16="http://schemas.microsoft.com/office/drawing/2014/main" id="{D5C03906-5EC5-4516-88D7-DEFD24F087A2}"/>
                </a:ext>
              </a:extLst>
            </p:cNvPr>
            <p:cNvPicPr>
              <a:picLocks noChangeAspect="1" noChangeArrowheads="1"/>
            </p:cNvPicPr>
            <p:nvPr/>
          </p:nvPicPr>
          <p:blipFill rotWithShape="1">
            <a:blip r:embed="rId64">
              <a:extLst>
                <a:ext uri="{28A0092B-C50C-407E-A947-70E740481C1C}">
                  <a14:useLocalDpi xmlns:a14="http://schemas.microsoft.com/office/drawing/2010/main" val="0"/>
                </a:ext>
              </a:extLst>
            </a:blip>
            <a:srcRect t="4631" b="27945"/>
            <a:stretch/>
          </p:blipFill>
          <p:spPr bwMode="auto">
            <a:xfrm>
              <a:off x="2881755" y="5164039"/>
              <a:ext cx="837707" cy="377651"/>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2" descr="Is Wayfair trafficking children? How the conspiracy theory spread">
            <a:extLst>
              <a:ext uri="{FF2B5EF4-FFF2-40B4-BE49-F238E27FC236}">
                <a16:creationId xmlns:a16="http://schemas.microsoft.com/office/drawing/2014/main" id="{7989E2D2-94D0-1AA0-B4BF-6F40A8418EF2}"/>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10664728" y="5373011"/>
            <a:ext cx="765287" cy="42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496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56D49A-FD6A-45B2-993F-BF1E0631792F}"/>
              </a:ext>
            </a:extLst>
          </p:cNvPr>
          <p:cNvSpPr>
            <a:spLocks noGrp="1"/>
          </p:cNvSpPr>
          <p:nvPr>
            <p:ph type="title"/>
          </p:nvPr>
        </p:nvSpPr>
        <p:spPr>
          <a:xfrm>
            <a:off x="501251" y="2770877"/>
            <a:ext cx="4597400" cy="1501775"/>
          </a:xfrm>
        </p:spPr>
        <p:txBody>
          <a:bodyPr>
            <a:normAutofit/>
          </a:bodyPr>
          <a:lstStyle/>
          <a:p>
            <a:r>
              <a:rPr lang="en-US" dirty="0"/>
              <a:t>And our Economic Development Clients</a:t>
            </a:r>
          </a:p>
        </p:txBody>
      </p:sp>
      <p:sp>
        <p:nvSpPr>
          <p:cNvPr id="4" name="Rectangle 3">
            <a:extLst>
              <a:ext uri="{FF2B5EF4-FFF2-40B4-BE49-F238E27FC236}">
                <a16:creationId xmlns:a16="http://schemas.microsoft.com/office/drawing/2014/main" id="{26885CD0-2731-4390-62D7-E468A10BBF4D}"/>
              </a:ext>
            </a:extLst>
          </p:cNvPr>
          <p:cNvSpPr/>
          <p:nvPr/>
        </p:nvSpPr>
        <p:spPr>
          <a:xfrm>
            <a:off x="8267716" y="445023"/>
            <a:ext cx="2303558"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defRPr/>
            </a:pPr>
            <a:r>
              <a:rPr lang="en-US" sz="1400" b="1" u="sng" dirty="0">
                <a:solidFill>
                  <a:schemeClr val="tx1"/>
                </a:solidFill>
                <a:latin typeface="Roboto" panose="02000000000000000000" pitchFamily="2" charset="0"/>
                <a:ea typeface="Roboto" panose="02000000000000000000" pitchFamily="2" charset="0"/>
              </a:rPr>
              <a:t>State &amp; Utility</a:t>
            </a:r>
          </a:p>
        </p:txBody>
      </p:sp>
      <p:sp>
        <p:nvSpPr>
          <p:cNvPr id="5" name="Rectangle 4">
            <a:extLst>
              <a:ext uri="{FF2B5EF4-FFF2-40B4-BE49-F238E27FC236}">
                <a16:creationId xmlns:a16="http://schemas.microsoft.com/office/drawing/2014/main" id="{ABDCDB31-F35B-F4ED-1236-3313E487E9F3}"/>
              </a:ext>
            </a:extLst>
          </p:cNvPr>
          <p:cNvSpPr/>
          <p:nvPr/>
        </p:nvSpPr>
        <p:spPr>
          <a:xfrm>
            <a:off x="8267716" y="3482928"/>
            <a:ext cx="2303558"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defRPr/>
            </a:pPr>
            <a:r>
              <a:rPr lang="en-US" sz="1400" b="1" u="sng" dirty="0">
                <a:solidFill>
                  <a:schemeClr val="tx1"/>
                </a:solidFill>
                <a:latin typeface="Roboto" panose="02000000000000000000" pitchFamily="2" charset="0"/>
                <a:ea typeface="Roboto" panose="02000000000000000000" pitchFamily="2" charset="0"/>
              </a:rPr>
              <a:t>Regional</a:t>
            </a:r>
          </a:p>
        </p:txBody>
      </p:sp>
      <p:sp>
        <p:nvSpPr>
          <p:cNvPr id="6" name="Rectangle 5">
            <a:extLst>
              <a:ext uri="{FF2B5EF4-FFF2-40B4-BE49-F238E27FC236}">
                <a16:creationId xmlns:a16="http://schemas.microsoft.com/office/drawing/2014/main" id="{AC7B394C-607A-59A4-BF77-7FFCFC9AE6CB}"/>
              </a:ext>
            </a:extLst>
          </p:cNvPr>
          <p:cNvSpPr/>
          <p:nvPr/>
        </p:nvSpPr>
        <p:spPr>
          <a:xfrm>
            <a:off x="8267716" y="5607327"/>
            <a:ext cx="2303558"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defRPr/>
            </a:pPr>
            <a:r>
              <a:rPr lang="en-US" sz="1400" b="1" u="sng" dirty="0">
                <a:solidFill>
                  <a:schemeClr val="tx1"/>
                </a:solidFill>
                <a:latin typeface="Roboto" panose="02000000000000000000" pitchFamily="2" charset="0"/>
                <a:ea typeface="Roboto" panose="02000000000000000000" pitchFamily="2" charset="0"/>
              </a:rPr>
              <a:t>Community</a:t>
            </a:r>
          </a:p>
        </p:txBody>
      </p:sp>
      <p:cxnSp>
        <p:nvCxnSpPr>
          <p:cNvPr id="7" name="Straight Connector 6">
            <a:extLst>
              <a:ext uri="{FF2B5EF4-FFF2-40B4-BE49-F238E27FC236}">
                <a16:creationId xmlns:a16="http://schemas.microsoft.com/office/drawing/2014/main" id="{6E9E38DD-0873-BEC2-FF1D-D5FB6969A28B}"/>
              </a:ext>
            </a:extLst>
          </p:cNvPr>
          <p:cNvCxnSpPr>
            <a:cxnSpLocks/>
          </p:cNvCxnSpPr>
          <p:nvPr/>
        </p:nvCxnSpPr>
        <p:spPr>
          <a:xfrm flipH="1">
            <a:off x="5950154" y="3377903"/>
            <a:ext cx="693868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9A796EF-5042-6603-116C-906E5FB54A03}"/>
              </a:ext>
            </a:extLst>
          </p:cNvPr>
          <p:cNvCxnSpPr>
            <a:cxnSpLocks/>
          </p:cNvCxnSpPr>
          <p:nvPr/>
        </p:nvCxnSpPr>
        <p:spPr>
          <a:xfrm flipH="1">
            <a:off x="5950154" y="5403963"/>
            <a:ext cx="693868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C147A58-E546-B657-8D57-1285633161C2}"/>
              </a:ext>
            </a:extLst>
          </p:cNvPr>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6185506" y="2638680"/>
            <a:ext cx="1446587" cy="432833"/>
          </a:xfrm>
          <a:prstGeom prst="rect">
            <a:avLst/>
          </a:prstGeom>
        </p:spPr>
      </p:pic>
      <p:pic>
        <p:nvPicPr>
          <p:cNvPr id="14" name="Picture 13">
            <a:extLst>
              <a:ext uri="{FF2B5EF4-FFF2-40B4-BE49-F238E27FC236}">
                <a16:creationId xmlns:a16="http://schemas.microsoft.com/office/drawing/2014/main" id="{E38D350A-8FCC-3E8A-62E2-A2CF938EBA38}"/>
              </a:ext>
            </a:extLst>
          </p:cNvPr>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6221380" y="1866117"/>
            <a:ext cx="1374840" cy="497082"/>
          </a:xfrm>
          <a:prstGeom prst="rect">
            <a:avLst/>
          </a:prstGeom>
        </p:spPr>
      </p:pic>
      <p:pic>
        <p:nvPicPr>
          <p:cNvPr id="15" name="Picture 14">
            <a:extLst>
              <a:ext uri="{FF2B5EF4-FFF2-40B4-BE49-F238E27FC236}">
                <a16:creationId xmlns:a16="http://schemas.microsoft.com/office/drawing/2014/main" id="{14C7C3A9-309E-2E00-58FE-CF36162796F2}"/>
              </a:ext>
            </a:extLst>
          </p:cNvP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10085638" y="1899609"/>
            <a:ext cx="1413312" cy="430099"/>
          </a:xfrm>
          <a:prstGeom prst="rect">
            <a:avLst/>
          </a:prstGeom>
        </p:spPr>
      </p:pic>
      <p:pic>
        <p:nvPicPr>
          <p:cNvPr id="16" name="Picture 15">
            <a:extLst>
              <a:ext uri="{FF2B5EF4-FFF2-40B4-BE49-F238E27FC236}">
                <a16:creationId xmlns:a16="http://schemas.microsoft.com/office/drawing/2014/main" id="{447217EB-002A-B7B9-2DCB-CDBD3138CA2A}"/>
              </a:ext>
            </a:extLst>
          </p:cNvPr>
          <p:cNvPicPr>
            <a:picLocks noChangeAspect="1"/>
          </p:cNvPicPr>
          <p:nvPr/>
        </p:nvPicPr>
        <p:blipFill rotWithShape="1">
          <a:blip r:embed="rId5">
            <a:grayscl/>
            <a:extLst>
              <a:ext uri="{28A0092B-C50C-407E-A947-70E740481C1C}">
                <a14:useLocalDpi xmlns:a14="http://schemas.microsoft.com/office/drawing/2010/main" val="0"/>
              </a:ext>
            </a:extLst>
          </a:blip>
          <a:srcRect/>
          <a:stretch/>
        </p:blipFill>
        <p:spPr>
          <a:xfrm>
            <a:off x="12156555" y="1654584"/>
            <a:ext cx="870958" cy="920148"/>
          </a:xfrm>
          <a:prstGeom prst="rect">
            <a:avLst/>
          </a:prstGeom>
        </p:spPr>
      </p:pic>
      <p:pic>
        <p:nvPicPr>
          <p:cNvPr id="17" name="Picture 16">
            <a:extLst>
              <a:ext uri="{FF2B5EF4-FFF2-40B4-BE49-F238E27FC236}">
                <a16:creationId xmlns:a16="http://schemas.microsoft.com/office/drawing/2014/main" id="{5576CAF9-7F9A-9395-5471-26ED5762DBC5}"/>
              </a:ext>
            </a:extLst>
          </p:cNvPr>
          <p:cNvPicPr>
            <a:picLocks noChangeAspect="1"/>
          </p:cNvPicPr>
          <p:nvPr/>
        </p:nvPicPr>
        <p:blipFill rotWithShape="1">
          <a:blip r:embed="rId6" cstate="print">
            <a:grayscl/>
            <a:extLst>
              <a:ext uri="{28A0092B-C50C-407E-A947-70E740481C1C}">
                <a14:useLocalDpi xmlns:a14="http://schemas.microsoft.com/office/drawing/2010/main" val="0"/>
              </a:ext>
            </a:extLst>
          </a:blip>
          <a:srcRect/>
          <a:stretch/>
        </p:blipFill>
        <p:spPr>
          <a:xfrm>
            <a:off x="11979431" y="1000709"/>
            <a:ext cx="913004" cy="711695"/>
          </a:xfrm>
          <a:prstGeom prst="rect">
            <a:avLst/>
          </a:prstGeom>
        </p:spPr>
      </p:pic>
      <p:pic>
        <p:nvPicPr>
          <p:cNvPr id="18" name="Picture 4" descr="Image result for sc power team">
            <a:extLst>
              <a:ext uri="{FF2B5EF4-FFF2-40B4-BE49-F238E27FC236}">
                <a16:creationId xmlns:a16="http://schemas.microsoft.com/office/drawing/2014/main" id="{ABF95A18-8E11-4492-6C6E-4F594D58AF3D}"/>
              </a:ext>
            </a:extLst>
          </p:cNvPr>
          <p:cNvPicPr>
            <a:picLocks noChangeAspect="1" noChangeArrowheads="1"/>
          </p:cNvPicPr>
          <p:nvPr/>
        </p:nvPicPr>
        <p:blipFill rotWithShape="1">
          <a:blip r:embed="rId7" cstate="print">
            <a:grayscl/>
            <a:extLst>
              <a:ext uri="{28A0092B-C50C-407E-A947-70E740481C1C}">
                <a14:useLocalDpi xmlns:a14="http://schemas.microsoft.com/office/drawing/2010/main" val="0"/>
              </a:ext>
            </a:extLst>
          </a:blip>
          <a:srcRect t="22607" b="26832"/>
          <a:stretch/>
        </p:blipFill>
        <p:spPr bwMode="auto">
          <a:xfrm>
            <a:off x="8124730" y="1826318"/>
            <a:ext cx="1432398" cy="5766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Image result for duke energy">
            <a:extLst>
              <a:ext uri="{FF2B5EF4-FFF2-40B4-BE49-F238E27FC236}">
                <a16:creationId xmlns:a16="http://schemas.microsoft.com/office/drawing/2014/main" id="{6DAC80B8-6382-23B9-6FA9-7E91F75E8A58}"/>
              </a:ext>
            </a:extLst>
          </p:cNvPr>
          <p:cNvPicPr>
            <a:picLocks noChangeAspect="1" noChangeArrowheads="1"/>
          </p:cNvPicPr>
          <p:nvPr/>
        </p:nvPicPr>
        <p:blipFill>
          <a:blip r:embed="rId8" cstate="print">
            <a:grayscl/>
            <a:extLst>
              <a:ext uri="{28A0092B-C50C-407E-A947-70E740481C1C}">
                <a14:useLocalDpi xmlns:a14="http://schemas.microsoft.com/office/drawing/2010/main" val="0"/>
              </a:ext>
            </a:extLst>
          </a:blip>
          <a:srcRect/>
          <a:stretch>
            <a:fillRect/>
          </a:stretch>
        </p:blipFill>
        <p:spPr bwMode="auto">
          <a:xfrm>
            <a:off x="6278141" y="1111603"/>
            <a:ext cx="1384356" cy="4899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Image result for south carolina commerce">
            <a:extLst>
              <a:ext uri="{FF2B5EF4-FFF2-40B4-BE49-F238E27FC236}">
                <a16:creationId xmlns:a16="http://schemas.microsoft.com/office/drawing/2014/main" id="{5A6C85A9-1067-F3C7-412E-33E0382C436E}"/>
              </a:ext>
            </a:extLst>
          </p:cNvPr>
          <p:cNvPicPr>
            <a:picLocks noChangeAspect="1" noChangeArrowheads="1"/>
          </p:cNvPicPr>
          <p:nvPr/>
        </p:nvPicPr>
        <p:blipFill rotWithShape="1">
          <a:blip r:embed="rId9" cstate="print">
            <a:grayscl/>
            <a:extLst>
              <a:ext uri="{28A0092B-C50C-407E-A947-70E740481C1C}">
                <a14:useLocalDpi xmlns:a14="http://schemas.microsoft.com/office/drawing/2010/main" val="0"/>
              </a:ext>
            </a:extLst>
          </a:blip>
          <a:srcRect t="35780" b="25712"/>
          <a:stretch/>
        </p:blipFill>
        <p:spPr bwMode="auto">
          <a:xfrm>
            <a:off x="8006158" y="1075036"/>
            <a:ext cx="1836258" cy="5630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2FFCEE29-14D7-AC96-BD80-486517A5AA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86077" y="1025060"/>
            <a:ext cx="1320597" cy="662993"/>
          </a:xfrm>
          <a:prstGeom prst="rect">
            <a:avLst/>
          </a:prstGeom>
        </p:spPr>
      </p:pic>
      <p:pic>
        <p:nvPicPr>
          <p:cNvPr id="22" name="Picture 2" descr="Oklahoma Department of Commerce | Building business in OK">
            <a:extLst>
              <a:ext uri="{FF2B5EF4-FFF2-40B4-BE49-F238E27FC236}">
                <a16:creationId xmlns:a16="http://schemas.microsoft.com/office/drawing/2014/main" id="{6251951A-DBAF-3905-37CB-5D365C69C20D}"/>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7925281" y="2579162"/>
            <a:ext cx="1557881" cy="55186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Wisconsin Economic Development Corporation – The Water Council">
            <a:extLst>
              <a:ext uri="{FF2B5EF4-FFF2-40B4-BE49-F238E27FC236}">
                <a16:creationId xmlns:a16="http://schemas.microsoft.com/office/drawing/2014/main" id="{3F275B31-620F-95D4-612D-90CC1ECFE365}"/>
              </a:ext>
            </a:extLst>
          </p:cNvPr>
          <p:cNvPicPr>
            <a:picLocks noChangeAspect="1" noChangeArrowheads="1"/>
          </p:cNvPicPr>
          <p:nvPr/>
        </p:nvPicPr>
        <p:blipFill>
          <a:blip r:embed="rId12">
            <a:grayscl/>
            <a:extLst>
              <a:ext uri="{28A0092B-C50C-407E-A947-70E740481C1C}">
                <a14:useLocalDpi xmlns:a14="http://schemas.microsoft.com/office/drawing/2010/main" val="0"/>
              </a:ext>
            </a:extLst>
          </a:blip>
          <a:srcRect/>
          <a:stretch>
            <a:fillRect/>
          </a:stretch>
        </p:blipFill>
        <p:spPr bwMode="auto">
          <a:xfrm>
            <a:off x="9776350" y="2608039"/>
            <a:ext cx="1914861" cy="49411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BNSF - National Multicultural Western Heritage Museum">
            <a:extLst>
              <a:ext uri="{FF2B5EF4-FFF2-40B4-BE49-F238E27FC236}">
                <a16:creationId xmlns:a16="http://schemas.microsoft.com/office/drawing/2014/main" id="{3C529A09-99B9-D205-9D3A-4FF39AABC38B}"/>
              </a:ext>
            </a:extLst>
          </p:cNvPr>
          <p:cNvPicPr>
            <a:picLocks noChangeAspect="1" noChangeArrowheads="1"/>
          </p:cNvPicPr>
          <p:nvPr/>
        </p:nvPicPr>
        <p:blipFill rotWithShape="1">
          <a:blip r:embed="rId13">
            <a:grayscl/>
            <a:extLst>
              <a:ext uri="{28A0092B-C50C-407E-A947-70E740481C1C}">
                <a14:useLocalDpi xmlns:a14="http://schemas.microsoft.com/office/drawing/2010/main" val="0"/>
              </a:ext>
            </a:extLst>
          </a:blip>
          <a:srcRect t="29681" b="30438"/>
          <a:stretch/>
        </p:blipFill>
        <p:spPr bwMode="auto">
          <a:xfrm>
            <a:off x="11984398" y="2647998"/>
            <a:ext cx="1557882" cy="4141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F539281C-BC5E-4CA2-5CC2-C728BF754526}"/>
              </a:ext>
            </a:extLst>
          </p:cNvPr>
          <p:cNvPicPr>
            <a:picLocks noChangeAspect="1"/>
          </p:cNvPicPr>
          <p:nvPr/>
        </p:nvPicPr>
        <p:blipFill>
          <a:blip r:embed="rId14" cstate="print">
            <a:grayscl/>
            <a:extLst>
              <a:ext uri="{28A0092B-C50C-407E-A947-70E740481C1C}">
                <a14:useLocalDpi xmlns:a14="http://schemas.microsoft.com/office/drawing/2010/main" val="0"/>
              </a:ext>
            </a:extLst>
          </a:blip>
          <a:stretch>
            <a:fillRect/>
          </a:stretch>
        </p:blipFill>
        <p:spPr>
          <a:xfrm>
            <a:off x="7886463" y="3823318"/>
            <a:ext cx="1126677" cy="545230"/>
          </a:xfrm>
          <a:prstGeom prst="rect">
            <a:avLst/>
          </a:prstGeom>
        </p:spPr>
      </p:pic>
      <p:pic>
        <p:nvPicPr>
          <p:cNvPr id="26" name="Picture 25">
            <a:extLst>
              <a:ext uri="{FF2B5EF4-FFF2-40B4-BE49-F238E27FC236}">
                <a16:creationId xmlns:a16="http://schemas.microsoft.com/office/drawing/2014/main" id="{27BC6FC8-A0E5-AFB8-A848-3A5DA839B252}"/>
              </a:ext>
            </a:extLst>
          </p:cNvPr>
          <p:cNvPicPr>
            <a:picLocks noChangeAspect="1"/>
          </p:cNvPicPr>
          <p:nvPr/>
        </p:nvPicPr>
        <p:blipFill rotWithShape="1">
          <a:blip r:embed="rId15" cstate="print">
            <a:grayscl/>
            <a:extLst>
              <a:ext uri="{28A0092B-C50C-407E-A947-70E740481C1C}">
                <a14:useLocalDpi xmlns:a14="http://schemas.microsoft.com/office/drawing/2010/main" val="0"/>
              </a:ext>
            </a:extLst>
          </a:blip>
          <a:srcRect/>
          <a:stretch/>
        </p:blipFill>
        <p:spPr>
          <a:xfrm>
            <a:off x="10733780" y="4413319"/>
            <a:ext cx="1212821" cy="843936"/>
          </a:xfrm>
          <a:prstGeom prst="rect">
            <a:avLst/>
          </a:prstGeom>
        </p:spPr>
      </p:pic>
      <p:pic>
        <p:nvPicPr>
          <p:cNvPr id="27" name="Picture 26">
            <a:extLst>
              <a:ext uri="{FF2B5EF4-FFF2-40B4-BE49-F238E27FC236}">
                <a16:creationId xmlns:a16="http://schemas.microsoft.com/office/drawing/2014/main" id="{8AAE874E-1379-530B-8F4E-3C5B4D8E909E}"/>
              </a:ext>
            </a:extLst>
          </p:cNvPr>
          <p:cNvPicPr>
            <a:picLocks noChangeAspect="1"/>
          </p:cNvPicPr>
          <p:nvPr/>
        </p:nvPicPr>
        <p:blipFill rotWithShape="1">
          <a:blip r:embed="rId16" cstate="print">
            <a:grayscl/>
            <a:extLst>
              <a:ext uri="{28A0092B-C50C-407E-A947-70E740481C1C}">
                <a14:useLocalDpi xmlns:a14="http://schemas.microsoft.com/office/drawing/2010/main" val="0"/>
              </a:ext>
            </a:extLst>
          </a:blip>
          <a:srcRect/>
          <a:stretch/>
        </p:blipFill>
        <p:spPr>
          <a:xfrm>
            <a:off x="9762718" y="3776506"/>
            <a:ext cx="1286512" cy="638855"/>
          </a:xfrm>
          <a:prstGeom prst="rect">
            <a:avLst/>
          </a:prstGeom>
        </p:spPr>
      </p:pic>
      <p:pic>
        <p:nvPicPr>
          <p:cNvPr id="28" name="Picture 4" descr="Related image">
            <a:extLst>
              <a:ext uri="{FF2B5EF4-FFF2-40B4-BE49-F238E27FC236}">
                <a16:creationId xmlns:a16="http://schemas.microsoft.com/office/drawing/2014/main" id="{97E1D7B6-2484-86C6-AB77-081B9C52C3B2}"/>
              </a:ext>
            </a:extLst>
          </p:cNvPr>
          <p:cNvPicPr>
            <a:picLocks noChangeAspect="1" noChangeArrowheads="1"/>
          </p:cNvPicPr>
          <p:nvPr/>
        </p:nvPicPr>
        <p:blipFill rotWithShape="1">
          <a:blip r:embed="rId17">
            <a:grayscl/>
            <a:extLst>
              <a:ext uri="{28A0092B-C50C-407E-A947-70E740481C1C}">
                <a14:useLocalDpi xmlns:a14="http://schemas.microsoft.com/office/drawing/2010/main" val="0"/>
              </a:ext>
            </a:extLst>
          </a:blip>
          <a:srcRect l="15884" r="16996"/>
          <a:stretch/>
        </p:blipFill>
        <p:spPr bwMode="auto">
          <a:xfrm>
            <a:off x="5959735" y="3694008"/>
            <a:ext cx="1177150" cy="8038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Image result for tap alliance mississippi">
            <a:extLst>
              <a:ext uri="{FF2B5EF4-FFF2-40B4-BE49-F238E27FC236}">
                <a16:creationId xmlns:a16="http://schemas.microsoft.com/office/drawing/2014/main" id="{92541CE8-675F-5FD0-E5D4-4A587DFD7269}"/>
              </a:ext>
            </a:extLst>
          </p:cNvPr>
          <p:cNvPicPr>
            <a:picLocks noChangeAspect="1" noChangeArrowheads="1"/>
          </p:cNvPicPr>
          <p:nvPr/>
        </p:nvPicPr>
        <p:blipFill>
          <a:blip r:embed="rId18" cstate="print">
            <a:grayscl/>
            <a:extLst>
              <a:ext uri="{28A0092B-C50C-407E-A947-70E740481C1C}">
                <a14:useLocalDpi xmlns:a14="http://schemas.microsoft.com/office/drawing/2010/main" val="0"/>
              </a:ext>
            </a:extLst>
          </a:blip>
          <a:srcRect/>
          <a:stretch>
            <a:fillRect/>
          </a:stretch>
        </p:blipFill>
        <p:spPr bwMode="auto">
          <a:xfrm>
            <a:off x="11798808" y="3812863"/>
            <a:ext cx="1080447" cy="56614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central louisiana economic development">
            <a:extLst>
              <a:ext uri="{FF2B5EF4-FFF2-40B4-BE49-F238E27FC236}">
                <a16:creationId xmlns:a16="http://schemas.microsoft.com/office/drawing/2014/main" id="{29B88500-5FC4-28FA-C750-77B6C746DB7A}"/>
              </a:ext>
            </a:extLst>
          </p:cNvPr>
          <p:cNvPicPr>
            <a:picLocks noChangeAspect="1" noChangeArrowheads="1"/>
          </p:cNvPicPr>
          <p:nvPr/>
        </p:nvPicPr>
        <p:blipFill>
          <a:blip r:embed="rId19" cstate="print">
            <a:grayscl/>
            <a:extLst>
              <a:ext uri="{28A0092B-C50C-407E-A947-70E740481C1C}">
                <a14:useLocalDpi xmlns:a14="http://schemas.microsoft.com/office/drawing/2010/main" val="0"/>
              </a:ext>
            </a:extLst>
          </a:blip>
          <a:srcRect/>
          <a:stretch>
            <a:fillRect/>
          </a:stretch>
        </p:blipFill>
        <p:spPr bwMode="auto">
          <a:xfrm>
            <a:off x="6905447" y="4620223"/>
            <a:ext cx="1212822" cy="59737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C8B0AE5A-B2E5-CA34-B4E0-E955247AC736}"/>
              </a:ext>
            </a:extLst>
          </p:cNvPr>
          <p:cNvPicPr>
            <a:picLocks noChangeAspect="1"/>
          </p:cNvPicPr>
          <p:nvPr/>
        </p:nvPicPr>
        <p:blipFill>
          <a:blip r:embed="rId20" cstate="print">
            <a:grayscl/>
            <a:extLst>
              <a:ext uri="{28A0092B-C50C-407E-A947-70E740481C1C}">
                <a14:useLocalDpi xmlns:a14="http://schemas.microsoft.com/office/drawing/2010/main" val="0"/>
              </a:ext>
            </a:extLst>
          </a:blip>
          <a:stretch>
            <a:fillRect/>
          </a:stretch>
        </p:blipFill>
        <p:spPr>
          <a:xfrm>
            <a:off x="8428711" y="4813203"/>
            <a:ext cx="1656927" cy="331719"/>
          </a:xfrm>
          <a:prstGeom prst="rect">
            <a:avLst/>
          </a:prstGeom>
        </p:spPr>
      </p:pic>
      <p:pic>
        <p:nvPicPr>
          <p:cNvPr id="32" name="Picture 31">
            <a:extLst>
              <a:ext uri="{FF2B5EF4-FFF2-40B4-BE49-F238E27FC236}">
                <a16:creationId xmlns:a16="http://schemas.microsoft.com/office/drawing/2014/main" id="{B94BA73E-C91C-4DB5-15E7-548366C47A2B}"/>
              </a:ext>
            </a:extLst>
          </p:cNvPr>
          <p:cNvPicPr>
            <a:picLocks noChangeAspect="1"/>
          </p:cNvPicPr>
          <p:nvPr/>
        </p:nvPicPr>
        <p:blipFill>
          <a:blip r:embed="rId21">
            <a:grayscl/>
            <a:extLst>
              <a:ext uri="{28A0092B-C50C-407E-A947-70E740481C1C}">
                <a14:useLocalDpi xmlns:a14="http://schemas.microsoft.com/office/drawing/2010/main" val="0"/>
              </a:ext>
            </a:extLst>
          </a:blip>
          <a:stretch>
            <a:fillRect/>
          </a:stretch>
        </p:blipFill>
        <p:spPr>
          <a:xfrm>
            <a:off x="11616331" y="6951753"/>
            <a:ext cx="1542705" cy="430548"/>
          </a:xfrm>
          <a:prstGeom prst="rect">
            <a:avLst/>
          </a:prstGeom>
        </p:spPr>
      </p:pic>
      <p:pic>
        <p:nvPicPr>
          <p:cNvPr id="33" name="Picture 32">
            <a:extLst>
              <a:ext uri="{FF2B5EF4-FFF2-40B4-BE49-F238E27FC236}">
                <a16:creationId xmlns:a16="http://schemas.microsoft.com/office/drawing/2014/main" id="{48E47567-5120-5871-1E0F-503A2678F92C}"/>
              </a:ext>
            </a:extLst>
          </p:cNvPr>
          <p:cNvPicPr>
            <a:picLocks noChangeAspect="1"/>
          </p:cNvPicPr>
          <p:nvPr/>
        </p:nvPicPr>
        <p:blipFill>
          <a:blip r:embed="rId22" cstate="print">
            <a:grayscl/>
            <a:extLst>
              <a:ext uri="{28A0092B-C50C-407E-A947-70E740481C1C}">
                <a14:useLocalDpi xmlns:a14="http://schemas.microsoft.com/office/drawing/2010/main" val="0"/>
              </a:ext>
            </a:extLst>
          </a:blip>
          <a:stretch>
            <a:fillRect/>
          </a:stretch>
        </p:blipFill>
        <p:spPr>
          <a:xfrm>
            <a:off x="7249000" y="7004470"/>
            <a:ext cx="1232001" cy="325114"/>
          </a:xfrm>
          <a:prstGeom prst="rect">
            <a:avLst/>
          </a:prstGeom>
        </p:spPr>
      </p:pic>
      <p:pic>
        <p:nvPicPr>
          <p:cNvPr id="34" name="Picture 33">
            <a:extLst>
              <a:ext uri="{FF2B5EF4-FFF2-40B4-BE49-F238E27FC236}">
                <a16:creationId xmlns:a16="http://schemas.microsoft.com/office/drawing/2014/main" id="{A9AA687E-BD79-61AC-8682-EB9BEAD684C8}"/>
              </a:ext>
            </a:extLst>
          </p:cNvPr>
          <p:cNvPicPr>
            <a:picLocks noChangeAspect="1"/>
          </p:cNvPicPr>
          <p:nvPr/>
        </p:nvPicPr>
        <p:blipFill rotWithShape="1">
          <a:blip r:embed="rId23">
            <a:grayscl/>
            <a:extLst>
              <a:ext uri="{28A0092B-C50C-407E-A947-70E740481C1C}">
                <a14:useLocalDpi xmlns:a14="http://schemas.microsoft.com/office/drawing/2010/main" val="0"/>
              </a:ext>
            </a:extLst>
          </a:blip>
          <a:srcRect/>
          <a:stretch/>
        </p:blipFill>
        <p:spPr>
          <a:xfrm>
            <a:off x="9766914" y="6830920"/>
            <a:ext cx="1325406" cy="672215"/>
          </a:xfrm>
          <a:prstGeom prst="rect">
            <a:avLst/>
          </a:prstGeom>
        </p:spPr>
      </p:pic>
      <p:pic>
        <p:nvPicPr>
          <p:cNvPr id="35" name="Picture 34">
            <a:extLst>
              <a:ext uri="{FF2B5EF4-FFF2-40B4-BE49-F238E27FC236}">
                <a16:creationId xmlns:a16="http://schemas.microsoft.com/office/drawing/2014/main" id="{1B1DCF88-A090-E453-5589-E0E1BFAEBD4A}"/>
              </a:ext>
            </a:extLst>
          </p:cNvPr>
          <p:cNvPicPr>
            <a:picLocks noChangeAspect="1"/>
          </p:cNvPicPr>
          <p:nvPr/>
        </p:nvPicPr>
        <p:blipFill rotWithShape="1">
          <a:blip r:embed="rId24" cstate="print">
            <a:grayscl/>
            <a:extLst>
              <a:ext uri="{28A0092B-C50C-407E-A947-70E740481C1C}">
                <a14:useLocalDpi xmlns:a14="http://schemas.microsoft.com/office/drawing/2010/main" val="0"/>
              </a:ext>
            </a:extLst>
          </a:blip>
          <a:srcRect r="7546"/>
          <a:stretch/>
        </p:blipFill>
        <p:spPr>
          <a:xfrm>
            <a:off x="12164626" y="6057106"/>
            <a:ext cx="1377654" cy="598801"/>
          </a:xfrm>
          <a:prstGeom prst="rect">
            <a:avLst/>
          </a:prstGeom>
        </p:spPr>
      </p:pic>
      <p:pic>
        <p:nvPicPr>
          <p:cNvPr id="36" name="Picture 35">
            <a:extLst>
              <a:ext uri="{FF2B5EF4-FFF2-40B4-BE49-F238E27FC236}">
                <a16:creationId xmlns:a16="http://schemas.microsoft.com/office/drawing/2014/main" id="{FA845E8D-5306-454A-9448-580DA9621C0C}"/>
              </a:ext>
            </a:extLst>
          </p:cNvPr>
          <p:cNvPicPr>
            <a:picLocks noChangeAspect="1"/>
          </p:cNvPicPr>
          <p:nvPr/>
        </p:nvPicPr>
        <p:blipFill>
          <a:blip r:embed="rId25" cstate="print">
            <a:grayscl/>
            <a:extLst>
              <a:ext uri="{28A0092B-C50C-407E-A947-70E740481C1C}">
                <a14:useLocalDpi xmlns:a14="http://schemas.microsoft.com/office/drawing/2010/main" val="0"/>
              </a:ext>
            </a:extLst>
          </a:blip>
          <a:stretch>
            <a:fillRect/>
          </a:stretch>
        </p:blipFill>
        <p:spPr>
          <a:xfrm>
            <a:off x="9748847" y="6027192"/>
            <a:ext cx="1404976" cy="658628"/>
          </a:xfrm>
          <a:prstGeom prst="rect">
            <a:avLst/>
          </a:prstGeom>
        </p:spPr>
      </p:pic>
      <p:pic>
        <p:nvPicPr>
          <p:cNvPr id="37" name="Picture 36">
            <a:extLst>
              <a:ext uri="{FF2B5EF4-FFF2-40B4-BE49-F238E27FC236}">
                <a16:creationId xmlns:a16="http://schemas.microsoft.com/office/drawing/2014/main" id="{44FD9C7B-55D5-0B45-9F9E-B5ACC3FEFDE9}"/>
              </a:ext>
            </a:extLst>
          </p:cNvPr>
          <p:cNvPicPr>
            <a:picLocks noChangeAspect="1"/>
          </p:cNvPicPr>
          <p:nvPr/>
        </p:nvPicPr>
        <p:blipFill>
          <a:blip r:embed="rId26">
            <a:grayscl/>
            <a:extLst>
              <a:ext uri="{28A0092B-C50C-407E-A947-70E740481C1C}">
                <a14:useLocalDpi xmlns:a14="http://schemas.microsoft.com/office/drawing/2010/main" val="0"/>
              </a:ext>
            </a:extLst>
          </a:blip>
          <a:stretch>
            <a:fillRect/>
          </a:stretch>
        </p:blipFill>
        <p:spPr>
          <a:xfrm>
            <a:off x="5891407" y="6806083"/>
            <a:ext cx="1186121" cy="721889"/>
          </a:xfrm>
          <a:prstGeom prst="rect">
            <a:avLst/>
          </a:prstGeom>
        </p:spPr>
      </p:pic>
      <p:pic>
        <p:nvPicPr>
          <p:cNvPr id="38" name="Picture 37">
            <a:extLst>
              <a:ext uri="{FF2B5EF4-FFF2-40B4-BE49-F238E27FC236}">
                <a16:creationId xmlns:a16="http://schemas.microsoft.com/office/drawing/2014/main" id="{6EEF5D88-C59D-58EB-16BD-92C97A9DDE9D}"/>
              </a:ext>
            </a:extLst>
          </p:cNvPr>
          <p:cNvPicPr>
            <a:picLocks noChangeAspect="1"/>
          </p:cNvPicPr>
          <p:nvPr/>
        </p:nvPicPr>
        <p:blipFill rotWithShape="1">
          <a:blip r:embed="rId27" cstate="print">
            <a:grayscl/>
            <a:extLst>
              <a:ext uri="{28A0092B-C50C-407E-A947-70E740481C1C}">
                <a14:useLocalDpi xmlns:a14="http://schemas.microsoft.com/office/drawing/2010/main" val="0"/>
              </a:ext>
            </a:extLst>
          </a:blip>
          <a:srcRect/>
          <a:stretch/>
        </p:blipFill>
        <p:spPr>
          <a:xfrm>
            <a:off x="5871345" y="6162825"/>
            <a:ext cx="1171388" cy="387363"/>
          </a:xfrm>
          <a:prstGeom prst="rect">
            <a:avLst/>
          </a:prstGeom>
        </p:spPr>
      </p:pic>
      <p:pic>
        <p:nvPicPr>
          <p:cNvPr id="39" name="Picture 2" descr="Image result for claremore industrial economic development authority">
            <a:extLst>
              <a:ext uri="{FF2B5EF4-FFF2-40B4-BE49-F238E27FC236}">
                <a16:creationId xmlns:a16="http://schemas.microsoft.com/office/drawing/2014/main" id="{D6559D5A-EAA0-F7FD-81CC-00B4320AD8A8}"/>
              </a:ext>
            </a:extLst>
          </p:cNvPr>
          <p:cNvPicPr>
            <a:picLocks noChangeAspect="1" noChangeArrowheads="1"/>
          </p:cNvPicPr>
          <p:nvPr/>
        </p:nvPicPr>
        <p:blipFill>
          <a:blip r:embed="rId28" cstate="print">
            <a:grayscl/>
            <a:extLst>
              <a:ext uri="{28A0092B-C50C-407E-A947-70E740481C1C}">
                <a14:useLocalDpi xmlns:a14="http://schemas.microsoft.com/office/drawing/2010/main" val="0"/>
              </a:ext>
            </a:extLst>
          </a:blip>
          <a:srcRect/>
          <a:stretch>
            <a:fillRect/>
          </a:stretch>
        </p:blipFill>
        <p:spPr bwMode="auto">
          <a:xfrm>
            <a:off x="8396022" y="6759625"/>
            <a:ext cx="1089510" cy="81480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Image result for ardmore development authority">
            <a:extLst>
              <a:ext uri="{FF2B5EF4-FFF2-40B4-BE49-F238E27FC236}">
                <a16:creationId xmlns:a16="http://schemas.microsoft.com/office/drawing/2014/main" id="{F6DA95D8-2493-327E-BAF0-6FBA236971DA}"/>
              </a:ext>
            </a:extLst>
          </p:cNvPr>
          <p:cNvPicPr>
            <a:picLocks noChangeAspect="1" noChangeArrowheads="1"/>
          </p:cNvPicPr>
          <p:nvPr/>
        </p:nvPicPr>
        <p:blipFill>
          <a:blip r:embed="rId29" cstate="print">
            <a:grayscl/>
            <a:extLst>
              <a:ext uri="{28A0092B-C50C-407E-A947-70E740481C1C}">
                <a14:useLocalDpi xmlns:a14="http://schemas.microsoft.com/office/drawing/2010/main" val="0"/>
              </a:ext>
            </a:extLst>
          </a:blip>
          <a:srcRect/>
          <a:stretch>
            <a:fillRect/>
          </a:stretch>
        </p:blipFill>
        <p:spPr bwMode="auto">
          <a:xfrm>
            <a:off x="8169684" y="6128525"/>
            <a:ext cx="1453412" cy="45596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Image result for city of frostburg md logo">
            <a:extLst>
              <a:ext uri="{FF2B5EF4-FFF2-40B4-BE49-F238E27FC236}">
                <a16:creationId xmlns:a16="http://schemas.microsoft.com/office/drawing/2014/main" id="{F83C0548-916E-AAD8-EC89-6980C8F7E8C2}"/>
              </a:ext>
            </a:extLst>
          </p:cNvPr>
          <p:cNvPicPr>
            <a:picLocks noChangeAspect="1" noChangeArrowheads="1"/>
          </p:cNvPicPr>
          <p:nvPr/>
        </p:nvPicPr>
        <p:blipFill>
          <a:blip r:embed="rId30" cstate="print">
            <a:grayscl/>
            <a:extLst>
              <a:ext uri="{28A0092B-C50C-407E-A947-70E740481C1C}">
                <a14:useLocalDpi xmlns:a14="http://schemas.microsoft.com/office/drawing/2010/main" val="0"/>
              </a:ext>
            </a:extLst>
          </a:blip>
          <a:srcRect/>
          <a:stretch>
            <a:fillRect/>
          </a:stretch>
        </p:blipFill>
        <p:spPr bwMode="auto">
          <a:xfrm>
            <a:off x="11279574" y="5995475"/>
            <a:ext cx="759299" cy="72206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4" descr="Image result for pinellas county economic development">
            <a:extLst>
              <a:ext uri="{FF2B5EF4-FFF2-40B4-BE49-F238E27FC236}">
                <a16:creationId xmlns:a16="http://schemas.microsoft.com/office/drawing/2014/main" id="{E56569B2-9A64-E0C6-E337-8E3C862CC601}"/>
              </a:ext>
            </a:extLst>
          </p:cNvPr>
          <p:cNvPicPr>
            <a:picLocks noChangeAspect="1" noChangeArrowheads="1"/>
          </p:cNvPicPr>
          <p:nvPr/>
        </p:nvPicPr>
        <p:blipFill>
          <a:blip r:embed="rId31" cstate="print">
            <a:grayscl/>
            <a:extLst>
              <a:ext uri="{28A0092B-C50C-407E-A947-70E740481C1C}">
                <a14:useLocalDpi xmlns:a14="http://schemas.microsoft.com/office/drawing/2010/main" val="0"/>
              </a:ext>
            </a:extLst>
          </a:blip>
          <a:srcRect/>
          <a:stretch>
            <a:fillRect/>
          </a:stretch>
        </p:blipFill>
        <p:spPr bwMode="auto">
          <a:xfrm>
            <a:off x="7168484" y="5869839"/>
            <a:ext cx="875449" cy="973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116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6C8939-F785-47BC-B8C3-D0B87F10BA0C}"/>
              </a:ext>
            </a:extLst>
          </p:cNvPr>
          <p:cNvSpPr>
            <a:spLocks noGrp="1"/>
          </p:cNvSpPr>
          <p:nvPr>
            <p:ph type="body" sz="quarter" idx="10"/>
          </p:nvPr>
        </p:nvSpPr>
        <p:spPr/>
        <p:txBody>
          <a:bodyPr>
            <a:noAutofit/>
          </a:bodyPr>
          <a:lstStyle/>
          <a:p>
            <a:r>
              <a:rPr lang="en-US" dirty="0"/>
              <a:t>2022 Kentucky Product Development Initiative</a:t>
            </a:r>
          </a:p>
        </p:txBody>
      </p:sp>
    </p:spTree>
    <p:extLst>
      <p:ext uri="{BB962C8B-B14F-4D97-AF65-F5344CB8AC3E}">
        <p14:creationId xmlns:p14="http://schemas.microsoft.com/office/powerpoint/2010/main" val="2939719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1A711F-B745-4862-A801-4784DF00A1AB}"/>
              </a:ext>
            </a:extLst>
          </p:cNvPr>
          <p:cNvSpPr>
            <a:spLocks noGrp="1"/>
          </p:cNvSpPr>
          <p:nvPr>
            <p:ph type="body" sz="quarter" idx="10"/>
          </p:nvPr>
        </p:nvSpPr>
        <p:spPr>
          <a:xfrm>
            <a:off x="508000" y="386393"/>
            <a:ext cx="12801600" cy="546100"/>
          </a:xfrm>
        </p:spPr>
        <p:txBody>
          <a:bodyPr>
            <a:normAutofit lnSpcReduction="10000"/>
          </a:bodyPr>
          <a:lstStyle/>
          <a:p>
            <a:r>
              <a:rPr lang="en-US" dirty="0"/>
              <a:t>2022 PDI Submission Map</a:t>
            </a:r>
          </a:p>
        </p:txBody>
      </p:sp>
      <p:pic>
        <p:nvPicPr>
          <p:cNvPr id="8" name="Picture 7">
            <a:extLst>
              <a:ext uri="{FF2B5EF4-FFF2-40B4-BE49-F238E27FC236}">
                <a16:creationId xmlns:a16="http://schemas.microsoft.com/office/drawing/2014/main" id="{C6FF91A2-4F10-C2EC-E8D3-9E7B7E6438BA}"/>
              </a:ext>
            </a:extLst>
          </p:cNvPr>
          <p:cNvPicPr>
            <a:picLocks noChangeAspect="1"/>
          </p:cNvPicPr>
          <p:nvPr/>
        </p:nvPicPr>
        <p:blipFill rotWithShape="1">
          <a:blip r:embed="rId2"/>
          <a:srcRect l="498" t="512" r="1167" b="-2"/>
          <a:stretch/>
        </p:blipFill>
        <p:spPr>
          <a:xfrm>
            <a:off x="36777" y="1481470"/>
            <a:ext cx="10420721" cy="5110716"/>
          </a:xfrm>
          <a:prstGeom prst="rect">
            <a:avLst/>
          </a:prstGeom>
          <a:ln w="19050">
            <a:solidFill>
              <a:srgbClr val="88DEFF"/>
            </a:solidFill>
          </a:ln>
        </p:spPr>
      </p:pic>
      <p:cxnSp>
        <p:nvCxnSpPr>
          <p:cNvPr id="9" name="Straight Connector 8">
            <a:extLst>
              <a:ext uri="{FF2B5EF4-FFF2-40B4-BE49-F238E27FC236}">
                <a16:creationId xmlns:a16="http://schemas.microsoft.com/office/drawing/2014/main" id="{138F4848-86A9-FEBB-2936-C4E5D98C5860}"/>
              </a:ext>
            </a:extLst>
          </p:cNvPr>
          <p:cNvCxnSpPr/>
          <p:nvPr/>
        </p:nvCxnSpPr>
        <p:spPr>
          <a:xfrm>
            <a:off x="10619285" y="1186776"/>
            <a:ext cx="0" cy="5690681"/>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0" name="TextBox 9">
            <a:extLst>
              <a:ext uri="{FF2B5EF4-FFF2-40B4-BE49-F238E27FC236}">
                <a16:creationId xmlns:a16="http://schemas.microsoft.com/office/drawing/2014/main" id="{73CD45E7-7A54-0F78-AC15-25E4D5804AF5}"/>
              </a:ext>
            </a:extLst>
          </p:cNvPr>
          <p:cNvSpPr txBox="1"/>
          <p:nvPr/>
        </p:nvSpPr>
        <p:spPr>
          <a:xfrm>
            <a:off x="10619285" y="1963165"/>
            <a:ext cx="3224177" cy="329320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600" b="0" i="0" u="none" strike="noStrike" kern="1200" cap="none" spc="0" normalizeH="0" baseline="0" noProof="0" dirty="0">
                <a:ln>
                  <a:noFill/>
                </a:ln>
                <a:solidFill>
                  <a:srgbClr val="2D3545"/>
                </a:solidFill>
                <a:effectLst/>
                <a:uLnTx/>
                <a:uFillTx/>
                <a:latin typeface="Roboto"/>
                <a:ea typeface="+mn-ea"/>
                <a:cs typeface="+mn-cs"/>
              </a:rPr>
              <a:t>89 LOI’s were initially submitted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600" b="0" i="0" u="none" strike="noStrike" kern="1200" cap="none" spc="0" normalizeH="0" baseline="0" noProof="0" dirty="0">
              <a:ln>
                <a:noFill/>
              </a:ln>
              <a:solidFill>
                <a:srgbClr val="2D3545"/>
              </a:solidFill>
              <a:effectLst/>
              <a:uLnTx/>
              <a:uFillTx/>
              <a:latin typeface="Robot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600" b="0" i="0" u="none" strike="noStrike" kern="1200" cap="none" spc="0" normalizeH="0" baseline="0" noProof="0" dirty="0">
                <a:ln>
                  <a:noFill/>
                </a:ln>
                <a:solidFill>
                  <a:srgbClr val="2D3545"/>
                </a:solidFill>
                <a:effectLst/>
                <a:uLnTx/>
                <a:uFillTx/>
                <a:latin typeface="Roboto"/>
                <a:ea typeface="+mn-ea"/>
                <a:cs typeface="+mn-cs"/>
              </a:rPr>
              <a:t>72 full applications were submitted (currently reviewing)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600" b="0" i="0" u="none" strike="noStrike" kern="1200" cap="none" spc="0" normalizeH="0" baseline="0" noProof="0" dirty="0">
              <a:ln>
                <a:noFill/>
              </a:ln>
              <a:solidFill>
                <a:srgbClr val="2D3545"/>
              </a:solidFill>
              <a:effectLst/>
              <a:uLnTx/>
              <a:uFillTx/>
              <a:latin typeface="Robot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600" b="0" i="0" u="none" strike="noStrike" kern="1200" cap="none" spc="0" normalizeH="0" baseline="0" noProof="0" dirty="0">
                <a:ln>
                  <a:noFill/>
                </a:ln>
                <a:solidFill>
                  <a:srgbClr val="2D3545"/>
                </a:solidFill>
                <a:effectLst/>
                <a:uLnTx/>
                <a:uFillTx/>
                <a:latin typeface="Roboto"/>
                <a:ea typeface="+mn-ea"/>
                <a:cs typeface="+mn-cs"/>
              </a:rPr>
              <a:t>Represents 65 of 120 counties</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srgbClr val="2D3545"/>
              </a:solidFill>
              <a:effectLst/>
              <a:uLnTx/>
              <a:uFillTx/>
              <a:latin typeface="Robot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600" b="0" i="0" u="none" strike="noStrike" kern="1200" cap="none" spc="0" normalizeH="0" baseline="0" noProof="0" dirty="0">
                <a:ln>
                  <a:noFill/>
                </a:ln>
                <a:solidFill>
                  <a:srgbClr val="2D3545"/>
                </a:solidFill>
                <a:effectLst/>
                <a:uLnTx/>
                <a:uFillTx/>
                <a:latin typeface="Roboto"/>
                <a:ea typeface="+mn-ea"/>
                <a:cs typeface="+mn-cs"/>
              </a:rPr>
              <a:t>Good geographic diversity across the Commonwealth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D3545"/>
              </a:solidFill>
              <a:effectLst/>
              <a:uLnTx/>
              <a:uFillTx/>
              <a:latin typeface="Roboto"/>
              <a:ea typeface="+mn-ea"/>
              <a:cs typeface="+mn-cs"/>
            </a:endParaRPr>
          </a:p>
        </p:txBody>
      </p:sp>
      <p:sp>
        <p:nvSpPr>
          <p:cNvPr id="11" name="Rectangle 10">
            <a:extLst>
              <a:ext uri="{FF2B5EF4-FFF2-40B4-BE49-F238E27FC236}">
                <a16:creationId xmlns:a16="http://schemas.microsoft.com/office/drawing/2014/main" id="{2FDC2CD2-7086-EAFD-60FF-D77135DB5541}"/>
              </a:ext>
            </a:extLst>
          </p:cNvPr>
          <p:cNvSpPr/>
          <p:nvPr/>
        </p:nvSpPr>
        <p:spPr>
          <a:xfrm>
            <a:off x="11009957" y="1301638"/>
            <a:ext cx="2303558"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D3545"/>
                </a:solidFill>
                <a:effectLst/>
                <a:uLnTx/>
                <a:uFillTx/>
                <a:latin typeface="Roboto" panose="02000000000000000000" pitchFamily="2" charset="0"/>
                <a:ea typeface="Roboto" panose="02000000000000000000" pitchFamily="2" charset="0"/>
                <a:cs typeface="+mn-cs"/>
              </a:rPr>
              <a:t>Key Takeaways</a:t>
            </a:r>
          </a:p>
        </p:txBody>
      </p:sp>
      <p:pic>
        <p:nvPicPr>
          <p:cNvPr id="4" name="Graphic 3" descr="Marker with solid fill">
            <a:extLst>
              <a:ext uri="{FF2B5EF4-FFF2-40B4-BE49-F238E27FC236}">
                <a16:creationId xmlns:a16="http://schemas.microsoft.com/office/drawing/2014/main" id="{2766CC83-8273-2CB6-1AB4-C3C66E9445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81073" y="5256374"/>
            <a:ext cx="388678" cy="388678"/>
          </a:xfrm>
          <a:prstGeom prst="rect">
            <a:avLst/>
          </a:prstGeom>
        </p:spPr>
      </p:pic>
      <p:pic>
        <p:nvPicPr>
          <p:cNvPr id="5" name="Graphic 4" descr="Marker with solid fill">
            <a:extLst>
              <a:ext uri="{FF2B5EF4-FFF2-40B4-BE49-F238E27FC236}">
                <a16:creationId xmlns:a16="http://schemas.microsoft.com/office/drawing/2014/main" id="{3B9ED217-4D59-D455-3B7C-5A63DA084B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81073" y="6287046"/>
            <a:ext cx="388678" cy="388678"/>
          </a:xfrm>
          <a:prstGeom prst="rect">
            <a:avLst/>
          </a:prstGeom>
        </p:spPr>
      </p:pic>
      <p:sp>
        <p:nvSpPr>
          <p:cNvPr id="6" name="TextBox 5">
            <a:extLst>
              <a:ext uri="{FF2B5EF4-FFF2-40B4-BE49-F238E27FC236}">
                <a16:creationId xmlns:a16="http://schemas.microsoft.com/office/drawing/2014/main" id="{AFD8FB21-FB64-9C84-4935-3A3B3DACB77F}"/>
              </a:ext>
            </a:extLst>
          </p:cNvPr>
          <p:cNvSpPr txBox="1"/>
          <p:nvPr/>
        </p:nvSpPr>
        <p:spPr>
          <a:xfrm>
            <a:off x="11169752" y="5282085"/>
            <a:ext cx="2404482" cy="206210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2D3545"/>
                </a:solidFill>
                <a:effectLst/>
                <a:uLnTx/>
                <a:uFillTx/>
                <a:latin typeface="Roboto"/>
                <a:ea typeface="+mn-ea"/>
                <a:cs typeface="+mn-cs"/>
              </a:rPr>
              <a:t>72 applications (currently                     reviewing)</a:t>
            </a:r>
          </a:p>
          <a:p>
            <a:pPr marR="0" lvl="0" algn="l" defTabSz="914400" rtl="0" eaLnBrk="1" fontAlgn="auto" latinLnBrk="0" hangingPunct="1">
              <a:lnSpc>
                <a:spcPct val="100000"/>
              </a:lnSpc>
              <a:spcBef>
                <a:spcPts val="0"/>
              </a:spcBef>
              <a:spcAft>
                <a:spcPts val="0"/>
              </a:spcAft>
              <a:buClrTx/>
              <a:buSzTx/>
              <a:tabLst/>
              <a:defRPr/>
            </a:pPr>
            <a:endParaRPr lang="en-US" sz="1600" dirty="0">
              <a:solidFill>
                <a:srgbClr val="2D3545"/>
              </a:solidFill>
              <a:latin typeface="Roboto"/>
            </a:endParaRPr>
          </a:p>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2D3545"/>
                </a:solidFill>
                <a:effectLst/>
                <a:uLnTx/>
                <a:uFillTx/>
                <a:latin typeface="Roboto"/>
                <a:ea typeface="+mn-ea"/>
                <a:cs typeface="+mn-cs"/>
              </a:rPr>
              <a:t>17 Withdrawn/Incomplete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600" b="0" i="0" u="none" strike="noStrike" kern="1200" cap="none" spc="0" normalizeH="0" baseline="0" noProof="0" dirty="0">
              <a:ln>
                <a:noFill/>
              </a:ln>
              <a:solidFill>
                <a:srgbClr val="2D3545"/>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D3545"/>
              </a:solidFill>
              <a:effectLst/>
              <a:uLnTx/>
              <a:uFillTx/>
              <a:latin typeface="Roboto"/>
              <a:ea typeface="+mn-ea"/>
              <a:cs typeface="+mn-cs"/>
            </a:endParaRPr>
          </a:p>
        </p:txBody>
      </p:sp>
    </p:spTree>
    <p:extLst>
      <p:ext uri="{BB962C8B-B14F-4D97-AF65-F5344CB8AC3E}">
        <p14:creationId xmlns:p14="http://schemas.microsoft.com/office/powerpoint/2010/main" val="2792576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1A711F-B745-4862-A801-4784DF00A1AB}"/>
              </a:ext>
            </a:extLst>
          </p:cNvPr>
          <p:cNvSpPr>
            <a:spLocks noGrp="1"/>
          </p:cNvSpPr>
          <p:nvPr>
            <p:ph type="body" sz="quarter" idx="10"/>
          </p:nvPr>
        </p:nvSpPr>
        <p:spPr>
          <a:xfrm>
            <a:off x="508000" y="386393"/>
            <a:ext cx="12801600" cy="546100"/>
          </a:xfrm>
        </p:spPr>
        <p:txBody>
          <a:bodyPr>
            <a:normAutofit lnSpcReduction="10000"/>
          </a:bodyPr>
          <a:lstStyle/>
          <a:p>
            <a:r>
              <a:rPr lang="en-US" dirty="0"/>
              <a:t>Application Results</a:t>
            </a:r>
          </a:p>
        </p:txBody>
      </p:sp>
      <p:graphicFrame>
        <p:nvGraphicFramePr>
          <p:cNvPr id="4" name="Table 3">
            <a:extLst>
              <a:ext uri="{FF2B5EF4-FFF2-40B4-BE49-F238E27FC236}">
                <a16:creationId xmlns:a16="http://schemas.microsoft.com/office/drawing/2014/main" id="{C659A229-6A6B-76C1-E9C1-9FD695307FA2}"/>
              </a:ext>
            </a:extLst>
          </p:cNvPr>
          <p:cNvGraphicFramePr>
            <a:graphicFrameLocks noGrp="1"/>
          </p:cNvGraphicFramePr>
          <p:nvPr>
            <p:extLst>
              <p:ext uri="{D42A27DB-BD31-4B8C-83A1-F6EECF244321}">
                <p14:modId xmlns:p14="http://schemas.microsoft.com/office/powerpoint/2010/main" val="4248959058"/>
              </p:ext>
            </p:extLst>
          </p:nvPr>
        </p:nvGraphicFramePr>
        <p:xfrm>
          <a:off x="508000" y="1027806"/>
          <a:ext cx="12992208" cy="6436238"/>
        </p:xfrm>
        <a:graphic>
          <a:graphicData uri="http://schemas.openxmlformats.org/drawingml/2006/table">
            <a:tbl>
              <a:tblPr/>
              <a:tblGrid>
                <a:gridCol w="1497937">
                  <a:extLst>
                    <a:ext uri="{9D8B030D-6E8A-4147-A177-3AD203B41FA5}">
                      <a16:colId xmlns:a16="http://schemas.microsoft.com/office/drawing/2014/main" val="3604448712"/>
                    </a:ext>
                  </a:extLst>
                </a:gridCol>
                <a:gridCol w="5184911">
                  <a:extLst>
                    <a:ext uri="{9D8B030D-6E8A-4147-A177-3AD203B41FA5}">
                      <a16:colId xmlns:a16="http://schemas.microsoft.com/office/drawing/2014/main" val="2900443787"/>
                    </a:ext>
                  </a:extLst>
                </a:gridCol>
                <a:gridCol w="2103120">
                  <a:extLst>
                    <a:ext uri="{9D8B030D-6E8A-4147-A177-3AD203B41FA5}">
                      <a16:colId xmlns:a16="http://schemas.microsoft.com/office/drawing/2014/main" val="3970415261"/>
                    </a:ext>
                  </a:extLst>
                </a:gridCol>
                <a:gridCol w="2103120">
                  <a:extLst>
                    <a:ext uri="{9D8B030D-6E8A-4147-A177-3AD203B41FA5}">
                      <a16:colId xmlns:a16="http://schemas.microsoft.com/office/drawing/2014/main" val="4291887971"/>
                    </a:ext>
                  </a:extLst>
                </a:gridCol>
                <a:gridCol w="2103120">
                  <a:extLst>
                    <a:ext uri="{9D8B030D-6E8A-4147-A177-3AD203B41FA5}">
                      <a16:colId xmlns:a16="http://schemas.microsoft.com/office/drawing/2014/main" val="3011597674"/>
                    </a:ext>
                  </a:extLst>
                </a:gridCol>
              </a:tblGrid>
              <a:tr h="476759">
                <a:tc>
                  <a:txBody>
                    <a:bodyPr/>
                    <a:lstStyle/>
                    <a:p>
                      <a:pPr algn="ctr" fontAlgn="ctr"/>
                      <a:r>
                        <a:rPr lang="en-US" sz="1400" b="1" i="0" u="none" strike="noStrike" dirty="0">
                          <a:solidFill>
                            <a:srgbClr val="000000"/>
                          </a:solidFill>
                          <a:effectLst/>
                          <a:latin typeface="Calibri" panose="020F0502020204030204" pitchFamily="34" charset="0"/>
                        </a:rPr>
                        <a:t>Primary County</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ctr"/>
                      <a:r>
                        <a:rPr lang="en-US" sz="1400" b="1" i="0" u="none" strike="noStrike" dirty="0">
                          <a:solidFill>
                            <a:srgbClr val="000000"/>
                          </a:solidFill>
                          <a:effectLst/>
                          <a:latin typeface="Calibri" panose="020F0502020204030204" pitchFamily="34" charset="0"/>
                        </a:rPr>
                        <a:t>Description of Project</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ctr"/>
                      <a:r>
                        <a:rPr lang="en-US" sz="1400" b="1" i="0" u="none" strike="noStrike" dirty="0">
                          <a:solidFill>
                            <a:srgbClr val="000000"/>
                          </a:solidFill>
                          <a:effectLst/>
                          <a:latin typeface="Calibri" panose="020F0502020204030204" pitchFamily="34" charset="0"/>
                        </a:rPr>
                        <a:t> Maximum Allocation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ctr"/>
                      <a:r>
                        <a:rPr lang="en-US" sz="1400" b="1" i="0" u="none" strike="noStrike" dirty="0">
                          <a:solidFill>
                            <a:srgbClr val="000000"/>
                          </a:solidFill>
                          <a:effectLst/>
                          <a:latin typeface="Calibri" panose="020F0502020204030204" pitchFamily="34" charset="0"/>
                        </a:rPr>
                        <a:t> Requested Amount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ctr"/>
                      <a:r>
                        <a:rPr lang="en-US" sz="1400" b="1" i="0" u="none" strike="noStrike" dirty="0">
                          <a:solidFill>
                            <a:srgbClr val="000000"/>
                          </a:solidFill>
                          <a:effectLst/>
                          <a:latin typeface="Calibri" panose="020F0502020204030204" pitchFamily="34" charset="0"/>
                        </a:rPr>
                        <a:t> Total Project Estimate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935005512"/>
                  </a:ext>
                </a:extLst>
              </a:tr>
              <a:tr h="238379">
                <a:tc>
                  <a:txBody>
                    <a:bodyPr/>
                    <a:lstStyle/>
                    <a:p>
                      <a:pPr algn="ctr" fontAlgn="b"/>
                      <a:r>
                        <a:rPr lang="en-US" sz="1400" b="0" i="0" u="none" strike="noStrike" dirty="0">
                          <a:solidFill>
                            <a:srgbClr val="000000"/>
                          </a:solidFill>
                          <a:effectLst/>
                          <a:latin typeface="Calibri" panose="020F0502020204030204" pitchFamily="34" charset="0"/>
                        </a:rPr>
                        <a:t>Adair</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Construction of a 150,000 sq ft build-ready pad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459,441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459,441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918,000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39980"/>
                  </a:ext>
                </a:extLst>
              </a:tr>
              <a:tr h="238379">
                <a:tc>
                  <a:txBody>
                    <a:bodyPr/>
                    <a:lstStyle/>
                    <a:p>
                      <a:pPr algn="ctr" fontAlgn="b"/>
                      <a:r>
                        <a:rPr lang="en-US" sz="1400" b="0" i="0" u="none" strike="noStrike" dirty="0">
                          <a:solidFill>
                            <a:srgbClr val="000000"/>
                          </a:solidFill>
                          <a:effectLst/>
                          <a:latin typeface="Calibri" panose="020F0502020204030204" pitchFamily="34" charset="0"/>
                        </a:rPr>
                        <a:t>Allen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Construction of 100,000 sq ft spec building</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500,395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215,000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430,000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3627889"/>
                  </a:ext>
                </a:extLst>
              </a:tr>
              <a:tr h="238379">
                <a:tc>
                  <a:txBody>
                    <a:bodyPr/>
                    <a:lstStyle/>
                    <a:p>
                      <a:pPr algn="ctr" fontAlgn="b"/>
                      <a:r>
                        <a:rPr lang="en-US" sz="1400" b="0" i="0" u="none" strike="noStrike" dirty="0">
                          <a:solidFill>
                            <a:srgbClr val="000000"/>
                          </a:solidFill>
                          <a:effectLst/>
                          <a:latin typeface="Calibri" panose="020F0502020204030204" pitchFamily="34" charset="0"/>
                        </a:rPr>
                        <a:t>Ballard*</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Complete Due Diligence and Site Development work</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305,128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405,000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4,050,000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8915641"/>
                  </a:ext>
                </a:extLst>
              </a:tr>
              <a:tr h="238379">
                <a:tc>
                  <a:txBody>
                    <a:bodyPr/>
                    <a:lstStyle/>
                    <a:p>
                      <a:pPr algn="ctr" fontAlgn="b"/>
                      <a:r>
                        <a:rPr lang="en-US" sz="1400" b="0" i="0" u="none" strike="noStrike" dirty="0">
                          <a:solidFill>
                            <a:srgbClr val="000000"/>
                          </a:solidFill>
                          <a:effectLst/>
                          <a:latin typeface="Calibri" panose="020F0502020204030204" pitchFamily="34" charset="0"/>
                        </a:rPr>
                        <a:t>Barren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Site Development work</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1,081,215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1,081,215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4,416,500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9466651"/>
                  </a:ext>
                </a:extLst>
              </a:tr>
              <a:tr h="238379">
                <a:tc>
                  <a:txBody>
                    <a:bodyPr/>
                    <a:lstStyle/>
                    <a:p>
                      <a:pPr algn="ctr" fontAlgn="b"/>
                      <a:r>
                        <a:rPr lang="en-US" sz="1400" b="0" i="0" u="none" strike="noStrike" dirty="0">
                          <a:solidFill>
                            <a:srgbClr val="000000"/>
                          </a:solidFill>
                          <a:effectLst/>
                          <a:latin typeface="Calibri" panose="020F0502020204030204" pitchFamily="34" charset="0"/>
                        </a:rPr>
                        <a:t>Bath</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Building acquisition and Infrastructure Improvement</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309,891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1,566,440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3132693"/>
                  </a:ext>
                </a:extLst>
              </a:tr>
              <a:tr h="238379">
                <a:tc>
                  <a:txBody>
                    <a:bodyPr/>
                    <a:lstStyle/>
                    <a:p>
                      <a:pPr algn="ctr" fontAlgn="b"/>
                      <a:r>
                        <a:rPr lang="en-US" sz="1400" b="0" i="0" u="none" strike="noStrike" dirty="0">
                          <a:solidFill>
                            <a:srgbClr val="000000"/>
                          </a:solidFill>
                          <a:effectLst/>
                          <a:latin typeface="Calibri" panose="020F0502020204030204" pitchFamily="34" charset="0"/>
                        </a:rPr>
                        <a:t>Boone*</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Complete Due Diligence and Site Development work</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5,566,952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3,500,000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7,400,223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5684095"/>
                  </a:ext>
                </a:extLst>
              </a:tr>
              <a:tr h="238379">
                <a:tc>
                  <a:txBody>
                    <a:bodyPr/>
                    <a:lstStyle/>
                    <a:p>
                      <a:pPr algn="ctr" fontAlgn="b"/>
                      <a:r>
                        <a:rPr lang="en-US" sz="1400" b="0" i="0" u="none" strike="noStrike" dirty="0">
                          <a:solidFill>
                            <a:srgbClr val="000000"/>
                          </a:solidFill>
                          <a:effectLst/>
                          <a:latin typeface="Calibri" panose="020F0502020204030204" pitchFamily="34" charset="0"/>
                        </a:rPr>
                        <a:t>Boone*</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Site Development work</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5,566,952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2,066,952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4,000,000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2339059"/>
                  </a:ext>
                </a:extLst>
              </a:tr>
              <a:tr h="238379">
                <a:tc>
                  <a:txBody>
                    <a:bodyPr/>
                    <a:lstStyle/>
                    <a:p>
                      <a:pPr algn="ctr" fontAlgn="b"/>
                      <a:r>
                        <a:rPr lang="en-US" sz="1400" b="0" i="0" u="none" strike="noStrike" dirty="0">
                          <a:solidFill>
                            <a:srgbClr val="000000"/>
                          </a:solidFill>
                          <a:effectLst/>
                          <a:latin typeface="Calibri" panose="020F0502020204030204" pitchFamily="34" charset="0"/>
                        </a:rPr>
                        <a:t>Boyd*</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400" b="0" i="0" u="none" strike="noStrike" dirty="0">
                          <a:solidFill>
                            <a:srgbClr val="000000"/>
                          </a:solidFill>
                          <a:effectLst/>
                          <a:latin typeface="Calibri" panose="020F0502020204030204" pitchFamily="34" charset="0"/>
                        </a:rPr>
                        <a:t>Acquire private land and create new marketing materials</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2,694,228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714,000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1,516,500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909479"/>
                  </a:ext>
                </a:extLst>
              </a:tr>
              <a:tr h="476759">
                <a:tc>
                  <a:txBody>
                    <a:bodyPr/>
                    <a:lstStyle/>
                    <a:p>
                      <a:pPr algn="ctr" fontAlgn="b"/>
                      <a:r>
                        <a:rPr lang="en-US" sz="1400" b="0" i="0" u="none" strike="noStrike" dirty="0">
                          <a:solidFill>
                            <a:srgbClr val="000000"/>
                          </a:solidFill>
                          <a:effectLst/>
                          <a:latin typeface="Calibri" panose="020F0502020204030204" pitchFamily="34" charset="0"/>
                        </a:rPr>
                        <a:t>Boyle</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Acquire private land, waterline extension, road improvements, and site preparation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744,078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744,078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4,510,000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5995655"/>
                  </a:ext>
                </a:extLst>
              </a:tr>
              <a:tr h="238379">
                <a:tc>
                  <a:txBody>
                    <a:bodyPr/>
                    <a:lstStyle/>
                    <a:p>
                      <a:pPr algn="ctr" fontAlgn="b"/>
                      <a:r>
                        <a:rPr lang="en-US" sz="1400" b="0" i="0" u="none" strike="noStrike" dirty="0">
                          <a:solidFill>
                            <a:srgbClr val="000000"/>
                          </a:solidFill>
                          <a:effectLst/>
                          <a:latin typeface="Calibri" panose="020F0502020204030204" pitchFamily="34" charset="0"/>
                        </a:rPr>
                        <a:t>Bracken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Water line extension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204,163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204,163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600,000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0731272"/>
                  </a:ext>
                </a:extLst>
              </a:tr>
              <a:tr h="238379">
                <a:tc>
                  <a:txBody>
                    <a:bodyPr/>
                    <a:lstStyle/>
                    <a:p>
                      <a:pPr algn="ctr" fontAlgn="b"/>
                      <a:r>
                        <a:rPr lang="en-US" sz="1400" b="0" i="0" u="none" strike="noStrike" dirty="0">
                          <a:solidFill>
                            <a:srgbClr val="000000"/>
                          </a:solidFill>
                          <a:effectLst/>
                          <a:latin typeface="Calibri" panose="020F0502020204030204" pitchFamily="34" charset="0"/>
                        </a:rPr>
                        <a:t>Breckinridge</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Acquire private land</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496,603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496,603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1,400,000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3843560"/>
                  </a:ext>
                </a:extLst>
              </a:tr>
              <a:tr h="238379">
                <a:tc>
                  <a:txBody>
                    <a:bodyPr/>
                    <a:lstStyle/>
                    <a:p>
                      <a:pPr algn="ctr" fontAlgn="b"/>
                      <a:r>
                        <a:rPr lang="en-US" sz="1400" b="0" i="0" u="none" strike="noStrike" dirty="0">
                          <a:solidFill>
                            <a:srgbClr val="000000"/>
                          </a:solidFill>
                          <a:effectLst/>
                          <a:latin typeface="Calibri" panose="020F0502020204030204" pitchFamily="34" charset="0"/>
                        </a:rPr>
                        <a:t>Butler</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Construct roadway and extend water line</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300,679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300,679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1,013,000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1001107"/>
                  </a:ext>
                </a:extLst>
              </a:tr>
              <a:tr h="238379">
                <a:tc>
                  <a:txBody>
                    <a:bodyPr/>
                    <a:lstStyle/>
                    <a:p>
                      <a:pPr algn="ctr" fontAlgn="b"/>
                      <a:r>
                        <a:rPr lang="en-US" sz="1400" b="0" i="0" u="none" strike="noStrike" dirty="0">
                          <a:solidFill>
                            <a:srgbClr val="000000"/>
                          </a:solidFill>
                          <a:effectLst/>
                          <a:latin typeface="Calibri" panose="020F0502020204030204" pitchFamily="34" charset="0"/>
                        </a:rPr>
                        <a:t>Caldwell</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Complete Due Diligence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307,436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55,000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110,000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8517160"/>
                  </a:ext>
                </a:extLst>
              </a:tr>
              <a:tr h="238379">
                <a:tc>
                  <a:txBody>
                    <a:bodyPr/>
                    <a:lstStyle/>
                    <a:p>
                      <a:pPr algn="ctr" fontAlgn="b"/>
                      <a:r>
                        <a:rPr lang="en-US" sz="1400" b="0" i="0" u="none" strike="noStrike" dirty="0">
                          <a:solidFill>
                            <a:srgbClr val="000000"/>
                          </a:solidFill>
                          <a:effectLst/>
                          <a:latin typeface="Calibri" panose="020F0502020204030204" pitchFamily="34" charset="0"/>
                        </a:rPr>
                        <a:t>Casey</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Complete Due Diligence and road improvements</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387,449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387,449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774,898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8587743"/>
                  </a:ext>
                </a:extLst>
              </a:tr>
              <a:tr h="238379">
                <a:tc>
                  <a:txBody>
                    <a:bodyPr/>
                    <a:lstStyle/>
                    <a:p>
                      <a:pPr algn="ctr" fontAlgn="b"/>
                      <a:r>
                        <a:rPr lang="en-US" sz="1400" b="0" i="0" u="none" strike="noStrike" dirty="0">
                          <a:solidFill>
                            <a:srgbClr val="000000"/>
                          </a:solidFill>
                          <a:effectLst/>
                          <a:latin typeface="Calibri" panose="020F0502020204030204" pitchFamily="34" charset="0"/>
                        </a:rPr>
                        <a:t>Christian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Acquire private land</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1,768,152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1,750,000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3,500,000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8562902"/>
                  </a:ext>
                </a:extLst>
              </a:tr>
              <a:tr h="238379">
                <a:tc>
                  <a:txBody>
                    <a:bodyPr/>
                    <a:lstStyle/>
                    <a:p>
                      <a:pPr algn="ctr" fontAlgn="b"/>
                      <a:r>
                        <a:rPr lang="en-US" sz="1400" b="0" i="0" u="none" strike="noStrike" dirty="0">
                          <a:solidFill>
                            <a:srgbClr val="000000"/>
                          </a:solidFill>
                          <a:effectLst/>
                          <a:latin typeface="Calibri" panose="020F0502020204030204" pitchFamily="34" charset="0"/>
                        </a:rPr>
                        <a:t>Clark</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Site Development work</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898,611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500,000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2,200,000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3745872"/>
                  </a:ext>
                </a:extLst>
              </a:tr>
              <a:tr h="238379">
                <a:tc>
                  <a:txBody>
                    <a:bodyPr/>
                    <a:lstStyle/>
                    <a:p>
                      <a:pPr algn="ctr" fontAlgn="b"/>
                      <a:r>
                        <a:rPr lang="en-US" sz="1400" b="0" i="0" u="none" strike="noStrike" dirty="0">
                          <a:solidFill>
                            <a:srgbClr val="000000"/>
                          </a:solidFill>
                          <a:effectLst/>
                          <a:latin typeface="Calibri" panose="020F0502020204030204" pitchFamily="34" charset="0"/>
                        </a:rPr>
                        <a:t>Clinton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Sewer and water line extension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224,896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224,896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382,000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4700410"/>
                  </a:ext>
                </a:extLst>
              </a:tr>
              <a:tr h="238379">
                <a:tc>
                  <a:txBody>
                    <a:bodyPr/>
                    <a:lstStyle/>
                    <a:p>
                      <a:pPr algn="ctr" fontAlgn="b"/>
                      <a:r>
                        <a:rPr lang="en-US" sz="1400" b="0" i="0" u="none" strike="noStrike" dirty="0">
                          <a:solidFill>
                            <a:srgbClr val="000000"/>
                          </a:solidFill>
                          <a:effectLst/>
                          <a:latin typeface="Calibri" panose="020F0502020204030204" pitchFamily="34" charset="0"/>
                        </a:rPr>
                        <a:t>Cumberland</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Site Development work</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143,110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143,110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1,000,000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5132763"/>
                  </a:ext>
                </a:extLst>
              </a:tr>
              <a:tr h="476759">
                <a:tc>
                  <a:txBody>
                    <a:bodyPr/>
                    <a:lstStyle/>
                    <a:p>
                      <a:pPr algn="ctr" fontAlgn="b"/>
                      <a:r>
                        <a:rPr lang="en-US" sz="1400" b="0" i="0" u="none" strike="noStrike" dirty="0">
                          <a:solidFill>
                            <a:srgbClr val="000000"/>
                          </a:solidFill>
                          <a:effectLst/>
                          <a:latin typeface="Calibri" panose="020F0502020204030204" pitchFamily="34" charset="0"/>
                        </a:rPr>
                        <a:t>Daviess</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Complete Due Diligence, Master Site Plan, &amp; Building Plans</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2,511,015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250,000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403,500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80549"/>
                  </a:ext>
                </a:extLst>
              </a:tr>
              <a:tr h="476759">
                <a:tc>
                  <a:txBody>
                    <a:bodyPr/>
                    <a:lstStyle/>
                    <a:p>
                      <a:pPr algn="ctr" fontAlgn="b"/>
                      <a:r>
                        <a:rPr lang="en-US" sz="1400" b="0" i="0" u="none" strike="noStrike" dirty="0">
                          <a:solidFill>
                            <a:srgbClr val="000000"/>
                          </a:solidFill>
                          <a:effectLst/>
                          <a:latin typeface="Calibri" panose="020F0502020204030204" pitchFamily="34" charset="0"/>
                        </a:rPr>
                        <a:t>Daviess</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Acquire private land, complete Due Diligence, and infrastructure extension</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2,511,015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1,700,500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1,527,500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8700351"/>
                  </a:ext>
                </a:extLst>
              </a:tr>
              <a:tr h="476759">
                <a:tc>
                  <a:txBody>
                    <a:bodyPr/>
                    <a:lstStyle/>
                    <a:p>
                      <a:pPr algn="ctr" fontAlgn="b"/>
                      <a:r>
                        <a:rPr lang="en-US" sz="1400" b="0" i="0" u="none" strike="noStrike" dirty="0">
                          <a:solidFill>
                            <a:srgbClr val="000000"/>
                          </a:solidFill>
                          <a:effectLst/>
                          <a:latin typeface="Calibri" panose="020F0502020204030204" pitchFamily="34" charset="0"/>
                        </a:rPr>
                        <a:t>Fayette</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400" b="0" i="0" u="none" strike="noStrike" dirty="0">
                          <a:solidFill>
                            <a:srgbClr val="000000"/>
                          </a:solidFill>
                          <a:effectLst/>
                          <a:latin typeface="Calibri" panose="020F0502020204030204" pitchFamily="34" charset="0"/>
                        </a:rPr>
                        <a:t>Infrastructure Extension and Improvement, and Site Development Work</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7,840,117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7,840,117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Calibri" panose="020F0502020204030204" pitchFamily="34" charset="0"/>
                        </a:rPr>
                        <a:t>           23,317,215 </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8372043"/>
                  </a:ext>
                </a:extLst>
              </a:tr>
            </a:tbl>
          </a:graphicData>
        </a:graphic>
      </p:graphicFrame>
      <p:sp>
        <p:nvSpPr>
          <p:cNvPr id="5" name="TextBox 4">
            <a:extLst>
              <a:ext uri="{FF2B5EF4-FFF2-40B4-BE49-F238E27FC236}">
                <a16:creationId xmlns:a16="http://schemas.microsoft.com/office/drawing/2014/main" id="{117CA1B4-2EB0-8138-98AD-6FD6421BAFAB}"/>
              </a:ext>
            </a:extLst>
          </p:cNvPr>
          <p:cNvSpPr txBox="1"/>
          <p:nvPr/>
        </p:nvSpPr>
        <p:spPr>
          <a:xfrm>
            <a:off x="508000" y="7403068"/>
            <a:ext cx="6908800" cy="307777"/>
          </a:xfrm>
          <a:prstGeom prst="rect">
            <a:avLst/>
          </a:prstGeom>
          <a:noFill/>
        </p:spPr>
        <p:txBody>
          <a:bodyPr wrap="square">
            <a:spAutoFit/>
          </a:bodyPr>
          <a:lstStyle/>
          <a:p>
            <a:pPr fontAlgn="b"/>
            <a:r>
              <a:rPr lang="en-US" sz="1400" b="0" i="0" u="none" strike="noStrike" dirty="0">
                <a:solidFill>
                  <a:srgbClr val="000000"/>
                </a:solidFill>
                <a:effectLst/>
                <a:latin typeface="Calibri" panose="020F0502020204030204" pitchFamily="34" charset="0"/>
              </a:rPr>
              <a:t>*Regional project.</a:t>
            </a:r>
          </a:p>
        </p:txBody>
      </p:sp>
    </p:spTree>
    <p:extLst>
      <p:ext uri="{BB962C8B-B14F-4D97-AF65-F5344CB8AC3E}">
        <p14:creationId xmlns:p14="http://schemas.microsoft.com/office/powerpoint/2010/main" val="3669601828"/>
      </p:ext>
    </p:extLst>
  </p:cSld>
  <p:clrMapOvr>
    <a:masterClrMapping/>
  </p:clrMapOvr>
</p:sld>
</file>

<file path=ppt/theme/theme1.xml><?xml version="1.0" encoding="utf-8"?>
<a:theme xmlns:a="http://schemas.openxmlformats.org/drawingml/2006/main" name="2021">
  <a:themeElements>
    <a:clrScheme name="SSG Colors">
      <a:dk1>
        <a:srgbClr val="2D3545"/>
      </a:dk1>
      <a:lt1>
        <a:srgbClr val="FFFFFF"/>
      </a:lt1>
      <a:dk2>
        <a:srgbClr val="002962"/>
      </a:dk2>
      <a:lt2>
        <a:srgbClr val="F2F2F2"/>
      </a:lt2>
      <a:accent1>
        <a:srgbClr val="002962"/>
      </a:accent1>
      <a:accent2>
        <a:srgbClr val="EEF6F8"/>
      </a:accent2>
      <a:accent3>
        <a:srgbClr val="88DEFF"/>
      </a:accent3>
      <a:accent4>
        <a:srgbClr val="F09E29"/>
      </a:accent4>
      <a:accent5>
        <a:srgbClr val="F6F6F6"/>
      </a:accent5>
      <a:accent6>
        <a:srgbClr val="002962"/>
      </a:accent6>
      <a:hlink>
        <a:srgbClr val="2D3545"/>
      </a:hlink>
      <a:folHlink>
        <a:srgbClr val="212733"/>
      </a:folHlink>
    </a:clrScheme>
    <a:fontScheme name="Custom 1">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FDB62B1-D335-4EC5-87CD-4004DE053CF3}" vid="{15636E85-3B8A-4E2A-861C-F51543100D42}"/>
    </a:ext>
  </a:extLst>
</a:theme>
</file>

<file path=ppt/theme/theme2.xml><?xml version="1.0" encoding="utf-8"?>
<a:theme xmlns:a="http://schemas.openxmlformats.org/drawingml/2006/main" name="1_2021">
  <a:themeElements>
    <a:clrScheme name="SSG Colors">
      <a:dk1>
        <a:srgbClr val="2D3545"/>
      </a:dk1>
      <a:lt1>
        <a:srgbClr val="FFFFFF"/>
      </a:lt1>
      <a:dk2>
        <a:srgbClr val="002962"/>
      </a:dk2>
      <a:lt2>
        <a:srgbClr val="F2F2F2"/>
      </a:lt2>
      <a:accent1>
        <a:srgbClr val="002962"/>
      </a:accent1>
      <a:accent2>
        <a:srgbClr val="EEF6F8"/>
      </a:accent2>
      <a:accent3>
        <a:srgbClr val="88DEFF"/>
      </a:accent3>
      <a:accent4>
        <a:srgbClr val="F09E29"/>
      </a:accent4>
      <a:accent5>
        <a:srgbClr val="F6F6F6"/>
      </a:accent5>
      <a:accent6>
        <a:srgbClr val="002962"/>
      </a:accent6>
      <a:hlink>
        <a:srgbClr val="2D3545"/>
      </a:hlink>
      <a:folHlink>
        <a:srgbClr val="212733"/>
      </a:folHlink>
    </a:clrScheme>
    <a:fontScheme name="Custom 1">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G-Presentation Template-2021.pptx" id="{0C42EF92-41CF-46A6-BF5F-2E4F5F632B3F}" vid="{64F60648-D0DC-46A1-8EFA-0E11F8323364}"/>
    </a:ext>
  </a:extLst>
</a:theme>
</file>

<file path=ppt/theme/theme3.xml><?xml version="1.0" encoding="utf-8"?>
<a:theme xmlns:a="http://schemas.openxmlformats.org/drawingml/2006/main" name="2_2021">
  <a:themeElements>
    <a:clrScheme name="SSG Colors">
      <a:dk1>
        <a:srgbClr val="2D3545"/>
      </a:dk1>
      <a:lt1>
        <a:srgbClr val="FFFFFF"/>
      </a:lt1>
      <a:dk2>
        <a:srgbClr val="002962"/>
      </a:dk2>
      <a:lt2>
        <a:srgbClr val="F2F2F2"/>
      </a:lt2>
      <a:accent1>
        <a:srgbClr val="002962"/>
      </a:accent1>
      <a:accent2>
        <a:srgbClr val="EEF6F8"/>
      </a:accent2>
      <a:accent3>
        <a:srgbClr val="88DEFF"/>
      </a:accent3>
      <a:accent4>
        <a:srgbClr val="F09E29"/>
      </a:accent4>
      <a:accent5>
        <a:srgbClr val="F6F6F6"/>
      </a:accent5>
      <a:accent6>
        <a:srgbClr val="002962"/>
      </a:accent6>
      <a:hlink>
        <a:srgbClr val="2D3545"/>
      </a:hlink>
      <a:folHlink>
        <a:srgbClr val="212733"/>
      </a:folHlink>
    </a:clrScheme>
    <a:fontScheme name="Custom 1">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G-Presentation Template-2021.pptx  -  version 1.0: 7/2/2021 12:26 PM  -  Read-Only" id="{2FC2971E-9075-4DCF-84B3-9EC150B9C59E}" vid="{755B8E02-829B-45DD-9AB1-9BD5B74D3031}"/>
    </a:ext>
  </a:extLst>
</a:theme>
</file>

<file path=ppt/theme/theme4.xml><?xml version="1.0" encoding="utf-8"?>
<a:theme xmlns:a="http://schemas.openxmlformats.org/drawingml/2006/main" name="3_2021">
  <a:themeElements>
    <a:clrScheme name="SSG Colors">
      <a:dk1>
        <a:srgbClr val="2D3545"/>
      </a:dk1>
      <a:lt1>
        <a:srgbClr val="FFFFFF"/>
      </a:lt1>
      <a:dk2>
        <a:srgbClr val="002962"/>
      </a:dk2>
      <a:lt2>
        <a:srgbClr val="F2F2F2"/>
      </a:lt2>
      <a:accent1>
        <a:srgbClr val="002962"/>
      </a:accent1>
      <a:accent2>
        <a:srgbClr val="EEF6F8"/>
      </a:accent2>
      <a:accent3>
        <a:srgbClr val="88DEFF"/>
      </a:accent3>
      <a:accent4>
        <a:srgbClr val="F09E29"/>
      </a:accent4>
      <a:accent5>
        <a:srgbClr val="F6F6F6"/>
      </a:accent5>
      <a:accent6>
        <a:srgbClr val="002962"/>
      </a:accent6>
      <a:hlink>
        <a:srgbClr val="2D3545"/>
      </a:hlink>
      <a:folHlink>
        <a:srgbClr val="212733"/>
      </a:folHlink>
    </a:clrScheme>
    <a:fontScheme name="Custom 1">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G-Presentation Template-2021.pptx  -  version 1.0: 7/2/2021 12:26 PM  -  Read-Only" id="{2FC2971E-9075-4DCF-84B3-9EC150B9C59E}" vid="{755B8E02-829B-45DD-9AB1-9BD5B74D303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7c21869-8052-4caa-af2a-db52efb07eff" xsi:nil="true"/>
    <lcf76f155ced4ddcb4097134ff3c332f xmlns="d9379985-368c-4c72-85d3-8e364e26368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7F232D1A1668041A286DC6F74C22ECC" ma:contentTypeVersion="18" ma:contentTypeDescription="Create a new document." ma:contentTypeScope="" ma:versionID="015da6410424be36ab016f66d0f35d0c">
  <xsd:schema xmlns:xsd="http://www.w3.org/2001/XMLSchema" xmlns:xs="http://www.w3.org/2001/XMLSchema" xmlns:p="http://schemas.microsoft.com/office/2006/metadata/properties" xmlns:ns2="d9379985-368c-4c72-85d3-8e364e263680" xmlns:ns3="e7c21869-8052-4caa-af2a-db52efb07eff" targetNamespace="http://schemas.microsoft.com/office/2006/metadata/properties" ma:root="true" ma:fieldsID="a16862ebb764bf88cf01745ee2df559d" ns2:_="" ns3:_="">
    <xsd:import namespace="d9379985-368c-4c72-85d3-8e364e263680"/>
    <xsd:import namespace="e7c21869-8052-4caa-af2a-db52efb07eff"/>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379985-368c-4c72-85d3-8e364e2636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aab3601-9067-4b09-8267-3599f3e9f89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7c21869-8052-4caa-af2a-db52efb07ef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ee2f312-6985-4b2a-8660-ac4d494a77b1}" ma:internalName="TaxCatchAll" ma:showField="CatchAllData" ma:web="e7c21869-8052-4caa-af2a-db52efb07e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B72755-D9B2-4060-8120-40347E1D0929}">
  <ds:schemaRefs>
    <ds:schemaRef ds:uri="d9379985-368c-4c72-85d3-8e364e263680"/>
    <ds:schemaRef ds:uri="e7c21869-8052-4caa-af2a-db52efb07e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E23BF0F-8CF7-48F9-AD72-AF266B10B17B}">
  <ds:schemaRefs>
    <ds:schemaRef ds:uri="http://schemas.microsoft.com/sharepoint/v3/contenttype/forms"/>
  </ds:schemaRefs>
</ds:datastoreItem>
</file>

<file path=customXml/itemProps3.xml><?xml version="1.0" encoding="utf-8"?>
<ds:datastoreItem xmlns:ds="http://schemas.openxmlformats.org/officeDocument/2006/customXml" ds:itemID="{B2FA95DD-0751-478F-89B8-027985C46227}">
  <ds:schemaRefs>
    <ds:schemaRef ds:uri="d9379985-368c-4c72-85d3-8e364e263680"/>
    <ds:schemaRef ds:uri="e7c21869-8052-4caa-af2a-db52efb07e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SSG-Industrial Presentation-2021</Template>
  <TotalTime>0</TotalTime>
  <Words>2666</Words>
  <Application>Microsoft Office PowerPoint</Application>
  <PresentationFormat>Custom</PresentationFormat>
  <Paragraphs>686</Paragraphs>
  <Slides>27</Slides>
  <Notes>1</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27</vt:i4>
      </vt:variant>
    </vt:vector>
  </HeadingPairs>
  <TitlesOfParts>
    <vt:vector size="39" baseType="lpstr">
      <vt:lpstr>Arial</vt:lpstr>
      <vt:lpstr>Calibri</vt:lpstr>
      <vt:lpstr>Courier New</vt:lpstr>
      <vt:lpstr>Gill Sans</vt:lpstr>
      <vt:lpstr>Poppins</vt:lpstr>
      <vt:lpstr>Roboto</vt:lpstr>
      <vt:lpstr>Roboto Medium</vt:lpstr>
      <vt:lpstr>Wingdings</vt:lpstr>
      <vt:lpstr>2021</vt:lpstr>
      <vt:lpstr>1_2021</vt:lpstr>
      <vt:lpstr>2_2021</vt:lpstr>
      <vt:lpstr>3_2021</vt:lpstr>
      <vt:lpstr>PowerPoint Presentation</vt:lpstr>
      <vt:lpstr>PowerPoint Presentation</vt:lpstr>
      <vt:lpstr>PowerPoint Presentation</vt:lpstr>
      <vt:lpstr>PowerPoint Presentation</vt:lpstr>
      <vt:lpstr>Sample of Recent Industrial Clients</vt:lpstr>
      <vt:lpstr>And our Economic Development Clients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Michaela Martin</dc:creator>
  <cp:lastModifiedBy>Beth H. Land</cp:lastModifiedBy>
  <cp:revision>1</cp:revision>
  <dcterms:created xsi:type="dcterms:W3CDTF">2022-02-08T13:47:50Z</dcterms:created>
  <dcterms:modified xsi:type="dcterms:W3CDTF">2022-11-03T01:18:20Z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0x01010027F232D1A1668041A286DC6F74C22ECC</vt:lpwstr>
  </property>
  <property fmtid="{D5CDD505-2E9C-101B-9397-08002B2CF9AE}" pid="3" name="Order">
    <vt:r8>397200</vt:r8>
  </property>
  <property fmtid="{D5CDD505-2E9C-101B-9397-08002B2CF9AE}" pid="4" name="MediaServiceImageTags">
    <vt:lpwstr/>
  </property>
</Properties>
</file>