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D4C8C-3CA1-4A64-8C3F-CB765D8115F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ED4EA402-9006-4610-8CF7-4473ADB85B9D}">
      <dgm:prSet/>
      <dgm:spPr/>
      <dgm:t>
        <a:bodyPr/>
        <a:lstStyle/>
        <a:p>
          <a:r>
            <a:rPr lang="en-US"/>
            <a:t>TENCO Workforce Investment Board has 19 pages with an average of 40 jobs per page of open job listings in the Ashland area (That’s 740 jobs!).</a:t>
          </a:r>
        </a:p>
      </dgm:t>
    </dgm:pt>
    <dgm:pt modelId="{1F7F18DE-B381-42E4-8D12-9DDCFDA0675D}" type="parTrans" cxnId="{5A946AE2-1FB8-480F-8852-166C1A072EE0}">
      <dgm:prSet/>
      <dgm:spPr/>
      <dgm:t>
        <a:bodyPr/>
        <a:lstStyle/>
        <a:p>
          <a:endParaRPr lang="en-US"/>
        </a:p>
      </dgm:t>
    </dgm:pt>
    <dgm:pt modelId="{7909A479-2F1F-45B8-A3EA-1C65F3F65A84}" type="sibTrans" cxnId="{5A946AE2-1FB8-480F-8852-166C1A072EE0}">
      <dgm:prSet/>
      <dgm:spPr/>
      <dgm:t>
        <a:bodyPr/>
        <a:lstStyle/>
        <a:p>
          <a:endParaRPr lang="en-US"/>
        </a:p>
      </dgm:t>
    </dgm:pt>
    <dgm:pt modelId="{14C76E74-C5C6-48B0-BDCC-BA6D94719963}">
      <dgm:prSet/>
      <dgm:spPr/>
      <dgm:t>
        <a:bodyPr/>
        <a:lstStyle/>
        <a:p>
          <a:endParaRPr lang="en-US" dirty="0"/>
        </a:p>
      </dgm:t>
    </dgm:pt>
    <dgm:pt modelId="{C47C8638-CCF9-45D6-A6D0-A30164CEB327}" type="parTrans" cxnId="{E058F810-DA86-4BF4-936F-248CBF3E75A4}">
      <dgm:prSet/>
      <dgm:spPr/>
      <dgm:t>
        <a:bodyPr/>
        <a:lstStyle/>
        <a:p>
          <a:endParaRPr lang="en-US"/>
        </a:p>
      </dgm:t>
    </dgm:pt>
    <dgm:pt modelId="{7E6CB468-E7A4-4E0B-A67A-48A9362F9273}" type="sibTrans" cxnId="{E058F810-DA86-4BF4-936F-248CBF3E75A4}">
      <dgm:prSet/>
      <dgm:spPr/>
      <dgm:t>
        <a:bodyPr/>
        <a:lstStyle/>
        <a:p>
          <a:endParaRPr lang="en-US"/>
        </a:p>
      </dgm:t>
    </dgm:pt>
    <dgm:pt modelId="{78803224-B958-48C3-921D-13614BA1DEC1}">
      <dgm:prSet/>
      <dgm:spPr/>
      <dgm:t>
        <a:bodyPr/>
        <a:lstStyle/>
        <a:p>
          <a:r>
            <a:rPr lang="en-US"/>
            <a:t>Unemployment Rate   August 2022</a:t>
          </a:r>
        </a:p>
      </dgm:t>
    </dgm:pt>
    <dgm:pt modelId="{C7B1BA41-4BE8-4D07-90C6-0A59AB759433}" type="parTrans" cxnId="{6F6677DB-8D54-4A5A-BD6F-FC529804F57E}">
      <dgm:prSet/>
      <dgm:spPr/>
      <dgm:t>
        <a:bodyPr/>
        <a:lstStyle/>
        <a:p>
          <a:endParaRPr lang="en-US"/>
        </a:p>
      </dgm:t>
    </dgm:pt>
    <dgm:pt modelId="{ECFF3A73-33F7-4A94-96A8-2DBE9A215326}" type="sibTrans" cxnId="{6F6677DB-8D54-4A5A-BD6F-FC529804F57E}">
      <dgm:prSet/>
      <dgm:spPr/>
      <dgm:t>
        <a:bodyPr/>
        <a:lstStyle/>
        <a:p>
          <a:endParaRPr lang="en-US"/>
        </a:p>
      </dgm:t>
    </dgm:pt>
    <dgm:pt modelId="{90B54321-2900-4A72-B624-9B36342346B7}">
      <dgm:prSet/>
      <dgm:spPr/>
      <dgm:t>
        <a:bodyPr/>
        <a:lstStyle/>
        <a:p>
          <a:r>
            <a:rPr lang="en-US"/>
            <a:t>Boyd County KY 		5.60% 			</a:t>
          </a:r>
        </a:p>
      </dgm:t>
    </dgm:pt>
    <dgm:pt modelId="{269CF108-722D-4F0E-A934-7D001877BC44}" type="parTrans" cxnId="{B49E3A5F-A711-497A-8688-36091E689096}">
      <dgm:prSet/>
      <dgm:spPr/>
      <dgm:t>
        <a:bodyPr/>
        <a:lstStyle/>
        <a:p>
          <a:endParaRPr lang="en-US"/>
        </a:p>
      </dgm:t>
    </dgm:pt>
    <dgm:pt modelId="{D3CB615B-B928-446B-8C29-B9652535E9AF}" type="sibTrans" cxnId="{B49E3A5F-A711-497A-8688-36091E689096}">
      <dgm:prSet/>
      <dgm:spPr/>
      <dgm:t>
        <a:bodyPr/>
        <a:lstStyle/>
        <a:p>
          <a:endParaRPr lang="en-US"/>
        </a:p>
      </dgm:t>
    </dgm:pt>
    <dgm:pt modelId="{D76D9762-424F-4282-AEAD-36E8383AF261}">
      <dgm:prSet/>
      <dgm:spPr/>
      <dgm:t>
        <a:bodyPr/>
        <a:lstStyle/>
        <a:p>
          <a:r>
            <a:rPr lang="en-US"/>
            <a:t>Greenup County 		5.90%</a:t>
          </a:r>
        </a:p>
      </dgm:t>
    </dgm:pt>
    <dgm:pt modelId="{C08364F1-9B90-4933-A715-AC770DEACEDF}" type="parTrans" cxnId="{2DA5D63D-6516-49CD-9E78-5D619682508B}">
      <dgm:prSet/>
      <dgm:spPr/>
      <dgm:t>
        <a:bodyPr/>
        <a:lstStyle/>
        <a:p>
          <a:endParaRPr lang="en-US"/>
        </a:p>
      </dgm:t>
    </dgm:pt>
    <dgm:pt modelId="{7DAFB53D-CB59-4510-A1B9-8B0B7B7169AA}" type="sibTrans" cxnId="{2DA5D63D-6516-49CD-9E78-5D619682508B}">
      <dgm:prSet/>
      <dgm:spPr/>
      <dgm:t>
        <a:bodyPr/>
        <a:lstStyle/>
        <a:p>
          <a:endParaRPr lang="en-US"/>
        </a:p>
      </dgm:t>
    </dgm:pt>
    <dgm:pt modelId="{88ACE3EE-0545-4231-8FAA-F169BFB6083C}">
      <dgm:prSet/>
      <dgm:spPr/>
      <dgm:t>
        <a:bodyPr/>
        <a:lstStyle/>
        <a:p>
          <a:r>
            <a:rPr lang="en-US"/>
            <a:t>Carter County		7.90%</a:t>
          </a:r>
        </a:p>
      </dgm:t>
    </dgm:pt>
    <dgm:pt modelId="{40824812-3493-48DA-A997-69C865BAACF9}" type="parTrans" cxnId="{54A35B9A-6C88-4DF6-BFF6-9B3885D15A50}">
      <dgm:prSet/>
      <dgm:spPr/>
      <dgm:t>
        <a:bodyPr/>
        <a:lstStyle/>
        <a:p>
          <a:endParaRPr lang="en-US"/>
        </a:p>
      </dgm:t>
    </dgm:pt>
    <dgm:pt modelId="{04D5577A-D1F0-417E-8CEE-908B6D3EB284}" type="sibTrans" cxnId="{54A35B9A-6C88-4DF6-BFF6-9B3885D15A50}">
      <dgm:prSet/>
      <dgm:spPr/>
      <dgm:t>
        <a:bodyPr/>
        <a:lstStyle/>
        <a:p>
          <a:endParaRPr lang="en-US"/>
        </a:p>
      </dgm:t>
    </dgm:pt>
    <dgm:pt modelId="{80999B96-9559-414B-9222-AD032294B304}">
      <dgm:prSet/>
      <dgm:spPr/>
      <dgm:t>
        <a:bodyPr/>
        <a:lstStyle/>
        <a:p>
          <a:r>
            <a:rPr lang="en-US" dirty="0"/>
            <a:t>Kentucky		3.80%</a:t>
          </a:r>
        </a:p>
      </dgm:t>
    </dgm:pt>
    <dgm:pt modelId="{07EC7462-C580-4F30-8ACD-61CD8D23337B}" type="parTrans" cxnId="{21DEE6BB-1E97-4FDF-AC65-51CF6748BE5F}">
      <dgm:prSet/>
      <dgm:spPr/>
      <dgm:t>
        <a:bodyPr/>
        <a:lstStyle/>
        <a:p>
          <a:endParaRPr lang="en-US"/>
        </a:p>
      </dgm:t>
    </dgm:pt>
    <dgm:pt modelId="{6E996D3A-E459-430B-A91B-418FD7E58F7F}" type="sibTrans" cxnId="{21DEE6BB-1E97-4FDF-AC65-51CF6748BE5F}">
      <dgm:prSet/>
      <dgm:spPr/>
      <dgm:t>
        <a:bodyPr/>
        <a:lstStyle/>
        <a:p>
          <a:endParaRPr lang="en-US"/>
        </a:p>
      </dgm:t>
    </dgm:pt>
    <dgm:pt modelId="{57D814CF-9EEB-457B-AB69-2244008FA71C}">
      <dgm:prSet/>
      <dgm:spPr/>
      <dgm:t>
        <a:bodyPr/>
        <a:lstStyle/>
        <a:p>
          <a:r>
            <a:rPr lang="en-US"/>
            <a:t>United States		3.50%</a:t>
          </a:r>
        </a:p>
      </dgm:t>
    </dgm:pt>
    <dgm:pt modelId="{9CD551EE-AC20-4B44-A4B9-EBC0FDB2BD64}" type="parTrans" cxnId="{365542F2-FE9A-416D-9443-54981E0F9756}">
      <dgm:prSet/>
      <dgm:spPr/>
      <dgm:t>
        <a:bodyPr/>
        <a:lstStyle/>
        <a:p>
          <a:endParaRPr lang="en-US"/>
        </a:p>
      </dgm:t>
    </dgm:pt>
    <dgm:pt modelId="{AB2B5771-C339-47C7-8420-B3E74836A57B}" type="sibTrans" cxnId="{365542F2-FE9A-416D-9443-54981E0F9756}">
      <dgm:prSet/>
      <dgm:spPr/>
      <dgm:t>
        <a:bodyPr/>
        <a:lstStyle/>
        <a:p>
          <a:endParaRPr lang="en-US"/>
        </a:p>
      </dgm:t>
    </dgm:pt>
    <dgm:pt modelId="{B61CB6F9-E252-4A2D-9638-0B3BF2734454}" type="pres">
      <dgm:prSet presAssocID="{668D4C8C-3CA1-4A64-8C3F-CB765D8115FF}" presName="vert0" presStyleCnt="0">
        <dgm:presLayoutVars>
          <dgm:dir/>
          <dgm:animOne val="branch"/>
          <dgm:animLvl val="lvl"/>
        </dgm:presLayoutVars>
      </dgm:prSet>
      <dgm:spPr/>
    </dgm:pt>
    <dgm:pt modelId="{3E8EE909-AFFD-43CD-B1A6-82B1C4731146}" type="pres">
      <dgm:prSet presAssocID="{ED4EA402-9006-4610-8CF7-4473ADB85B9D}" presName="thickLine" presStyleLbl="alignNode1" presStyleIdx="0" presStyleCnt="8"/>
      <dgm:spPr/>
    </dgm:pt>
    <dgm:pt modelId="{E1405058-2A34-4AD6-B436-716D8661D62E}" type="pres">
      <dgm:prSet presAssocID="{ED4EA402-9006-4610-8CF7-4473ADB85B9D}" presName="horz1" presStyleCnt="0"/>
      <dgm:spPr/>
    </dgm:pt>
    <dgm:pt modelId="{917046E2-73AD-427B-8661-041C6E82A0AC}" type="pres">
      <dgm:prSet presAssocID="{ED4EA402-9006-4610-8CF7-4473ADB85B9D}" presName="tx1" presStyleLbl="revTx" presStyleIdx="0" presStyleCnt="8"/>
      <dgm:spPr/>
    </dgm:pt>
    <dgm:pt modelId="{F4B8B4EA-AF34-4F47-BA21-BB63D87E391A}" type="pres">
      <dgm:prSet presAssocID="{ED4EA402-9006-4610-8CF7-4473ADB85B9D}" presName="vert1" presStyleCnt="0"/>
      <dgm:spPr/>
    </dgm:pt>
    <dgm:pt modelId="{17B7B968-D629-4FDA-9980-2CF60351C519}" type="pres">
      <dgm:prSet presAssocID="{14C76E74-C5C6-48B0-BDCC-BA6D94719963}" presName="thickLine" presStyleLbl="alignNode1" presStyleIdx="1" presStyleCnt="8"/>
      <dgm:spPr/>
    </dgm:pt>
    <dgm:pt modelId="{08829FBC-04B6-47A0-A774-DF6D2DCCF45F}" type="pres">
      <dgm:prSet presAssocID="{14C76E74-C5C6-48B0-BDCC-BA6D94719963}" presName="horz1" presStyleCnt="0"/>
      <dgm:spPr/>
    </dgm:pt>
    <dgm:pt modelId="{D078E7AA-645A-40AC-9EB3-A6512FA08E7F}" type="pres">
      <dgm:prSet presAssocID="{14C76E74-C5C6-48B0-BDCC-BA6D94719963}" presName="tx1" presStyleLbl="revTx" presStyleIdx="1" presStyleCnt="8"/>
      <dgm:spPr/>
    </dgm:pt>
    <dgm:pt modelId="{C5DB4C8E-E770-45F2-8817-0D6B0BA6C027}" type="pres">
      <dgm:prSet presAssocID="{14C76E74-C5C6-48B0-BDCC-BA6D94719963}" presName="vert1" presStyleCnt="0"/>
      <dgm:spPr/>
    </dgm:pt>
    <dgm:pt modelId="{95737BC5-33BE-4ED9-BBB4-ECED230D052E}" type="pres">
      <dgm:prSet presAssocID="{78803224-B958-48C3-921D-13614BA1DEC1}" presName="thickLine" presStyleLbl="alignNode1" presStyleIdx="2" presStyleCnt="8"/>
      <dgm:spPr/>
    </dgm:pt>
    <dgm:pt modelId="{CDE80ACC-2212-48F7-BA13-76FCEF5ECF90}" type="pres">
      <dgm:prSet presAssocID="{78803224-B958-48C3-921D-13614BA1DEC1}" presName="horz1" presStyleCnt="0"/>
      <dgm:spPr/>
    </dgm:pt>
    <dgm:pt modelId="{1D377054-6AEA-498B-A141-279A6D4BBEBE}" type="pres">
      <dgm:prSet presAssocID="{78803224-B958-48C3-921D-13614BA1DEC1}" presName="tx1" presStyleLbl="revTx" presStyleIdx="2" presStyleCnt="8"/>
      <dgm:spPr/>
    </dgm:pt>
    <dgm:pt modelId="{CC16DB7A-5284-4453-985B-7244E1915CE9}" type="pres">
      <dgm:prSet presAssocID="{78803224-B958-48C3-921D-13614BA1DEC1}" presName="vert1" presStyleCnt="0"/>
      <dgm:spPr/>
    </dgm:pt>
    <dgm:pt modelId="{7C542DE1-3405-41CB-92B9-8FE48D131559}" type="pres">
      <dgm:prSet presAssocID="{90B54321-2900-4A72-B624-9B36342346B7}" presName="thickLine" presStyleLbl="alignNode1" presStyleIdx="3" presStyleCnt="8"/>
      <dgm:spPr/>
    </dgm:pt>
    <dgm:pt modelId="{2E47B752-0F53-43A7-B479-24EFC56577E9}" type="pres">
      <dgm:prSet presAssocID="{90B54321-2900-4A72-B624-9B36342346B7}" presName="horz1" presStyleCnt="0"/>
      <dgm:spPr/>
    </dgm:pt>
    <dgm:pt modelId="{9EB13FF0-2E7A-4EB5-A868-02FFE3A5BA2E}" type="pres">
      <dgm:prSet presAssocID="{90B54321-2900-4A72-B624-9B36342346B7}" presName="tx1" presStyleLbl="revTx" presStyleIdx="3" presStyleCnt="8"/>
      <dgm:spPr/>
    </dgm:pt>
    <dgm:pt modelId="{3ED432C1-67DB-4FF1-B111-86ED69F211C4}" type="pres">
      <dgm:prSet presAssocID="{90B54321-2900-4A72-B624-9B36342346B7}" presName="vert1" presStyleCnt="0"/>
      <dgm:spPr/>
    </dgm:pt>
    <dgm:pt modelId="{52634DF0-8CE3-4A7E-AF2B-ECC135E08953}" type="pres">
      <dgm:prSet presAssocID="{D76D9762-424F-4282-AEAD-36E8383AF261}" presName="thickLine" presStyleLbl="alignNode1" presStyleIdx="4" presStyleCnt="8"/>
      <dgm:spPr/>
    </dgm:pt>
    <dgm:pt modelId="{CD0481F4-C69B-40C6-B4F8-9B5F23FE8089}" type="pres">
      <dgm:prSet presAssocID="{D76D9762-424F-4282-AEAD-36E8383AF261}" presName="horz1" presStyleCnt="0"/>
      <dgm:spPr/>
    </dgm:pt>
    <dgm:pt modelId="{C87A02DE-A60C-4F95-AB25-26A9BC9E634F}" type="pres">
      <dgm:prSet presAssocID="{D76D9762-424F-4282-AEAD-36E8383AF261}" presName="tx1" presStyleLbl="revTx" presStyleIdx="4" presStyleCnt="8"/>
      <dgm:spPr/>
    </dgm:pt>
    <dgm:pt modelId="{C823849F-75C6-44FB-A9F0-C7BF8AB021F1}" type="pres">
      <dgm:prSet presAssocID="{D76D9762-424F-4282-AEAD-36E8383AF261}" presName="vert1" presStyleCnt="0"/>
      <dgm:spPr/>
    </dgm:pt>
    <dgm:pt modelId="{3CE873FC-1B18-4FED-8D86-76E84FBBAD8D}" type="pres">
      <dgm:prSet presAssocID="{88ACE3EE-0545-4231-8FAA-F169BFB6083C}" presName="thickLine" presStyleLbl="alignNode1" presStyleIdx="5" presStyleCnt="8"/>
      <dgm:spPr/>
    </dgm:pt>
    <dgm:pt modelId="{57AF364D-5071-46FD-BB61-1827BD7D2210}" type="pres">
      <dgm:prSet presAssocID="{88ACE3EE-0545-4231-8FAA-F169BFB6083C}" presName="horz1" presStyleCnt="0"/>
      <dgm:spPr/>
    </dgm:pt>
    <dgm:pt modelId="{9AFC1D8E-A48B-4B8B-A9E5-168ECDBE4AC8}" type="pres">
      <dgm:prSet presAssocID="{88ACE3EE-0545-4231-8FAA-F169BFB6083C}" presName="tx1" presStyleLbl="revTx" presStyleIdx="5" presStyleCnt="8"/>
      <dgm:spPr/>
    </dgm:pt>
    <dgm:pt modelId="{FA581D2B-DBDA-4191-9035-B67AC07440D5}" type="pres">
      <dgm:prSet presAssocID="{88ACE3EE-0545-4231-8FAA-F169BFB6083C}" presName="vert1" presStyleCnt="0"/>
      <dgm:spPr/>
    </dgm:pt>
    <dgm:pt modelId="{776FF96F-42E4-4AF1-B481-2752EA452520}" type="pres">
      <dgm:prSet presAssocID="{80999B96-9559-414B-9222-AD032294B304}" presName="thickLine" presStyleLbl="alignNode1" presStyleIdx="6" presStyleCnt="8"/>
      <dgm:spPr/>
    </dgm:pt>
    <dgm:pt modelId="{0CC95F48-31F5-4954-AC2C-F75C7F863958}" type="pres">
      <dgm:prSet presAssocID="{80999B96-9559-414B-9222-AD032294B304}" presName="horz1" presStyleCnt="0"/>
      <dgm:spPr/>
    </dgm:pt>
    <dgm:pt modelId="{01C8520F-04D9-4AF4-B927-FB02F2A9CBAD}" type="pres">
      <dgm:prSet presAssocID="{80999B96-9559-414B-9222-AD032294B304}" presName="tx1" presStyleLbl="revTx" presStyleIdx="6" presStyleCnt="8"/>
      <dgm:spPr/>
    </dgm:pt>
    <dgm:pt modelId="{6C293945-8E2C-4010-8236-23748C0E4CA7}" type="pres">
      <dgm:prSet presAssocID="{80999B96-9559-414B-9222-AD032294B304}" presName="vert1" presStyleCnt="0"/>
      <dgm:spPr/>
    </dgm:pt>
    <dgm:pt modelId="{6AB4A51C-42D3-4A7C-839C-ADE0B89D3041}" type="pres">
      <dgm:prSet presAssocID="{57D814CF-9EEB-457B-AB69-2244008FA71C}" presName="thickLine" presStyleLbl="alignNode1" presStyleIdx="7" presStyleCnt="8"/>
      <dgm:spPr/>
    </dgm:pt>
    <dgm:pt modelId="{89A28DF2-8569-47B3-B8A4-F3FC53296A41}" type="pres">
      <dgm:prSet presAssocID="{57D814CF-9EEB-457B-AB69-2244008FA71C}" presName="horz1" presStyleCnt="0"/>
      <dgm:spPr/>
    </dgm:pt>
    <dgm:pt modelId="{F86FF77D-FFDF-46D7-A310-96672227EFA2}" type="pres">
      <dgm:prSet presAssocID="{57D814CF-9EEB-457B-AB69-2244008FA71C}" presName="tx1" presStyleLbl="revTx" presStyleIdx="7" presStyleCnt="8"/>
      <dgm:spPr/>
    </dgm:pt>
    <dgm:pt modelId="{1E49C8AB-1A00-41C1-9C14-85C8180B6BAD}" type="pres">
      <dgm:prSet presAssocID="{57D814CF-9EEB-457B-AB69-2244008FA71C}" presName="vert1" presStyleCnt="0"/>
      <dgm:spPr/>
    </dgm:pt>
  </dgm:ptLst>
  <dgm:cxnLst>
    <dgm:cxn modelId="{E058F810-DA86-4BF4-936F-248CBF3E75A4}" srcId="{668D4C8C-3CA1-4A64-8C3F-CB765D8115FF}" destId="{14C76E74-C5C6-48B0-BDCC-BA6D94719963}" srcOrd="1" destOrd="0" parTransId="{C47C8638-CCF9-45D6-A6D0-A30164CEB327}" sibTransId="{7E6CB468-E7A4-4E0B-A67A-48A9362F9273}"/>
    <dgm:cxn modelId="{2DA5D63D-6516-49CD-9E78-5D619682508B}" srcId="{668D4C8C-3CA1-4A64-8C3F-CB765D8115FF}" destId="{D76D9762-424F-4282-AEAD-36E8383AF261}" srcOrd="4" destOrd="0" parTransId="{C08364F1-9B90-4933-A715-AC770DEACEDF}" sibTransId="{7DAFB53D-CB59-4510-A1B9-8B0B7B7169AA}"/>
    <dgm:cxn modelId="{AE7AA05C-AD60-4E0B-84B2-62D50C97E483}" type="presOf" srcId="{90B54321-2900-4A72-B624-9B36342346B7}" destId="{9EB13FF0-2E7A-4EB5-A868-02FFE3A5BA2E}" srcOrd="0" destOrd="0" presId="urn:microsoft.com/office/officeart/2008/layout/LinedList"/>
    <dgm:cxn modelId="{B49E3A5F-A711-497A-8688-36091E689096}" srcId="{668D4C8C-3CA1-4A64-8C3F-CB765D8115FF}" destId="{90B54321-2900-4A72-B624-9B36342346B7}" srcOrd="3" destOrd="0" parTransId="{269CF108-722D-4F0E-A934-7D001877BC44}" sibTransId="{D3CB615B-B928-446B-8C29-B9652535E9AF}"/>
    <dgm:cxn modelId="{B4EE7650-888C-4978-AA76-6D58E8D6339A}" type="presOf" srcId="{88ACE3EE-0545-4231-8FAA-F169BFB6083C}" destId="{9AFC1D8E-A48B-4B8B-A9E5-168ECDBE4AC8}" srcOrd="0" destOrd="0" presId="urn:microsoft.com/office/officeart/2008/layout/LinedList"/>
    <dgm:cxn modelId="{E747DC78-ECF4-49DD-A650-D9AF159E747B}" type="presOf" srcId="{14C76E74-C5C6-48B0-BDCC-BA6D94719963}" destId="{D078E7AA-645A-40AC-9EB3-A6512FA08E7F}" srcOrd="0" destOrd="0" presId="urn:microsoft.com/office/officeart/2008/layout/LinedList"/>
    <dgm:cxn modelId="{54A35B9A-6C88-4DF6-BFF6-9B3885D15A50}" srcId="{668D4C8C-3CA1-4A64-8C3F-CB765D8115FF}" destId="{88ACE3EE-0545-4231-8FAA-F169BFB6083C}" srcOrd="5" destOrd="0" parTransId="{40824812-3493-48DA-A997-69C865BAACF9}" sibTransId="{04D5577A-D1F0-417E-8CEE-908B6D3EB284}"/>
    <dgm:cxn modelId="{57F453A1-B7CE-48C0-9223-D257A2FF5BAE}" type="presOf" srcId="{57D814CF-9EEB-457B-AB69-2244008FA71C}" destId="{F86FF77D-FFDF-46D7-A310-96672227EFA2}" srcOrd="0" destOrd="0" presId="urn:microsoft.com/office/officeart/2008/layout/LinedList"/>
    <dgm:cxn modelId="{7BA05FB1-3173-44B7-A447-4047A9CAED05}" type="presOf" srcId="{78803224-B958-48C3-921D-13614BA1DEC1}" destId="{1D377054-6AEA-498B-A141-279A6D4BBEBE}" srcOrd="0" destOrd="0" presId="urn:microsoft.com/office/officeart/2008/layout/LinedList"/>
    <dgm:cxn modelId="{21DEE6BB-1E97-4FDF-AC65-51CF6748BE5F}" srcId="{668D4C8C-3CA1-4A64-8C3F-CB765D8115FF}" destId="{80999B96-9559-414B-9222-AD032294B304}" srcOrd="6" destOrd="0" parTransId="{07EC7462-C580-4F30-8ACD-61CD8D23337B}" sibTransId="{6E996D3A-E459-430B-A91B-418FD7E58F7F}"/>
    <dgm:cxn modelId="{48C97CC4-13CC-4DB9-BA1A-812533823EFE}" type="presOf" srcId="{ED4EA402-9006-4610-8CF7-4473ADB85B9D}" destId="{917046E2-73AD-427B-8661-041C6E82A0AC}" srcOrd="0" destOrd="0" presId="urn:microsoft.com/office/officeart/2008/layout/LinedList"/>
    <dgm:cxn modelId="{F22BAEC5-71FD-45C8-BBD0-AA5E062DC3FF}" type="presOf" srcId="{80999B96-9559-414B-9222-AD032294B304}" destId="{01C8520F-04D9-4AF4-B927-FB02F2A9CBAD}" srcOrd="0" destOrd="0" presId="urn:microsoft.com/office/officeart/2008/layout/LinedList"/>
    <dgm:cxn modelId="{6F6677DB-8D54-4A5A-BD6F-FC529804F57E}" srcId="{668D4C8C-3CA1-4A64-8C3F-CB765D8115FF}" destId="{78803224-B958-48C3-921D-13614BA1DEC1}" srcOrd="2" destOrd="0" parTransId="{C7B1BA41-4BE8-4D07-90C6-0A59AB759433}" sibTransId="{ECFF3A73-33F7-4A94-96A8-2DBE9A215326}"/>
    <dgm:cxn modelId="{5A946AE2-1FB8-480F-8852-166C1A072EE0}" srcId="{668D4C8C-3CA1-4A64-8C3F-CB765D8115FF}" destId="{ED4EA402-9006-4610-8CF7-4473ADB85B9D}" srcOrd="0" destOrd="0" parTransId="{1F7F18DE-B381-42E4-8D12-9DDCFDA0675D}" sibTransId="{7909A479-2F1F-45B8-A3EA-1C65F3F65A84}"/>
    <dgm:cxn modelId="{365542F2-FE9A-416D-9443-54981E0F9756}" srcId="{668D4C8C-3CA1-4A64-8C3F-CB765D8115FF}" destId="{57D814CF-9EEB-457B-AB69-2244008FA71C}" srcOrd="7" destOrd="0" parTransId="{9CD551EE-AC20-4B44-A4B9-EBC0FDB2BD64}" sibTransId="{AB2B5771-C339-47C7-8420-B3E74836A57B}"/>
    <dgm:cxn modelId="{333504F4-8EFC-4081-A4BB-0B11A5FE3C8D}" type="presOf" srcId="{D76D9762-424F-4282-AEAD-36E8383AF261}" destId="{C87A02DE-A60C-4F95-AB25-26A9BC9E634F}" srcOrd="0" destOrd="0" presId="urn:microsoft.com/office/officeart/2008/layout/LinedList"/>
    <dgm:cxn modelId="{74BACFFE-8C88-4963-AC36-A9110A1D7DA7}" type="presOf" srcId="{668D4C8C-3CA1-4A64-8C3F-CB765D8115FF}" destId="{B61CB6F9-E252-4A2D-9638-0B3BF2734454}" srcOrd="0" destOrd="0" presId="urn:microsoft.com/office/officeart/2008/layout/LinedList"/>
    <dgm:cxn modelId="{F251AEA7-6642-430E-98B0-C45FD931E884}" type="presParOf" srcId="{B61CB6F9-E252-4A2D-9638-0B3BF2734454}" destId="{3E8EE909-AFFD-43CD-B1A6-82B1C4731146}" srcOrd="0" destOrd="0" presId="urn:microsoft.com/office/officeart/2008/layout/LinedList"/>
    <dgm:cxn modelId="{803733D7-CD40-4870-A5E7-0802AC891D37}" type="presParOf" srcId="{B61CB6F9-E252-4A2D-9638-0B3BF2734454}" destId="{E1405058-2A34-4AD6-B436-716D8661D62E}" srcOrd="1" destOrd="0" presId="urn:microsoft.com/office/officeart/2008/layout/LinedList"/>
    <dgm:cxn modelId="{702FDB46-89CB-4864-92E2-6AE4834BAE8A}" type="presParOf" srcId="{E1405058-2A34-4AD6-B436-716D8661D62E}" destId="{917046E2-73AD-427B-8661-041C6E82A0AC}" srcOrd="0" destOrd="0" presId="urn:microsoft.com/office/officeart/2008/layout/LinedList"/>
    <dgm:cxn modelId="{E2BE5713-40A6-4077-BCA5-9FD90DD06CF5}" type="presParOf" srcId="{E1405058-2A34-4AD6-B436-716D8661D62E}" destId="{F4B8B4EA-AF34-4F47-BA21-BB63D87E391A}" srcOrd="1" destOrd="0" presId="urn:microsoft.com/office/officeart/2008/layout/LinedList"/>
    <dgm:cxn modelId="{BBA3F136-6B6C-46D4-A890-F02A4B78F87C}" type="presParOf" srcId="{B61CB6F9-E252-4A2D-9638-0B3BF2734454}" destId="{17B7B968-D629-4FDA-9980-2CF60351C519}" srcOrd="2" destOrd="0" presId="urn:microsoft.com/office/officeart/2008/layout/LinedList"/>
    <dgm:cxn modelId="{12AD278B-11AB-411B-B5AF-D2C638B59BA0}" type="presParOf" srcId="{B61CB6F9-E252-4A2D-9638-0B3BF2734454}" destId="{08829FBC-04B6-47A0-A774-DF6D2DCCF45F}" srcOrd="3" destOrd="0" presId="urn:microsoft.com/office/officeart/2008/layout/LinedList"/>
    <dgm:cxn modelId="{43C3CB9C-941C-4E84-8FD9-347A8939833A}" type="presParOf" srcId="{08829FBC-04B6-47A0-A774-DF6D2DCCF45F}" destId="{D078E7AA-645A-40AC-9EB3-A6512FA08E7F}" srcOrd="0" destOrd="0" presId="urn:microsoft.com/office/officeart/2008/layout/LinedList"/>
    <dgm:cxn modelId="{32A1ED49-A1B1-406E-8B14-06CBA9BC269B}" type="presParOf" srcId="{08829FBC-04B6-47A0-A774-DF6D2DCCF45F}" destId="{C5DB4C8E-E770-45F2-8817-0D6B0BA6C027}" srcOrd="1" destOrd="0" presId="urn:microsoft.com/office/officeart/2008/layout/LinedList"/>
    <dgm:cxn modelId="{86121450-CB80-465E-AC67-3CC26BD756DD}" type="presParOf" srcId="{B61CB6F9-E252-4A2D-9638-0B3BF2734454}" destId="{95737BC5-33BE-4ED9-BBB4-ECED230D052E}" srcOrd="4" destOrd="0" presId="urn:microsoft.com/office/officeart/2008/layout/LinedList"/>
    <dgm:cxn modelId="{A7A1C69D-ACFF-42DA-9EAD-92A2D22025FB}" type="presParOf" srcId="{B61CB6F9-E252-4A2D-9638-0B3BF2734454}" destId="{CDE80ACC-2212-48F7-BA13-76FCEF5ECF90}" srcOrd="5" destOrd="0" presId="urn:microsoft.com/office/officeart/2008/layout/LinedList"/>
    <dgm:cxn modelId="{E72228E4-80DE-4313-8E9D-A1769A3F078A}" type="presParOf" srcId="{CDE80ACC-2212-48F7-BA13-76FCEF5ECF90}" destId="{1D377054-6AEA-498B-A141-279A6D4BBEBE}" srcOrd="0" destOrd="0" presId="urn:microsoft.com/office/officeart/2008/layout/LinedList"/>
    <dgm:cxn modelId="{FA60CCBD-75FE-4C4E-BE97-9ADD4622EA4F}" type="presParOf" srcId="{CDE80ACC-2212-48F7-BA13-76FCEF5ECF90}" destId="{CC16DB7A-5284-4453-985B-7244E1915CE9}" srcOrd="1" destOrd="0" presId="urn:microsoft.com/office/officeart/2008/layout/LinedList"/>
    <dgm:cxn modelId="{D50B403D-A272-43B1-B3DC-296D11856967}" type="presParOf" srcId="{B61CB6F9-E252-4A2D-9638-0B3BF2734454}" destId="{7C542DE1-3405-41CB-92B9-8FE48D131559}" srcOrd="6" destOrd="0" presId="urn:microsoft.com/office/officeart/2008/layout/LinedList"/>
    <dgm:cxn modelId="{C1F9C924-0C83-4E71-8CD3-0E2FA9D3C6D3}" type="presParOf" srcId="{B61CB6F9-E252-4A2D-9638-0B3BF2734454}" destId="{2E47B752-0F53-43A7-B479-24EFC56577E9}" srcOrd="7" destOrd="0" presId="urn:microsoft.com/office/officeart/2008/layout/LinedList"/>
    <dgm:cxn modelId="{81BDEE81-C48F-4D8A-BB6C-7AF372C35BEF}" type="presParOf" srcId="{2E47B752-0F53-43A7-B479-24EFC56577E9}" destId="{9EB13FF0-2E7A-4EB5-A868-02FFE3A5BA2E}" srcOrd="0" destOrd="0" presId="urn:microsoft.com/office/officeart/2008/layout/LinedList"/>
    <dgm:cxn modelId="{AA735E6C-0D80-4809-A5E0-6C7169248FAD}" type="presParOf" srcId="{2E47B752-0F53-43A7-B479-24EFC56577E9}" destId="{3ED432C1-67DB-4FF1-B111-86ED69F211C4}" srcOrd="1" destOrd="0" presId="urn:microsoft.com/office/officeart/2008/layout/LinedList"/>
    <dgm:cxn modelId="{C1CF23D3-CD4A-40EE-AC55-BF572421DA9D}" type="presParOf" srcId="{B61CB6F9-E252-4A2D-9638-0B3BF2734454}" destId="{52634DF0-8CE3-4A7E-AF2B-ECC135E08953}" srcOrd="8" destOrd="0" presId="urn:microsoft.com/office/officeart/2008/layout/LinedList"/>
    <dgm:cxn modelId="{52A6D145-8EC4-4E04-AE81-EE8D0B306D59}" type="presParOf" srcId="{B61CB6F9-E252-4A2D-9638-0B3BF2734454}" destId="{CD0481F4-C69B-40C6-B4F8-9B5F23FE8089}" srcOrd="9" destOrd="0" presId="urn:microsoft.com/office/officeart/2008/layout/LinedList"/>
    <dgm:cxn modelId="{1DFB2535-DDF3-480C-A7F2-7A8F8CCF364C}" type="presParOf" srcId="{CD0481F4-C69B-40C6-B4F8-9B5F23FE8089}" destId="{C87A02DE-A60C-4F95-AB25-26A9BC9E634F}" srcOrd="0" destOrd="0" presId="urn:microsoft.com/office/officeart/2008/layout/LinedList"/>
    <dgm:cxn modelId="{728C52AA-93AD-49D5-8079-22CA5E1076F5}" type="presParOf" srcId="{CD0481F4-C69B-40C6-B4F8-9B5F23FE8089}" destId="{C823849F-75C6-44FB-A9F0-C7BF8AB021F1}" srcOrd="1" destOrd="0" presId="urn:microsoft.com/office/officeart/2008/layout/LinedList"/>
    <dgm:cxn modelId="{A01CE353-B12D-45AC-90A5-58B7ED35FEA1}" type="presParOf" srcId="{B61CB6F9-E252-4A2D-9638-0B3BF2734454}" destId="{3CE873FC-1B18-4FED-8D86-76E84FBBAD8D}" srcOrd="10" destOrd="0" presId="urn:microsoft.com/office/officeart/2008/layout/LinedList"/>
    <dgm:cxn modelId="{0742F63B-3DDB-41C6-9B70-B2B42F99860E}" type="presParOf" srcId="{B61CB6F9-E252-4A2D-9638-0B3BF2734454}" destId="{57AF364D-5071-46FD-BB61-1827BD7D2210}" srcOrd="11" destOrd="0" presId="urn:microsoft.com/office/officeart/2008/layout/LinedList"/>
    <dgm:cxn modelId="{1DA02AE9-9C17-4B5F-961E-283DB30BA18B}" type="presParOf" srcId="{57AF364D-5071-46FD-BB61-1827BD7D2210}" destId="{9AFC1D8E-A48B-4B8B-A9E5-168ECDBE4AC8}" srcOrd="0" destOrd="0" presId="urn:microsoft.com/office/officeart/2008/layout/LinedList"/>
    <dgm:cxn modelId="{EDB58064-E568-4E83-AE38-D870ADFEFFE9}" type="presParOf" srcId="{57AF364D-5071-46FD-BB61-1827BD7D2210}" destId="{FA581D2B-DBDA-4191-9035-B67AC07440D5}" srcOrd="1" destOrd="0" presId="urn:microsoft.com/office/officeart/2008/layout/LinedList"/>
    <dgm:cxn modelId="{8BCE8202-28F8-4CB1-B791-6A13DE4C58BF}" type="presParOf" srcId="{B61CB6F9-E252-4A2D-9638-0B3BF2734454}" destId="{776FF96F-42E4-4AF1-B481-2752EA452520}" srcOrd="12" destOrd="0" presId="urn:microsoft.com/office/officeart/2008/layout/LinedList"/>
    <dgm:cxn modelId="{E16495A6-F19D-4F62-8472-800ADC0830BF}" type="presParOf" srcId="{B61CB6F9-E252-4A2D-9638-0B3BF2734454}" destId="{0CC95F48-31F5-4954-AC2C-F75C7F863958}" srcOrd="13" destOrd="0" presId="urn:microsoft.com/office/officeart/2008/layout/LinedList"/>
    <dgm:cxn modelId="{39D02CF0-B503-4924-A067-2ABA47D2F1E7}" type="presParOf" srcId="{0CC95F48-31F5-4954-AC2C-F75C7F863958}" destId="{01C8520F-04D9-4AF4-B927-FB02F2A9CBAD}" srcOrd="0" destOrd="0" presId="urn:microsoft.com/office/officeart/2008/layout/LinedList"/>
    <dgm:cxn modelId="{17C1E78B-F5F9-4795-935E-9003CD20A70F}" type="presParOf" srcId="{0CC95F48-31F5-4954-AC2C-F75C7F863958}" destId="{6C293945-8E2C-4010-8236-23748C0E4CA7}" srcOrd="1" destOrd="0" presId="urn:microsoft.com/office/officeart/2008/layout/LinedList"/>
    <dgm:cxn modelId="{1F25061B-6187-4D7B-BDCA-82F60405E7F9}" type="presParOf" srcId="{B61CB6F9-E252-4A2D-9638-0B3BF2734454}" destId="{6AB4A51C-42D3-4A7C-839C-ADE0B89D3041}" srcOrd="14" destOrd="0" presId="urn:microsoft.com/office/officeart/2008/layout/LinedList"/>
    <dgm:cxn modelId="{0D63C5F0-A0C8-431F-A63E-1FF438EF9121}" type="presParOf" srcId="{B61CB6F9-E252-4A2D-9638-0B3BF2734454}" destId="{89A28DF2-8569-47B3-B8A4-F3FC53296A41}" srcOrd="15" destOrd="0" presId="urn:microsoft.com/office/officeart/2008/layout/LinedList"/>
    <dgm:cxn modelId="{2616900A-25DD-4D70-9CE7-C63104700300}" type="presParOf" srcId="{89A28DF2-8569-47B3-B8A4-F3FC53296A41}" destId="{F86FF77D-FFDF-46D7-A310-96672227EFA2}" srcOrd="0" destOrd="0" presId="urn:microsoft.com/office/officeart/2008/layout/LinedList"/>
    <dgm:cxn modelId="{314ECE6A-2E62-401A-B92E-8C074C4C250A}" type="presParOf" srcId="{89A28DF2-8569-47B3-B8A4-F3FC53296A41}" destId="{1E49C8AB-1A00-41C1-9C14-85C8180B6BA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E63FE0-BFAD-413C-8F92-86EDBFD1685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FBFC1A8-E4B0-4626-B953-5954405E37E5}">
      <dgm:prSet/>
      <dgm:spPr/>
      <dgm:t>
        <a:bodyPr/>
        <a:lstStyle/>
        <a:p>
          <a:r>
            <a:rPr lang="en-US" dirty="0"/>
            <a:t>Health Care Professional		            Nurses, Clinical Manager</a:t>
          </a:r>
        </a:p>
      </dgm:t>
    </dgm:pt>
    <dgm:pt modelId="{A658AC3C-8E63-4F9D-861E-A29DF973D12B}" type="parTrans" cxnId="{92E1EC9C-0F3E-4BBD-8079-510742534B62}">
      <dgm:prSet/>
      <dgm:spPr/>
      <dgm:t>
        <a:bodyPr/>
        <a:lstStyle/>
        <a:p>
          <a:endParaRPr lang="en-US"/>
        </a:p>
      </dgm:t>
    </dgm:pt>
    <dgm:pt modelId="{D1332375-C7A5-41C9-BA0A-82FF22BF89BD}" type="sibTrans" cxnId="{92E1EC9C-0F3E-4BBD-8079-510742534B62}">
      <dgm:prSet/>
      <dgm:spPr/>
      <dgm:t>
        <a:bodyPr/>
        <a:lstStyle/>
        <a:p>
          <a:endParaRPr lang="en-US"/>
        </a:p>
      </dgm:t>
    </dgm:pt>
    <dgm:pt modelId="{E9D7B34B-B769-4D14-8B53-A4D9D838B1C7}">
      <dgm:prSet/>
      <dgm:spPr/>
      <dgm:t>
        <a:bodyPr/>
        <a:lstStyle/>
        <a:p>
          <a:r>
            <a:rPr lang="en-US" dirty="0"/>
            <a:t>Environmental Technicians 		                    Accountant</a:t>
          </a:r>
        </a:p>
      </dgm:t>
    </dgm:pt>
    <dgm:pt modelId="{E9AC3AE1-2BD5-45EF-BE9A-76290A1F495F}" type="parTrans" cxnId="{CEE5ABBF-F837-4680-895B-CF7AACCEA0DE}">
      <dgm:prSet/>
      <dgm:spPr/>
      <dgm:t>
        <a:bodyPr/>
        <a:lstStyle/>
        <a:p>
          <a:endParaRPr lang="en-US"/>
        </a:p>
      </dgm:t>
    </dgm:pt>
    <dgm:pt modelId="{DF4316C7-BB96-495D-8373-884C6182DF53}" type="sibTrans" cxnId="{CEE5ABBF-F837-4680-895B-CF7AACCEA0DE}">
      <dgm:prSet/>
      <dgm:spPr/>
      <dgm:t>
        <a:bodyPr/>
        <a:lstStyle/>
        <a:p>
          <a:endParaRPr lang="en-US"/>
        </a:p>
      </dgm:t>
    </dgm:pt>
    <dgm:pt modelId="{39B5DA73-3833-4C6E-837D-D71CDCE7FA22}">
      <dgm:prSet/>
      <dgm:spPr/>
      <dgm:t>
        <a:bodyPr/>
        <a:lstStyle/>
        <a:p>
          <a:r>
            <a:rPr lang="en-US" dirty="0"/>
            <a:t>Lawyers/Law Clerks			    Sr. Go Kart Mechanic</a:t>
          </a:r>
        </a:p>
      </dgm:t>
    </dgm:pt>
    <dgm:pt modelId="{CB1AB3A6-F1A0-4E7E-BDA3-A85B626546F2}" type="parTrans" cxnId="{BC960C84-2476-40AE-B4CD-7FE379EB516B}">
      <dgm:prSet/>
      <dgm:spPr/>
      <dgm:t>
        <a:bodyPr/>
        <a:lstStyle/>
        <a:p>
          <a:endParaRPr lang="en-US"/>
        </a:p>
      </dgm:t>
    </dgm:pt>
    <dgm:pt modelId="{EA8B2F94-F66C-4FAC-955D-07F30FD4863C}" type="sibTrans" cxnId="{BC960C84-2476-40AE-B4CD-7FE379EB516B}">
      <dgm:prSet/>
      <dgm:spPr/>
      <dgm:t>
        <a:bodyPr/>
        <a:lstStyle/>
        <a:p>
          <a:endParaRPr lang="en-US"/>
        </a:p>
      </dgm:t>
    </dgm:pt>
    <dgm:pt modelId="{36C627C5-21C8-41FB-9B5F-E3BEF9C30394}">
      <dgm:prSet/>
      <dgm:spPr/>
      <dgm:t>
        <a:bodyPr/>
        <a:lstStyle/>
        <a:p>
          <a:r>
            <a:rPr lang="en-US" dirty="0"/>
            <a:t>Dental Hygienist				                      Millwright</a:t>
          </a:r>
        </a:p>
      </dgm:t>
    </dgm:pt>
    <dgm:pt modelId="{4548033E-370E-445F-BB08-1052FC200FE9}" type="parTrans" cxnId="{3AC1BC13-B07C-4CB9-83C3-530B91950905}">
      <dgm:prSet/>
      <dgm:spPr/>
      <dgm:t>
        <a:bodyPr/>
        <a:lstStyle/>
        <a:p>
          <a:endParaRPr lang="en-US"/>
        </a:p>
      </dgm:t>
    </dgm:pt>
    <dgm:pt modelId="{7857B00B-9957-45A9-ABB5-D716517468BF}" type="sibTrans" cxnId="{3AC1BC13-B07C-4CB9-83C3-530B91950905}">
      <dgm:prSet/>
      <dgm:spPr/>
      <dgm:t>
        <a:bodyPr/>
        <a:lstStyle/>
        <a:p>
          <a:endParaRPr lang="en-US"/>
        </a:p>
      </dgm:t>
    </dgm:pt>
    <dgm:pt modelId="{CC2DE3ED-AB58-4562-BB63-2150FCC44ADF}">
      <dgm:prSet/>
      <dgm:spPr/>
      <dgm:t>
        <a:bodyPr/>
        <a:lstStyle/>
        <a:p>
          <a:r>
            <a:rPr lang="en-US" dirty="0"/>
            <a:t>CDL 						           Welder</a:t>
          </a:r>
        </a:p>
      </dgm:t>
    </dgm:pt>
    <dgm:pt modelId="{F5BD3408-BC20-45D2-A139-C3B4285FFD37}" type="parTrans" cxnId="{11465B60-6B75-4078-AB08-D77A3A43B737}">
      <dgm:prSet/>
      <dgm:spPr/>
      <dgm:t>
        <a:bodyPr/>
        <a:lstStyle/>
        <a:p>
          <a:endParaRPr lang="en-US"/>
        </a:p>
      </dgm:t>
    </dgm:pt>
    <dgm:pt modelId="{927719C4-EDCA-4A0B-A8DB-BAE4F1861F6F}" type="sibTrans" cxnId="{11465B60-6B75-4078-AB08-D77A3A43B737}">
      <dgm:prSet/>
      <dgm:spPr/>
      <dgm:t>
        <a:bodyPr/>
        <a:lstStyle/>
        <a:p>
          <a:endParaRPr lang="en-US"/>
        </a:p>
      </dgm:t>
    </dgm:pt>
    <dgm:pt modelId="{C43B8A4D-2B55-4E87-B213-DDED7B890E33}">
      <dgm:prSet/>
      <dgm:spPr/>
      <dgm:t>
        <a:bodyPr/>
        <a:lstStyle/>
        <a:p>
          <a:r>
            <a:rPr lang="en-US" dirty="0"/>
            <a:t>Pharmacy Technician			        Machine Operator</a:t>
          </a:r>
        </a:p>
      </dgm:t>
    </dgm:pt>
    <dgm:pt modelId="{3644035F-CA61-49E3-BA2E-4FD5B7B95AA9}" type="parTrans" cxnId="{669FAF66-7D13-4F36-BDD3-391898F049B5}">
      <dgm:prSet/>
      <dgm:spPr/>
      <dgm:t>
        <a:bodyPr/>
        <a:lstStyle/>
        <a:p>
          <a:endParaRPr lang="en-US"/>
        </a:p>
      </dgm:t>
    </dgm:pt>
    <dgm:pt modelId="{825876BD-AC25-4FA2-9FEF-D88A482EB416}" type="sibTrans" cxnId="{669FAF66-7D13-4F36-BDD3-391898F049B5}">
      <dgm:prSet/>
      <dgm:spPr/>
      <dgm:t>
        <a:bodyPr/>
        <a:lstStyle/>
        <a:p>
          <a:endParaRPr lang="en-US"/>
        </a:p>
      </dgm:t>
    </dgm:pt>
    <dgm:pt modelId="{FB58DEA4-3251-4CE8-A91A-07A46AD95459}">
      <dgm:prSet/>
      <dgm:spPr/>
      <dgm:t>
        <a:bodyPr/>
        <a:lstStyle/>
        <a:p>
          <a:r>
            <a:rPr lang="en-US" dirty="0"/>
            <a:t>Automotive				                Social Worker</a:t>
          </a:r>
        </a:p>
      </dgm:t>
    </dgm:pt>
    <dgm:pt modelId="{C2D6BAAB-699C-407A-9B0C-2D4460CD9FC3}" type="parTrans" cxnId="{45C86ECE-EB85-4490-92BB-3B0F0DF4AC5B}">
      <dgm:prSet/>
      <dgm:spPr/>
      <dgm:t>
        <a:bodyPr/>
        <a:lstStyle/>
        <a:p>
          <a:endParaRPr lang="en-US"/>
        </a:p>
      </dgm:t>
    </dgm:pt>
    <dgm:pt modelId="{A9BFA1A5-B775-4E90-AC53-8AA7EB1EECB9}" type="sibTrans" cxnId="{45C86ECE-EB85-4490-92BB-3B0F0DF4AC5B}">
      <dgm:prSet/>
      <dgm:spPr/>
      <dgm:t>
        <a:bodyPr/>
        <a:lstStyle/>
        <a:p>
          <a:endParaRPr lang="en-US"/>
        </a:p>
      </dgm:t>
    </dgm:pt>
    <dgm:pt modelId="{3F92C540-5AF5-4D88-A57F-93CBB2BA11C4}">
      <dgm:prSet/>
      <dgm:spPr/>
      <dgm:t>
        <a:bodyPr/>
        <a:lstStyle/>
        <a:p>
          <a:r>
            <a:rPr lang="en-US" dirty="0"/>
            <a:t>Maintenance Tech			                     Electrician</a:t>
          </a:r>
        </a:p>
      </dgm:t>
    </dgm:pt>
    <dgm:pt modelId="{86F961FA-A4FC-4D38-93C7-3492B0C48951}" type="parTrans" cxnId="{9F520CAC-E45F-421B-83C6-C84D270DE79E}">
      <dgm:prSet/>
      <dgm:spPr/>
      <dgm:t>
        <a:bodyPr/>
        <a:lstStyle/>
        <a:p>
          <a:endParaRPr lang="en-US"/>
        </a:p>
      </dgm:t>
    </dgm:pt>
    <dgm:pt modelId="{888E0DA4-3CC4-482B-8443-8D187597C71C}" type="sibTrans" cxnId="{9F520CAC-E45F-421B-83C6-C84D270DE79E}">
      <dgm:prSet/>
      <dgm:spPr/>
      <dgm:t>
        <a:bodyPr/>
        <a:lstStyle/>
        <a:p>
          <a:endParaRPr lang="en-US"/>
        </a:p>
      </dgm:t>
    </dgm:pt>
    <dgm:pt modelId="{2399B99C-3955-4EEE-B6DB-A7E118335359}" type="pres">
      <dgm:prSet presAssocID="{69E63FE0-BFAD-413C-8F92-86EDBFD16855}" presName="linear" presStyleCnt="0">
        <dgm:presLayoutVars>
          <dgm:animLvl val="lvl"/>
          <dgm:resizeHandles val="exact"/>
        </dgm:presLayoutVars>
      </dgm:prSet>
      <dgm:spPr/>
    </dgm:pt>
    <dgm:pt modelId="{283B6967-12CE-4B72-B752-E3D31882F015}" type="pres">
      <dgm:prSet presAssocID="{1FBFC1A8-E4B0-4626-B953-5954405E37E5}" presName="parentText" presStyleLbl="node1" presStyleIdx="0" presStyleCnt="8">
        <dgm:presLayoutVars>
          <dgm:chMax val="0"/>
          <dgm:bulletEnabled val="1"/>
        </dgm:presLayoutVars>
      </dgm:prSet>
      <dgm:spPr/>
    </dgm:pt>
    <dgm:pt modelId="{F235218D-BD0B-4755-93C8-2114D9160D13}" type="pres">
      <dgm:prSet presAssocID="{D1332375-C7A5-41C9-BA0A-82FF22BF89BD}" presName="spacer" presStyleCnt="0"/>
      <dgm:spPr/>
    </dgm:pt>
    <dgm:pt modelId="{A9CF4FD1-63DE-4FD4-A944-1A2E899E8EF6}" type="pres">
      <dgm:prSet presAssocID="{E9D7B34B-B769-4D14-8B53-A4D9D838B1C7}" presName="parentText" presStyleLbl="node1" presStyleIdx="1" presStyleCnt="8">
        <dgm:presLayoutVars>
          <dgm:chMax val="0"/>
          <dgm:bulletEnabled val="1"/>
        </dgm:presLayoutVars>
      </dgm:prSet>
      <dgm:spPr/>
    </dgm:pt>
    <dgm:pt modelId="{4BB81D1A-66F0-4E7D-AF6D-E887BEAF6FB8}" type="pres">
      <dgm:prSet presAssocID="{DF4316C7-BB96-495D-8373-884C6182DF53}" presName="spacer" presStyleCnt="0"/>
      <dgm:spPr/>
    </dgm:pt>
    <dgm:pt modelId="{D7680701-BEE0-49E0-B1C3-B9547697717B}" type="pres">
      <dgm:prSet presAssocID="{39B5DA73-3833-4C6E-837D-D71CDCE7FA22}" presName="parentText" presStyleLbl="node1" presStyleIdx="2" presStyleCnt="8">
        <dgm:presLayoutVars>
          <dgm:chMax val="0"/>
          <dgm:bulletEnabled val="1"/>
        </dgm:presLayoutVars>
      </dgm:prSet>
      <dgm:spPr/>
    </dgm:pt>
    <dgm:pt modelId="{D8D2E20E-C21A-48D4-AA94-D0ECC44C3E8E}" type="pres">
      <dgm:prSet presAssocID="{EA8B2F94-F66C-4FAC-955D-07F30FD4863C}" presName="spacer" presStyleCnt="0"/>
      <dgm:spPr/>
    </dgm:pt>
    <dgm:pt modelId="{3ECC0072-3432-4917-AC57-4C4F7BF4188B}" type="pres">
      <dgm:prSet presAssocID="{36C627C5-21C8-41FB-9B5F-E3BEF9C30394}" presName="parentText" presStyleLbl="node1" presStyleIdx="3" presStyleCnt="8">
        <dgm:presLayoutVars>
          <dgm:chMax val="0"/>
          <dgm:bulletEnabled val="1"/>
        </dgm:presLayoutVars>
      </dgm:prSet>
      <dgm:spPr/>
    </dgm:pt>
    <dgm:pt modelId="{F1946B43-D9DE-4F09-A679-D772C3CA09EB}" type="pres">
      <dgm:prSet presAssocID="{7857B00B-9957-45A9-ABB5-D716517468BF}" presName="spacer" presStyleCnt="0"/>
      <dgm:spPr/>
    </dgm:pt>
    <dgm:pt modelId="{6901E1C6-882D-4A11-9A8D-7BEDCAD0A8A5}" type="pres">
      <dgm:prSet presAssocID="{CC2DE3ED-AB58-4562-BB63-2150FCC44ADF}" presName="parentText" presStyleLbl="node1" presStyleIdx="4" presStyleCnt="8">
        <dgm:presLayoutVars>
          <dgm:chMax val="0"/>
          <dgm:bulletEnabled val="1"/>
        </dgm:presLayoutVars>
      </dgm:prSet>
      <dgm:spPr/>
    </dgm:pt>
    <dgm:pt modelId="{6F978D8A-A747-48BD-835A-8A606CD5D541}" type="pres">
      <dgm:prSet presAssocID="{927719C4-EDCA-4A0B-A8DB-BAE4F1861F6F}" presName="spacer" presStyleCnt="0"/>
      <dgm:spPr/>
    </dgm:pt>
    <dgm:pt modelId="{C262E518-E0F3-41C3-941E-A7512A47754E}" type="pres">
      <dgm:prSet presAssocID="{C43B8A4D-2B55-4E87-B213-DDED7B890E33}" presName="parentText" presStyleLbl="node1" presStyleIdx="5" presStyleCnt="8">
        <dgm:presLayoutVars>
          <dgm:chMax val="0"/>
          <dgm:bulletEnabled val="1"/>
        </dgm:presLayoutVars>
      </dgm:prSet>
      <dgm:spPr/>
    </dgm:pt>
    <dgm:pt modelId="{F2EFC560-0D90-4934-8CB6-178798E14216}" type="pres">
      <dgm:prSet presAssocID="{825876BD-AC25-4FA2-9FEF-D88A482EB416}" presName="spacer" presStyleCnt="0"/>
      <dgm:spPr/>
    </dgm:pt>
    <dgm:pt modelId="{9DEF9F3A-7DD7-45CF-9765-007AC9FABD5D}" type="pres">
      <dgm:prSet presAssocID="{FB58DEA4-3251-4CE8-A91A-07A46AD95459}" presName="parentText" presStyleLbl="node1" presStyleIdx="6" presStyleCnt="8">
        <dgm:presLayoutVars>
          <dgm:chMax val="0"/>
          <dgm:bulletEnabled val="1"/>
        </dgm:presLayoutVars>
      </dgm:prSet>
      <dgm:spPr/>
    </dgm:pt>
    <dgm:pt modelId="{CCF020BF-E0C5-4ACE-9549-A85E28D298F0}" type="pres">
      <dgm:prSet presAssocID="{A9BFA1A5-B775-4E90-AC53-8AA7EB1EECB9}" presName="spacer" presStyleCnt="0"/>
      <dgm:spPr/>
    </dgm:pt>
    <dgm:pt modelId="{42A445FE-95FA-4FB8-9C1F-2AC068BCE7FF}" type="pres">
      <dgm:prSet presAssocID="{3F92C540-5AF5-4D88-A57F-93CBB2BA11C4}" presName="parentText" presStyleLbl="node1" presStyleIdx="7" presStyleCnt="8">
        <dgm:presLayoutVars>
          <dgm:chMax val="0"/>
          <dgm:bulletEnabled val="1"/>
        </dgm:presLayoutVars>
      </dgm:prSet>
      <dgm:spPr/>
    </dgm:pt>
  </dgm:ptLst>
  <dgm:cxnLst>
    <dgm:cxn modelId="{DAC9AC07-38BE-475B-AA02-8DE6BDEE9DAB}" type="presOf" srcId="{E9D7B34B-B769-4D14-8B53-A4D9D838B1C7}" destId="{A9CF4FD1-63DE-4FD4-A944-1A2E899E8EF6}" srcOrd="0" destOrd="0" presId="urn:microsoft.com/office/officeart/2005/8/layout/vList2"/>
    <dgm:cxn modelId="{FF49520A-77E2-4BF3-B052-F3DDB7E54524}" type="presOf" srcId="{1FBFC1A8-E4B0-4626-B953-5954405E37E5}" destId="{283B6967-12CE-4B72-B752-E3D31882F015}" srcOrd="0" destOrd="0" presId="urn:microsoft.com/office/officeart/2005/8/layout/vList2"/>
    <dgm:cxn modelId="{3AC1BC13-B07C-4CB9-83C3-530B91950905}" srcId="{69E63FE0-BFAD-413C-8F92-86EDBFD16855}" destId="{36C627C5-21C8-41FB-9B5F-E3BEF9C30394}" srcOrd="3" destOrd="0" parTransId="{4548033E-370E-445F-BB08-1052FC200FE9}" sibTransId="{7857B00B-9957-45A9-ABB5-D716517468BF}"/>
    <dgm:cxn modelId="{70F26A2F-7D83-40EC-9DB2-4C01E7579BC7}" type="presOf" srcId="{69E63FE0-BFAD-413C-8F92-86EDBFD16855}" destId="{2399B99C-3955-4EEE-B6DB-A7E118335359}" srcOrd="0" destOrd="0" presId="urn:microsoft.com/office/officeart/2005/8/layout/vList2"/>
    <dgm:cxn modelId="{11465B60-6B75-4078-AB08-D77A3A43B737}" srcId="{69E63FE0-BFAD-413C-8F92-86EDBFD16855}" destId="{CC2DE3ED-AB58-4562-BB63-2150FCC44ADF}" srcOrd="4" destOrd="0" parTransId="{F5BD3408-BC20-45D2-A139-C3B4285FFD37}" sibTransId="{927719C4-EDCA-4A0B-A8DB-BAE4F1861F6F}"/>
    <dgm:cxn modelId="{669FAF66-7D13-4F36-BDD3-391898F049B5}" srcId="{69E63FE0-BFAD-413C-8F92-86EDBFD16855}" destId="{C43B8A4D-2B55-4E87-B213-DDED7B890E33}" srcOrd="5" destOrd="0" parTransId="{3644035F-CA61-49E3-BA2E-4FD5B7B95AA9}" sibTransId="{825876BD-AC25-4FA2-9FEF-D88A482EB416}"/>
    <dgm:cxn modelId="{2182794A-A1BE-4A4C-9C37-85C4063BD386}" type="presOf" srcId="{FB58DEA4-3251-4CE8-A91A-07A46AD95459}" destId="{9DEF9F3A-7DD7-45CF-9765-007AC9FABD5D}" srcOrd="0" destOrd="0" presId="urn:microsoft.com/office/officeart/2005/8/layout/vList2"/>
    <dgm:cxn modelId="{8DC0346D-4228-460C-8966-033340B6B42F}" type="presOf" srcId="{3F92C540-5AF5-4D88-A57F-93CBB2BA11C4}" destId="{42A445FE-95FA-4FB8-9C1F-2AC068BCE7FF}" srcOrd="0" destOrd="0" presId="urn:microsoft.com/office/officeart/2005/8/layout/vList2"/>
    <dgm:cxn modelId="{BC960C84-2476-40AE-B4CD-7FE379EB516B}" srcId="{69E63FE0-BFAD-413C-8F92-86EDBFD16855}" destId="{39B5DA73-3833-4C6E-837D-D71CDCE7FA22}" srcOrd="2" destOrd="0" parTransId="{CB1AB3A6-F1A0-4E7E-BDA3-A85B626546F2}" sibTransId="{EA8B2F94-F66C-4FAC-955D-07F30FD4863C}"/>
    <dgm:cxn modelId="{92E1EC9C-0F3E-4BBD-8079-510742534B62}" srcId="{69E63FE0-BFAD-413C-8F92-86EDBFD16855}" destId="{1FBFC1A8-E4B0-4626-B953-5954405E37E5}" srcOrd="0" destOrd="0" parTransId="{A658AC3C-8E63-4F9D-861E-A29DF973D12B}" sibTransId="{D1332375-C7A5-41C9-BA0A-82FF22BF89BD}"/>
    <dgm:cxn modelId="{2614FB9F-0B3E-4E1A-BBAE-DE18B4B81BF0}" type="presOf" srcId="{CC2DE3ED-AB58-4562-BB63-2150FCC44ADF}" destId="{6901E1C6-882D-4A11-9A8D-7BEDCAD0A8A5}" srcOrd="0" destOrd="0" presId="urn:microsoft.com/office/officeart/2005/8/layout/vList2"/>
    <dgm:cxn modelId="{411EB4A7-C29E-487D-B7A3-8F96A0E73E20}" type="presOf" srcId="{39B5DA73-3833-4C6E-837D-D71CDCE7FA22}" destId="{D7680701-BEE0-49E0-B1C3-B9547697717B}" srcOrd="0" destOrd="0" presId="urn:microsoft.com/office/officeart/2005/8/layout/vList2"/>
    <dgm:cxn modelId="{9F520CAC-E45F-421B-83C6-C84D270DE79E}" srcId="{69E63FE0-BFAD-413C-8F92-86EDBFD16855}" destId="{3F92C540-5AF5-4D88-A57F-93CBB2BA11C4}" srcOrd="7" destOrd="0" parTransId="{86F961FA-A4FC-4D38-93C7-3492B0C48951}" sibTransId="{888E0DA4-3CC4-482B-8443-8D187597C71C}"/>
    <dgm:cxn modelId="{CEE5ABBF-F837-4680-895B-CF7AACCEA0DE}" srcId="{69E63FE0-BFAD-413C-8F92-86EDBFD16855}" destId="{E9D7B34B-B769-4D14-8B53-A4D9D838B1C7}" srcOrd="1" destOrd="0" parTransId="{E9AC3AE1-2BD5-45EF-BE9A-76290A1F495F}" sibTransId="{DF4316C7-BB96-495D-8373-884C6182DF53}"/>
    <dgm:cxn modelId="{44E595CC-3EF4-4302-B554-5CA560C846E1}" type="presOf" srcId="{C43B8A4D-2B55-4E87-B213-DDED7B890E33}" destId="{C262E518-E0F3-41C3-941E-A7512A47754E}" srcOrd="0" destOrd="0" presId="urn:microsoft.com/office/officeart/2005/8/layout/vList2"/>
    <dgm:cxn modelId="{45C86ECE-EB85-4490-92BB-3B0F0DF4AC5B}" srcId="{69E63FE0-BFAD-413C-8F92-86EDBFD16855}" destId="{FB58DEA4-3251-4CE8-A91A-07A46AD95459}" srcOrd="6" destOrd="0" parTransId="{C2D6BAAB-699C-407A-9B0C-2D4460CD9FC3}" sibTransId="{A9BFA1A5-B775-4E90-AC53-8AA7EB1EECB9}"/>
    <dgm:cxn modelId="{89353BE7-DC34-4111-BEB1-20BB238AF08F}" type="presOf" srcId="{36C627C5-21C8-41FB-9B5F-E3BEF9C30394}" destId="{3ECC0072-3432-4917-AC57-4C4F7BF4188B}" srcOrd="0" destOrd="0" presId="urn:microsoft.com/office/officeart/2005/8/layout/vList2"/>
    <dgm:cxn modelId="{02D005EC-380E-42DE-9D5E-D79C7D63AA72}" type="presParOf" srcId="{2399B99C-3955-4EEE-B6DB-A7E118335359}" destId="{283B6967-12CE-4B72-B752-E3D31882F015}" srcOrd="0" destOrd="0" presId="urn:microsoft.com/office/officeart/2005/8/layout/vList2"/>
    <dgm:cxn modelId="{F0CCCF7A-8EA2-4E56-83A9-B03C18A7DB71}" type="presParOf" srcId="{2399B99C-3955-4EEE-B6DB-A7E118335359}" destId="{F235218D-BD0B-4755-93C8-2114D9160D13}" srcOrd="1" destOrd="0" presId="urn:microsoft.com/office/officeart/2005/8/layout/vList2"/>
    <dgm:cxn modelId="{11D6E720-937D-4A26-B676-EC7ED7B57366}" type="presParOf" srcId="{2399B99C-3955-4EEE-B6DB-A7E118335359}" destId="{A9CF4FD1-63DE-4FD4-A944-1A2E899E8EF6}" srcOrd="2" destOrd="0" presId="urn:microsoft.com/office/officeart/2005/8/layout/vList2"/>
    <dgm:cxn modelId="{85BDA65A-038C-4308-AAF8-C1F02540CF6B}" type="presParOf" srcId="{2399B99C-3955-4EEE-B6DB-A7E118335359}" destId="{4BB81D1A-66F0-4E7D-AF6D-E887BEAF6FB8}" srcOrd="3" destOrd="0" presId="urn:microsoft.com/office/officeart/2005/8/layout/vList2"/>
    <dgm:cxn modelId="{FFDAB0AA-7813-40AA-A3FE-33F29ACA6292}" type="presParOf" srcId="{2399B99C-3955-4EEE-B6DB-A7E118335359}" destId="{D7680701-BEE0-49E0-B1C3-B9547697717B}" srcOrd="4" destOrd="0" presId="urn:microsoft.com/office/officeart/2005/8/layout/vList2"/>
    <dgm:cxn modelId="{51E3E054-F208-4967-B22A-DE385FB2080B}" type="presParOf" srcId="{2399B99C-3955-4EEE-B6DB-A7E118335359}" destId="{D8D2E20E-C21A-48D4-AA94-D0ECC44C3E8E}" srcOrd="5" destOrd="0" presId="urn:microsoft.com/office/officeart/2005/8/layout/vList2"/>
    <dgm:cxn modelId="{777ED0D0-11A9-4264-8F79-DBBF21CC2CF9}" type="presParOf" srcId="{2399B99C-3955-4EEE-B6DB-A7E118335359}" destId="{3ECC0072-3432-4917-AC57-4C4F7BF4188B}" srcOrd="6" destOrd="0" presId="urn:microsoft.com/office/officeart/2005/8/layout/vList2"/>
    <dgm:cxn modelId="{ABCE4470-28EE-4A7C-A09E-00B29CAF0616}" type="presParOf" srcId="{2399B99C-3955-4EEE-B6DB-A7E118335359}" destId="{F1946B43-D9DE-4F09-A679-D772C3CA09EB}" srcOrd="7" destOrd="0" presId="urn:microsoft.com/office/officeart/2005/8/layout/vList2"/>
    <dgm:cxn modelId="{6770327E-E1EB-4AF4-B5D9-73A17DBB7619}" type="presParOf" srcId="{2399B99C-3955-4EEE-B6DB-A7E118335359}" destId="{6901E1C6-882D-4A11-9A8D-7BEDCAD0A8A5}" srcOrd="8" destOrd="0" presId="urn:microsoft.com/office/officeart/2005/8/layout/vList2"/>
    <dgm:cxn modelId="{6FCBD732-852C-4E22-A4E5-38B933548082}" type="presParOf" srcId="{2399B99C-3955-4EEE-B6DB-A7E118335359}" destId="{6F978D8A-A747-48BD-835A-8A606CD5D541}" srcOrd="9" destOrd="0" presId="urn:microsoft.com/office/officeart/2005/8/layout/vList2"/>
    <dgm:cxn modelId="{A7396278-6BCA-45D6-A0D2-488E30F3DEE0}" type="presParOf" srcId="{2399B99C-3955-4EEE-B6DB-A7E118335359}" destId="{C262E518-E0F3-41C3-941E-A7512A47754E}" srcOrd="10" destOrd="0" presId="urn:microsoft.com/office/officeart/2005/8/layout/vList2"/>
    <dgm:cxn modelId="{6A112D6E-3E88-4DBD-8C76-0B617BD0EA81}" type="presParOf" srcId="{2399B99C-3955-4EEE-B6DB-A7E118335359}" destId="{F2EFC560-0D90-4934-8CB6-178798E14216}" srcOrd="11" destOrd="0" presId="urn:microsoft.com/office/officeart/2005/8/layout/vList2"/>
    <dgm:cxn modelId="{9CCCBEFD-7458-4230-948B-5E7F2F723034}" type="presParOf" srcId="{2399B99C-3955-4EEE-B6DB-A7E118335359}" destId="{9DEF9F3A-7DD7-45CF-9765-007AC9FABD5D}" srcOrd="12" destOrd="0" presId="urn:microsoft.com/office/officeart/2005/8/layout/vList2"/>
    <dgm:cxn modelId="{D81FC3C3-201B-4AFE-AF52-0ECF4D21CFDE}" type="presParOf" srcId="{2399B99C-3955-4EEE-B6DB-A7E118335359}" destId="{CCF020BF-E0C5-4ACE-9549-A85E28D298F0}" srcOrd="13" destOrd="0" presId="urn:microsoft.com/office/officeart/2005/8/layout/vList2"/>
    <dgm:cxn modelId="{F3F9CE6E-8A36-4AF0-AB4A-4BA31C7DE0E5}" type="presParOf" srcId="{2399B99C-3955-4EEE-B6DB-A7E118335359}" destId="{42A445FE-95FA-4FB8-9C1F-2AC068BCE7FF}"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ABEB26-AA9E-4EF4-B861-6432DA98AA1D}" type="doc">
      <dgm:prSet loTypeId="urn:microsoft.com/office/officeart/2005/8/layout/hierarchy1" loCatId="hierarchy" qsTypeId="urn:microsoft.com/office/officeart/2005/8/quickstyle/simple1" qsCatId="simple" csTypeId="urn:microsoft.com/office/officeart/2005/8/colors/accent4_2" csCatId="accent4" phldr="1"/>
      <dgm:spPr/>
      <dgm:t>
        <a:bodyPr/>
        <a:lstStyle/>
        <a:p>
          <a:endParaRPr lang="en-US"/>
        </a:p>
      </dgm:t>
    </dgm:pt>
    <dgm:pt modelId="{F2D61AD2-98C1-407C-9F29-B38A566652B5}">
      <dgm:prSet/>
      <dgm:spPr/>
      <dgm:t>
        <a:bodyPr/>
        <a:lstStyle/>
        <a:p>
          <a:r>
            <a:rPr lang="en-US" dirty="0"/>
            <a:t>Northeast Kentucky has helped build the Commonwealth, the nation, and the world</a:t>
          </a:r>
        </a:p>
      </dgm:t>
    </dgm:pt>
    <dgm:pt modelId="{6143181E-1481-4D6B-B717-3E64402278A9}" type="parTrans" cxnId="{41384C51-0559-4701-BE17-3FFB3EC92265}">
      <dgm:prSet/>
      <dgm:spPr/>
      <dgm:t>
        <a:bodyPr/>
        <a:lstStyle/>
        <a:p>
          <a:endParaRPr lang="en-US"/>
        </a:p>
      </dgm:t>
    </dgm:pt>
    <dgm:pt modelId="{E726F237-36F9-4CD9-82A6-7C5A7155C150}" type="sibTrans" cxnId="{41384C51-0559-4701-BE17-3FFB3EC92265}">
      <dgm:prSet/>
      <dgm:spPr/>
      <dgm:t>
        <a:bodyPr/>
        <a:lstStyle/>
        <a:p>
          <a:endParaRPr lang="en-US"/>
        </a:p>
      </dgm:t>
    </dgm:pt>
    <dgm:pt modelId="{F67FBE29-DCE2-46C0-AA0F-902FC2814562}">
      <dgm:prSet/>
      <dgm:spPr/>
      <dgm:t>
        <a:bodyPr/>
        <a:lstStyle/>
        <a:p>
          <a:r>
            <a:rPr lang="en-US" dirty="0"/>
            <a:t>Education and training are the change lives for individuals and families</a:t>
          </a:r>
        </a:p>
      </dgm:t>
    </dgm:pt>
    <dgm:pt modelId="{7AE59D2E-03F0-47CE-88C6-7228B5D91352}" type="parTrans" cxnId="{66C88958-D35C-4321-B01E-3DFB268F48BB}">
      <dgm:prSet/>
      <dgm:spPr/>
      <dgm:t>
        <a:bodyPr/>
        <a:lstStyle/>
        <a:p>
          <a:endParaRPr lang="en-US"/>
        </a:p>
      </dgm:t>
    </dgm:pt>
    <dgm:pt modelId="{B60578E4-A122-4003-9EBF-28B950F04BAD}" type="sibTrans" cxnId="{66C88958-D35C-4321-B01E-3DFB268F48BB}">
      <dgm:prSet/>
      <dgm:spPr/>
      <dgm:t>
        <a:bodyPr/>
        <a:lstStyle/>
        <a:p>
          <a:endParaRPr lang="en-US"/>
        </a:p>
      </dgm:t>
    </dgm:pt>
    <dgm:pt modelId="{19EC8186-6C62-401F-83A5-05DE87E94672}">
      <dgm:prSet/>
      <dgm:spPr/>
      <dgm:t>
        <a:bodyPr/>
        <a:lstStyle/>
        <a:p>
          <a:r>
            <a:rPr lang="en-US" dirty="0"/>
            <a:t>Investing in our people and aligning our assets is our greatest opportunity for a new future for our people </a:t>
          </a:r>
        </a:p>
      </dgm:t>
    </dgm:pt>
    <dgm:pt modelId="{0B52B714-A895-4169-A47A-516403DC134A}" type="parTrans" cxnId="{3B3E1304-3806-4C99-8A6A-9F2C8A1BADF0}">
      <dgm:prSet/>
      <dgm:spPr/>
      <dgm:t>
        <a:bodyPr/>
        <a:lstStyle/>
        <a:p>
          <a:endParaRPr lang="en-US"/>
        </a:p>
      </dgm:t>
    </dgm:pt>
    <dgm:pt modelId="{E04E1997-E8A1-4DA8-ACAC-446B2BBBD48E}" type="sibTrans" cxnId="{3B3E1304-3806-4C99-8A6A-9F2C8A1BADF0}">
      <dgm:prSet/>
      <dgm:spPr/>
      <dgm:t>
        <a:bodyPr/>
        <a:lstStyle/>
        <a:p>
          <a:endParaRPr lang="en-US"/>
        </a:p>
      </dgm:t>
    </dgm:pt>
    <dgm:pt modelId="{9BA23125-B1EE-40E1-A84B-DB94EBAE206B}" type="pres">
      <dgm:prSet presAssocID="{50ABEB26-AA9E-4EF4-B861-6432DA98AA1D}" presName="hierChild1" presStyleCnt="0">
        <dgm:presLayoutVars>
          <dgm:chPref val="1"/>
          <dgm:dir/>
          <dgm:animOne val="branch"/>
          <dgm:animLvl val="lvl"/>
          <dgm:resizeHandles/>
        </dgm:presLayoutVars>
      </dgm:prSet>
      <dgm:spPr/>
    </dgm:pt>
    <dgm:pt modelId="{EBCE0CCE-536E-47C2-9BB0-F1CF106611A4}" type="pres">
      <dgm:prSet presAssocID="{F2D61AD2-98C1-407C-9F29-B38A566652B5}" presName="hierRoot1" presStyleCnt="0"/>
      <dgm:spPr/>
    </dgm:pt>
    <dgm:pt modelId="{C3201825-46A8-45C1-8FDD-4ACBC1AA386B}" type="pres">
      <dgm:prSet presAssocID="{F2D61AD2-98C1-407C-9F29-B38A566652B5}" presName="composite" presStyleCnt="0"/>
      <dgm:spPr/>
    </dgm:pt>
    <dgm:pt modelId="{198712B1-8D15-4A50-9238-DFAA88422779}" type="pres">
      <dgm:prSet presAssocID="{F2D61AD2-98C1-407C-9F29-B38A566652B5}" presName="background" presStyleLbl="node0" presStyleIdx="0" presStyleCnt="3"/>
      <dgm:spPr/>
    </dgm:pt>
    <dgm:pt modelId="{B49DA26D-6021-4AFB-8360-0577EF006070}" type="pres">
      <dgm:prSet presAssocID="{F2D61AD2-98C1-407C-9F29-B38A566652B5}" presName="text" presStyleLbl="fgAcc0" presStyleIdx="0" presStyleCnt="3">
        <dgm:presLayoutVars>
          <dgm:chPref val="3"/>
        </dgm:presLayoutVars>
      </dgm:prSet>
      <dgm:spPr/>
    </dgm:pt>
    <dgm:pt modelId="{2C7EB50D-BC77-4471-B8BB-3775D0566179}" type="pres">
      <dgm:prSet presAssocID="{F2D61AD2-98C1-407C-9F29-B38A566652B5}" presName="hierChild2" presStyleCnt="0"/>
      <dgm:spPr/>
    </dgm:pt>
    <dgm:pt modelId="{DFB06FBB-F1EF-4575-B7A3-F3D304FB45AE}" type="pres">
      <dgm:prSet presAssocID="{F67FBE29-DCE2-46C0-AA0F-902FC2814562}" presName="hierRoot1" presStyleCnt="0"/>
      <dgm:spPr/>
    </dgm:pt>
    <dgm:pt modelId="{8C99AB11-B19C-447F-855E-13863AE24FBD}" type="pres">
      <dgm:prSet presAssocID="{F67FBE29-DCE2-46C0-AA0F-902FC2814562}" presName="composite" presStyleCnt="0"/>
      <dgm:spPr/>
    </dgm:pt>
    <dgm:pt modelId="{A54BBB1C-99D8-4E56-B0BA-366F980A6B11}" type="pres">
      <dgm:prSet presAssocID="{F67FBE29-DCE2-46C0-AA0F-902FC2814562}" presName="background" presStyleLbl="node0" presStyleIdx="1" presStyleCnt="3"/>
      <dgm:spPr/>
    </dgm:pt>
    <dgm:pt modelId="{DB8B5062-A7A8-4293-9934-9E62565EB674}" type="pres">
      <dgm:prSet presAssocID="{F67FBE29-DCE2-46C0-AA0F-902FC2814562}" presName="text" presStyleLbl="fgAcc0" presStyleIdx="1" presStyleCnt="3">
        <dgm:presLayoutVars>
          <dgm:chPref val="3"/>
        </dgm:presLayoutVars>
      </dgm:prSet>
      <dgm:spPr/>
    </dgm:pt>
    <dgm:pt modelId="{399D0E51-0B8A-4B73-BF40-5A498BEE97BB}" type="pres">
      <dgm:prSet presAssocID="{F67FBE29-DCE2-46C0-AA0F-902FC2814562}" presName="hierChild2" presStyleCnt="0"/>
      <dgm:spPr/>
    </dgm:pt>
    <dgm:pt modelId="{DE0E14E6-E13E-4F0F-B2C5-247292F2A81D}" type="pres">
      <dgm:prSet presAssocID="{19EC8186-6C62-401F-83A5-05DE87E94672}" presName="hierRoot1" presStyleCnt="0"/>
      <dgm:spPr/>
    </dgm:pt>
    <dgm:pt modelId="{B7E50585-E1D6-4B77-9DDE-1AB97AB2E903}" type="pres">
      <dgm:prSet presAssocID="{19EC8186-6C62-401F-83A5-05DE87E94672}" presName="composite" presStyleCnt="0"/>
      <dgm:spPr/>
    </dgm:pt>
    <dgm:pt modelId="{E5059D1A-40A7-4797-ADFE-A9F8F8C6382E}" type="pres">
      <dgm:prSet presAssocID="{19EC8186-6C62-401F-83A5-05DE87E94672}" presName="background" presStyleLbl="node0" presStyleIdx="2" presStyleCnt="3"/>
      <dgm:spPr/>
    </dgm:pt>
    <dgm:pt modelId="{AD9C412A-36CB-41F6-A508-0EFFB1FCA8AC}" type="pres">
      <dgm:prSet presAssocID="{19EC8186-6C62-401F-83A5-05DE87E94672}" presName="text" presStyleLbl="fgAcc0" presStyleIdx="2" presStyleCnt="3">
        <dgm:presLayoutVars>
          <dgm:chPref val="3"/>
        </dgm:presLayoutVars>
      </dgm:prSet>
      <dgm:spPr/>
    </dgm:pt>
    <dgm:pt modelId="{4D814587-2C4A-460D-9A28-86F54212A643}" type="pres">
      <dgm:prSet presAssocID="{19EC8186-6C62-401F-83A5-05DE87E94672}" presName="hierChild2" presStyleCnt="0"/>
      <dgm:spPr/>
    </dgm:pt>
  </dgm:ptLst>
  <dgm:cxnLst>
    <dgm:cxn modelId="{3B3E1304-3806-4C99-8A6A-9F2C8A1BADF0}" srcId="{50ABEB26-AA9E-4EF4-B861-6432DA98AA1D}" destId="{19EC8186-6C62-401F-83A5-05DE87E94672}" srcOrd="2" destOrd="0" parTransId="{0B52B714-A895-4169-A47A-516403DC134A}" sibTransId="{E04E1997-E8A1-4DA8-ACAC-446B2BBBD48E}"/>
    <dgm:cxn modelId="{C90A7130-CD56-4AF6-92CE-688F6E5FCD60}" type="presOf" srcId="{F67FBE29-DCE2-46C0-AA0F-902FC2814562}" destId="{DB8B5062-A7A8-4293-9934-9E62565EB674}" srcOrd="0" destOrd="0" presId="urn:microsoft.com/office/officeart/2005/8/layout/hierarchy1"/>
    <dgm:cxn modelId="{2306E76B-43C4-4E63-A53D-9DE93D4231CE}" type="presOf" srcId="{50ABEB26-AA9E-4EF4-B861-6432DA98AA1D}" destId="{9BA23125-B1EE-40E1-A84B-DB94EBAE206B}" srcOrd="0" destOrd="0" presId="urn:microsoft.com/office/officeart/2005/8/layout/hierarchy1"/>
    <dgm:cxn modelId="{41384C51-0559-4701-BE17-3FFB3EC92265}" srcId="{50ABEB26-AA9E-4EF4-B861-6432DA98AA1D}" destId="{F2D61AD2-98C1-407C-9F29-B38A566652B5}" srcOrd="0" destOrd="0" parTransId="{6143181E-1481-4D6B-B717-3E64402278A9}" sibTransId="{E726F237-36F9-4CD9-82A6-7C5A7155C150}"/>
    <dgm:cxn modelId="{01913277-9402-4844-B831-074FAB2F5324}" type="presOf" srcId="{F2D61AD2-98C1-407C-9F29-B38A566652B5}" destId="{B49DA26D-6021-4AFB-8360-0577EF006070}" srcOrd="0" destOrd="0" presId="urn:microsoft.com/office/officeart/2005/8/layout/hierarchy1"/>
    <dgm:cxn modelId="{66C88958-D35C-4321-B01E-3DFB268F48BB}" srcId="{50ABEB26-AA9E-4EF4-B861-6432DA98AA1D}" destId="{F67FBE29-DCE2-46C0-AA0F-902FC2814562}" srcOrd="1" destOrd="0" parTransId="{7AE59D2E-03F0-47CE-88C6-7228B5D91352}" sibTransId="{B60578E4-A122-4003-9EBF-28B950F04BAD}"/>
    <dgm:cxn modelId="{B30E75A7-8F87-4504-878E-89645B6829C9}" type="presOf" srcId="{19EC8186-6C62-401F-83A5-05DE87E94672}" destId="{AD9C412A-36CB-41F6-A508-0EFFB1FCA8AC}" srcOrd="0" destOrd="0" presId="urn:microsoft.com/office/officeart/2005/8/layout/hierarchy1"/>
    <dgm:cxn modelId="{4200B280-60AC-435F-A4E5-E637734A46D5}" type="presParOf" srcId="{9BA23125-B1EE-40E1-A84B-DB94EBAE206B}" destId="{EBCE0CCE-536E-47C2-9BB0-F1CF106611A4}" srcOrd="0" destOrd="0" presId="urn:microsoft.com/office/officeart/2005/8/layout/hierarchy1"/>
    <dgm:cxn modelId="{BA72F9C9-A0E4-41B5-AF5C-EDD1F734E0D6}" type="presParOf" srcId="{EBCE0CCE-536E-47C2-9BB0-F1CF106611A4}" destId="{C3201825-46A8-45C1-8FDD-4ACBC1AA386B}" srcOrd="0" destOrd="0" presId="urn:microsoft.com/office/officeart/2005/8/layout/hierarchy1"/>
    <dgm:cxn modelId="{ADCCB705-8FFF-4AD9-B15B-6BC1BCAE2CD0}" type="presParOf" srcId="{C3201825-46A8-45C1-8FDD-4ACBC1AA386B}" destId="{198712B1-8D15-4A50-9238-DFAA88422779}" srcOrd="0" destOrd="0" presId="urn:microsoft.com/office/officeart/2005/8/layout/hierarchy1"/>
    <dgm:cxn modelId="{D27A9139-C6EF-4EAB-A9DC-4AE213E309ED}" type="presParOf" srcId="{C3201825-46A8-45C1-8FDD-4ACBC1AA386B}" destId="{B49DA26D-6021-4AFB-8360-0577EF006070}" srcOrd="1" destOrd="0" presId="urn:microsoft.com/office/officeart/2005/8/layout/hierarchy1"/>
    <dgm:cxn modelId="{2DC8B05D-CE83-4110-B5D0-8AD41042BC84}" type="presParOf" srcId="{EBCE0CCE-536E-47C2-9BB0-F1CF106611A4}" destId="{2C7EB50D-BC77-4471-B8BB-3775D0566179}" srcOrd="1" destOrd="0" presId="urn:microsoft.com/office/officeart/2005/8/layout/hierarchy1"/>
    <dgm:cxn modelId="{38A2D983-001C-4787-A68C-04CD0A5A73B5}" type="presParOf" srcId="{9BA23125-B1EE-40E1-A84B-DB94EBAE206B}" destId="{DFB06FBB-F1EF-4575-B7A3-F3D304FB45AE}" srcOrd="1" destOrd="0" presId="urn:microsoft.com/office/officeart/2005/8/layout/hierarchy1"/>
    <dgm:cxn modelId="{3FBE1067-22D0-448C-9BCD-C43A23242DE4}" type="presParOf" srcId="{DFB06FBB-F1EF-4575-B7A3-F3D304FB45AE}" destId="{8C99AB11-B19C-447F-855E-13863AE24FBD}" srcOrd="0" destOrd="0" presId="urn:microsoft.com/office/officeart/2005/8/layout/hierarchy1"/>
    <dgm:cxn modelId="{2BBC16ED-191E-4D6F-892D-A471B67C9232}" type="presParOf" srcId="{8C99AB11-B19C-447F-855E-13863AE24FBD}" destId="{A54BBB1C-99D8-4E56-B0BA-366F980A6B11}" srcOrd="0" destOrd="0" presId="urn:microsoft.com/office/officeart/2005/8/layout/hierarchy1"/>
    <dgm:cxn modelId="{BE578B37-8C32-4356-8051-283253E1189B}" type="presParOf" srcId="{8C99AB11-B19C-447F-855E-13863AE24FBD}" destId="{DB8B5062-A7A8-4293-9934-9E62565EB674}" srcOrd="1" destOrd="0" presId="urn:microsoft.com/office/officeart/2005/8/layout/hierarchy1"/>
    <dgm:cxn modelId="{B49DE15E-7976-407C-8534-2217F3F4D425}" type="presParOf" srcId="{DFB06FBB-F1EF-4575-B7A3-F3D304FB45AE}" destId="{399D0E51-0B8A-4B73-BF40-5A498BEE97BB}" srcOrd="1" destOrd="0" presId="urn:microsoft.com/office/officeart/2005/8/layout/hierarchy1"/>
    <dgm:cxn modelId="{927E2B35-4191-43B6-8231-8DFA1F3D4102}" type="presParOf" srcId="{9BA23125-B1EE-40E1-A84B-DB94EBAE206B}" destId="{DE0E14E6-E13E-4F0F-B2C5-247292F2A81D}" srcOrd="2" destOrd="0" presId="urn:microsoft.com/office/officeart/2005/8/layout/hierarchy1"/>
    <dgm:cxn modelId="{6CDA6BC0-4260-4011-B1F9-452A5CE965A2}" type="presParOf" srcId="{DE0E14E6-E13E-4F0F-B2C5-247292F2A81D}" destId="{B7E50585-E1D6-4B77-9DDE-1AB97AB2E903}" srcOrd="0" destOrd="0" presId="urn:microsoft.com/office/officeart/2005/8/layout/hierarchy1"/>
    <dgm:cxn modelId="{CD3472A7-AD05-4A90-AA91-8250EFE5E6CA}" type="presParOf" srcId="{B7E50585-E1D6-4B77-9DDE-1AB97AB2E903}" destId="{E5059D1A-40A7-4797-ADFE-A9F8F8C6382E}" srcOrd="0" destOrd="0" presId="urn:microsoft.com/office/officeart/2005/8/layout/hierarchy1"/>
    <dgm:cxn modelId="{FE13A254-6DB0-4A46-8BEF-D2296060F9C5}" type="presParOf" srcId="{B7E50585-E1D6-4B77-9DDE-1AB97AB2E903}" destId="{AD9C412A-36CB-41F6-A508-0EFFB1FCA8AC}" srcOrd="1" destOrd="0" presId="urn:microsoft.com/office/officeart/2005/8/layout/hierarchy1"/>
    <dgm:cxn modelId="{DF0AD9B1-9EF6-46E1-B6A8-C78A0AE07267}" type="presParOf" srcId="{DE0E14E6-E13E-4F0F-B2C5-247292F2A81D}" destId="{4D814587-2C4A-460D-9A28-86F54212A64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EDD3DB-11B7-4246-A0B4-5ADCBE2751D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95D2B0E-339B-4039-88B4-6EDEEE87B149}">
      <dgm:prSet/>
      <dgm:spPr/>
      <dgm:t>
        <a:bodyPr/>
        <a:lstStyle/>
        <a:p>
          <a:r>
            <a:rPr lang="en-US" dirty="0"/>
            <a:t>Economic Development is, in the simplest form, finding your competitive advantages and marketing to the world/community</a:t>
          </a:r>
        </a:p>
      </dgm:t>
    </dgm:pt>
    <dgm:pt modelId="{DE24B9B8-87AF-41C7-BA2D-B64DC18BDB55}" type="parTrans" cxnId="{C9901D14-7A20-436A-B1CF-13D4854D5E9E}">
      <dgm:prSet/>
      <dgm:spPr/>
      <dgm:t>
        <a:bodyPr/>
        <a:lstStyle/>
        <a:p>
          <a:endParaRPr lang="en-US"/>
        </a:p>
      </dgm:t>
    </dgm:pt>
    <dgm:pt modelId="{92E21302-677C-45D9-9DDC-9357404536D8}" type="sibTrans" cxnId="{C9901D14-7A20-436A-B1CF-13D4854D5E9E}">
      <dgm:prSet/>
      <dgm:spPr/>
      <dgm:t>
        <a:bodyPr/>
        <a:lstStyle/>
        <a:p>
          <a:endParaRPr lang="en-US"/>
        </a:p>
      </dgm:t>
    </dgm:pt>
    <dgm:pt modelId="{8DBA27DF-2F3C-4FAA-A4BA-4C9C095066DD}">
      <dgm:prSet/>
      <dgm:spPr/>
      <dgm:t>
        <a:bodyPr/>
        <a:lstStyle/>
        <a:p>
          <a:r>
            <a:rPr lang="en-US" dirty="0"/>
            <a:t>It is about our people, their talents, dreams, and pathway to the future</a:t>
          </a:r>
        </a:p>
      </dgm:t>
    </dgm:pt>
    <dgm:pt modelId="{B2C81E7A-D160-47C4-BCD6-BDAAF5525233}" type="parTrans" cxnId="{71E08F9C-494F-4D73-B290-127E1008B8A3}">
      <dgm:prSet/>
      <dgm:spPr/>
      <dgm:t>
        <a:bodyPr/>
        <a:lstStyle/>
        <a:p>
          <a:endParaRPr lang="en-US"/>
        </a:p>
      </dgm:t>
    </dgm:pt>
    <dgm:pt modelId="{9D2CA570-2B20-439A-8E9D-7A814FB26798}" type="sibTrans" cxnId="{71E08F9C-494F-4D73-B290-127E1008B8A3}">
      <dgm:prSet/>
      <dgm:spPr/>
      <dgm:t>
        <a:bodyPr/>
        <a:lstStyle/>
        <a:p>
          <a:endParaRPr lang="en-US"/>
        </a:p>
      </dgm:t>
    </dgm:pt>
    <dgm:pt modelId="{556E926C-46E0-40FB-BCC8-19052321F5A1}">
      <dgm:prSet/>
      <dgm:spPr/>
      <dgm:t>
        <a:bodyPr/>
        <a:lstStyle/>
        <a:p>
          <a:r>
            <a:rPr lang="en-US" dirty="0"/>
            <a:t>Investing in our people, Aligning the needs to the opportunity</a:t>
          </a:r>
        </a:p>
      </dgm:t>
    </dgm:pt>
    <dgm:pt modelId="{66FE37D4-19AE-4C99-A749-2FDFA11BC666}" type="parTrans" cxnId="{D5D4F80D-EA9C-4A20-81CE-2A38370EDA53}">
      <dgm:prSet/>
      <dgm:spPr/>
      <dgm:t>
        <a:bodyPr/>
        <a:lstStyle/>
        <a:p>
          <a:endParaRPr lang="en-US"/>
        </a:p>
      </dgm:t>
    </dgm:pt>
    <dgm:pt modelId="{4F7839C5-61D8-47D4-B160-D7BD4067E620}" type="sibTrans" cxnId="{D5D4F80D-EA9C-4A20-81CE-2A38370EDA53}">
      <dgm:prSet/>
      <dgm:spPr/>
      <dgm:t>
        <a:bodyPr/>
        <a:lstStyle/>
        <a:p>
          <a:endParaRPr lang="en-US"/>
        </a:p>
      </dgm:t>
    </dgm:pt>
    <dgm:pt modelId="{4B486ADC-3A89-4756-8E6B-0EDD436509E2}">
      <dgm:prSet/>
      <dgm:spPr/>
      <dgm:t>
        <a:bodyPr/>
        <a:lstStyle/>
        <a:p>
          <a:r>
            <a:rPr lang="en-US"/>
            <a:t>Compentency is the currency of tomorrow………Today</a:t>
          </a:r>
        </a:p>
      </dgm:t>
    </dgm:pt>
    <dgm:pt modelId="{B0A1C0DD-AFE4-427A-8628-3F2FA5C6B2FB}" type="parTrans" cxnId="{C188C1DD-2762-4B5E-A6FC-D03C717335DA}">
      <dgm:prSet/>
      <dgm:spPr/>
      <dgm:t>
        <a:bodyPr/>
        <a:lstStyle/>
        <a:p>
          <a:endParaRPr lang="en-US"/>
        </a:p>
      </dgm:t>
    </dgm:pt>
    <dgm:pt modelId="{66059CEE-C272-44ED-A84C-E75DFFD18A25}" type="sibTrans" cxnId="{C188C1DD-2762-4B5E-A6FC-D03C717335DA}">
      <dgm:prSet/>
      <dgm:spPr/>
      <dgm:t>
        <a:bodyPr/>
        <a:lstStyle/>
        <a:p>
          <a:endParaRPr lang="en-US"/>
        </a:p>
      </dgm:t>
    </dgm:pt>
    <dgm:pt modelId="{1F25E626-DB55-47FF-96F0-9FBA2578E8FA}" type="pres">
      <dgm:prSet presAssocID="{13EDD3DB-11B7-4246-A0B4-5ADCBE2751DB}" presName="hierChild1" presStyleCnt="0">
        <dgm:presLayoutVars>
          <dgm:chPref val="1"/>
          <dgm:dir/>
          <dgm:animOne val="branch"/>
          <dgm:animLvl val="lvl"/>
          <dgm:resizeHandles/>
        </dgm:presLayoutVars>
      </dgm:prSet>
      <dgm:spPr/>
    </dgm:pt>
    <dgm:pt modelId="{F357B5A1-16EF-4BBB-963A-D439BEE34705}" type="pres">
      <dgm:prSet presAssocID="{B95D2B0E-339B-4039-88B4-6EDEEE87B149}" presName="hierRoot1" presStyleCnt="0"/>
      <dgm:spPr/>
    </dgm:pt>
    <dgm:pt modelId="{9D72B520-3DA2-455A-B9F3-C3EE4CAF5CAF}" type="pres">
      <dgm:prSet presAssocID="{B95D2B0E-339B-4039-88B4-6EDEEE87B149}" presName="composite" presStyleCnt="0"/>
      <dgm:spPr/>
    </dgm:pt>
    <dgm:pt modelId="{34D7C5C2-48CB-402F-B4BA-CF5640988B4B}" type="pres">
      <dgm:prSet presAssocID="{B95D2B0E-339B-4039-88B4-6EDEEE87B149}" presName="background" presStyleLbl="node0" presStyleIdx="0" presStyleCnt="4"/>
      <dgm:spPr/>
    </dgm:pt>
    <dgm:pt modelId="{C5CE8B48-CF7A-439D-B916-0C20F5B6BE0E}" type="pres">
      <dgm:prSet presAssocID="{B95D2B0E-339B-4039-88B4-6EDEEE87B149}" presName="text" presStyleLbl="fgAcc0" presStyleIdx="0" presStyleCnt="4">
        <dgm:presLayoutVars>
          <dgm:chPref val="3"/>
        </dgm:presLayoutVars>
      </dgm:prSet>
      <dgm:spPr/>
    </dgm:pt>
    <dgm:pt modelId="{B00C9DA0-A340-4FD0-890B-E5CDDEE38A57}" type="pres">
      <dgm:prSet presAssocID="{B95D2B0E-339B-4039-88B4-6EDEEE87B149}" presName="hierChild2" presStyleCnt="0"/>
      <dgm:spPr/>
    </dgm:pt>
    <dgm:pt modelId="{906E6E5F-BA37-42D4-A074-FAAD7C3FF664}" type="pres">
      <dgm:prSet presAssocID="{8DBA27DF-2F3C-4FAA-A4BA-4C9C095066DD}" presName="hierRoot1" presStyleCnt="0"/>
      <dgm:spPr/>
    </dgm:pt>
    <dgm:pt modelId="{EA0C966F-CBA7-4EDC-8BB2-30E4E4D702E2}" type="pres">
      <dgm:prSet presAssocID="{8DBA27DF-2F3C-4FAA-A4BA-4C9C095066DD}" presName="composite" presStyleCnt="0"/>
      <dgm:spPr/>
    </dgm:pt>
    <dgm:pt modelId="{040FDFE1-4F00-4072-AA0A-D7BDEEEA2687}" type="pres">
      <dgm:prSet presAssocID="{8DBA27DF-2F3C-4FAA-A4BA-4C9C095066DD}" presName="background" presStyleLbl="node0" presStyleIdx="1" presStyleCnt="4"/>
      <dgm:spPr/>
    </dgm:pt>
    <dgm:pt modelId="{DB4E1D71-6FE1-4015-8BA0-693438AD5F30}" type="pres">
      <dgm:prSet presAssocID="{8DBA27DF-2F3C-4FAA-A4BA-4C9C095066DD}" presName="text" presStyleLbl="fgAcc0" presStyleIdx="1" presStyleCnt="4">
        <dgm:presLayoutVars>
          <dgm:chPref val="3"/>
        </dgm:presLayoutVars>
      </dgm:prSet>
      <dgm:spPr/>
    </dgm:pt>
    <dgm:pt modelId="{B93E2345-7795-4DD4-891A-D25015C34543}" type="pres">
      <dgm:prSet presAssocID="{8DBA27DF-2F3C-4FAA-A4BA-4C9C095066DD}" presName="hierChild2" presStyleCnt="0"/>
      <dgm:spPr/>
    </dgm:pt>
    <dgm:pt modelId="{934BB536-7FB7-438B-ABCA-23AC9E26D58E}" type="pres">
      <dgm:prSet presAssocID="{556E926C-46E0-40FB-BCC8-19052321F5A1}" presName="hierRoot1" presStyleCnt="0"/>
      <dgm:spPr/>
    </dgm:pt>
    <dgm:pt modelId="{5A13947E-F236-476A-8D2B-1D72B25CF7AF}" type="pres">
      <dgm:prSet presAssocID="{556E926C-46E0-40FB-BCC8-19052321F5A1}" presName="composite" presStyleCnt="0"/>
      <dgm:spPr/>
    </dgm:pt>
    <dgm:pt modelId="{15CB159C-1F7B-45CE-8496-D159ACEB20EF}" type="pres">
      <dgm:prSet presAssocID="{556E926C-46E0-40FB-BCC8-19052321F5A1}" presName="background" presStyleLbl="node0" presStyleIdx="2" presStyleCnt="4"/>
      <dgm:spPr/>
    </dgm:pt>
    <dgm:pt modelId="{9B41C6D1-A50C-497E-B216-B936D072AF97}" type="pres">
      <dgm:prSet presAssocID="{556E926C-46E0-40FB-BCC8-19052321F5A1}" presName="text" presStyleLbl="fgAcc0" presStyleIdx="2" presStyleCnt="4">
        <dgm:presLayoutVars>
          <dgm:chPref val="3"/>
        </dgm:presLayoutVars>
      </dgm:prSet>
      <dgm:spPr/>
    </dgm:pt>
    <dgm:pt modelId="{9E8172FB-B987-4DF7-B96A-CACC5300B2DA}" type="pres">
      <dgm:prSet presAssocID="{556E926C-46E0-40FB-BCC8-19052321F5A1}" presName="hierChild2" presStyleCnt="0"/>
      <dgm:spPr/>
    </dgm:pt>
    <dgm:pt modelId="{9362474C-C40F-4E6D-98A9-663330F21E2B}" type="pres">
      <dgm:prSet presAssocID="{4B486ADC-3A89-4756-8E6B-0EDD436509E2}" presName="hierRoot1" presStyleCnt="0"/>
      <dgm:spPr/>
    </dgm:pt>
    <dgm:pt modelId="{7EE5A69D-50B6-483E-918C-795047D9DF19}" type="pres">
      <dgm:prSet presAssocID="{4B486ADC-3A89-4756-8E6B-0EDD436509E2}" presName="composite" presStyleCnt="0"/>
      <dgm:spPr/>
    </dgm:pt>
    <dgm:pt modelId="{DE9D0750-D01D-4DFD-A624-3E56645AEEC9}" type="pres">
      <dgm:prSet presAssocID="{4B486ADC-3A89-4756-8E6B-0EDD436509E2}" presName="background" presStyleLbl="node0" presStyleIdx="3" presStyleCnt="4"/>
      <dgm:spPr/>
    </dgm:pt>
    <dgm:pt modelId="{CE209645-43A0-409C-9114-54812DB7226D}" type="pres">
      <dgm:prSet presAssocID="{4B486ADC-3A89-4756-8E6B-0EDD436509E2}" presName="text" presStyleLbl="fgAcc0" presStyleIdx="3" presStyleCnt="4">
        <dgm:presLayoutVars>
          <dgm:chPref val="3"/>
        </dgm:presLayoutVars>
      </dgm:prSet>
      <dgm:spPr/>
    </dgm:pt>
    <dgm:pt modelId="{F40D7379-87B0-4033-A361-6D83C3602A5F}" type="pres">
      <dgm:prSet presAssocID="{4B486ADC-3A89-4756-8E6B-0EDD436509E2}" presName="hierChild2" presStyleCnt="0"/>
      <dgm:spPr/>
    </dgm:pt>
  </dgm:ptLst>
  <dgm:cxnLst>
    <dgm:cxn modelId="{D5D4F80D-EA9C-4A20-81CE-2A38370EDA53}" srcId="{13EDD3DB-11B7-4246-A0B4-5ADCBE2751DB}" destId="{556E926C-46E0-40FB-BCC8-19052321F5A1}" srcOrd="2" destOrd="0" parTransId="{66FE37D4-19AE-4C99-A749-2FDFA11BC666}" sibTransId="{4F7839C5-61D8-47D4-B160-D7BD4067E620}"/>
    <dgm:cxn modelId="{C9901D14-7A20-436A-B1CF-13D4854D5E9E}" srcId="{13EDD3DB-11B7-4246-A0B4-5ADCBE2751DB}" destId="{B95D2B0E-339B-4039-88B4-6EDEEE87B149}" srcOrd="0" destOrd="0" parTransId="{DE24B9B8-87AF-41C7-BA2D-B64DC18BDB55}" sibTransId="{92E21302-677C-45D9-9DDC-9357404536D8}"/>
    <dgm:cxn modelId="{8C44D233-90AB-469A-BA65-69F83AC1915C}" type="presOf" srcId="{13EDD3DB-11B7-4246-A0B4-5ADCBE2751DB}" destId="{1F25E626-DB55-47FF-96F0-9FBA2578E8FA}" srcOrd="0" destOrd="0" presId="urn:microsoft.com/office/officeart/2005/8/layout/hierarchy1"/>
    <dgm:cxn modelId="{3C5D7760-6A5A-49C3-91E1-86C1EDD80BF5}" type="presOf" srcId="{4B486ADC-3A89-4756-8E6B-0EDD436509E2}" destId="{CE209645-43A0-409C-9114-54812DB7226D}" srcOrd="0" destOrd="0" presId="urn:microsoft.com/office/officeart/2005/8/layout/hierarchy1"/>
    <dgm:cxn modelId="{2B46A470-BE5D-4B14-96F9-58B73A26BB39}" type="presOf" srcId="{8DBA27DF-2F3C-4FAA-A4BA-4C9C095066DD}" destId="{DB4E1D71-6FE1-4015-8BA0-693438AD5F30}" srcOrd="0" destOrd="0" presId="urn:microsoft.com/office/officeart/2005/8/layout/hierarchy1"/>
    <dgm:cxn modelId="{71E08F9C-494F-4D73-B290-127E1008B8A3}" srcId="{13EDD3DB-11B7-4246-A0B4-5ADCBE2751DB}" destId="{8DBA27DF-2F3C-4FAA-A4BA-4C9C095066DD}" srcOrd="1" destOrd="0" parTransId="{B2C81E7A-D160-47C4-BCD6-BDAAF5525233}" sibTransId="{9D2CA570-2B20-439A-8E9D-7A814FB26798}"/>
    <dgm:cxn modelId="{A9B15ECD-A867-45BB-8EDA-CD36C025B2EB}" type="presOf" srcId="{556E926C-46E0-40FB-BCC8-19052321F5A1}" destId="{9B41C6D1-A50C-497E-B216-B936D072AF97}" srcOrd="0" destOrd="0" presId="urn:microsoft.com/office/officeart/2005/8/layout/hierarchy1"/>
    <dgm:cxn modelId="{01B992DA-A33E-48A0-B2AA-748102AF1981}" type="presOf" srcId="{B95D2B0E-339B-4039-88B4-6EDEEE87B149}" destId="{C5CE8B48-CF7A-439D-B916-0C20F5B6BE0E}" srcOrd="0" destOrd="0" presId="urn:microsoft.com/office/officeart/2005/8/layout/hierarchy1"/>
    <dgm:cxn modelId="{C188C1DD-2762-4B5E-A6FC-D03C717335DA}" srcId="{13EDD3DB-11B7-4246-A0B4-5ADCBE2751DB}" destId="{4B486ADC-3A89-4756-8E6B-0EDD436509E2}" srcOrd="3" destOrd="0" parTransId="{B0A1C0DD-AFE4-427A-8628-3F2FA5C6B2FB}" sibTransId="{66059CEE-C272-44ED-A84C-E75DFFD18A25}"/>
    <dgm:cxn modelId="{0AAAB038-B6A4-405A-BE63-13E5967E710B}" type="presParOf" srcId="{1F25E626-DB55-47FF-96F0-9FBA2578E8FA}" destId="{F357B5A1-16EF-4BBB-963A-D439BEE34705}" srcOrd="0" destOrd="0" presId="urn:microsoft.com/office/officeart/2005/8/layout/hierarchy1"/>
    <dgm:cxn modelId="{30B8093C-C80B-47AA-8CB5-A7C9922F8969}" type="presParOf" srcId="{F357B5A1-16EF-4BBB-963A-D439BEE34705}" destId="{9D72B520-3DA2-455A-B9F3-C3EE4CAF5CAF}" srcOrd="0" destOrd="0" presId="urn:microsoft.com/office/officeart/2005/8/layout/hierarchy1"/>
    <dgm:cxn modelId="{4D712995-719B-4BB9-BE2E-2525D87534FE}" type="presParOf" srcId="{9D72B520-3DA2-455A-B9F3-C3EE4CAF5CAF}" destId="{34D7C5C2-48CB-402F-B4BA-CF5640988B4B}" srcOrd="0" destOrd="0" presId="urn:microsoft.com/office/officeart/2005/8/layout/hierarchy1"/>
    <dgm:cxn modelId="{1336AD1C-3DC3-47A1-9415-6F1CFB43029C}" type="presParOf" srcId="{9D72B520-3DA2-455A-B9F3-C3EE4CAF5CAF}" destId="{C5CE8B48-CF7A-439D-B916-0C20F5B6BE0E}" srcOrd="1" destOrd="0" presId="urn:microsoft.com/office/officeart/2005/8/layout/hierarchy1"/>
    <dgm:cxn modelId="{FFA1628C-94E7-4D4B-9E04-785DDB213D87}" type="presParOf" srcId="{F357B5A1-16EF-4BBB-963A-D439BEE34705}" destId="{B00C9DA0-A340-4FD0-890B-E5CDDEE38A57}" srcOrd="1" destOrd="0" presId="urn:microsoft.com/office/officeart/2005/8/layout/hierarchy1"/>
    <dgm:cxn modelId="{5F103A42-D1D3-4CC7-89BF-A3A9AA1CA3F8}" type="presParOf" srcId="{1F25E626-DB55-47FF-96F0-9FBA2578E8FA}" destId="{906E6E5F-BA37-42D4-A074-FAAD7C3FF664}" srcOrd="1" destOrd="0" presId="urn:microsoft.com/office/officeart/2005/8/layout/hierarchy1"/>
    <dgm:cxn modelId="{E58ABA62-99F0-49EB-B4C3-806B7C4B8629}" type="presParOf" srcId="{906E6E5F-BA37-42D4-A074-FAAD7C3FF664}" destId="{EA0C966F-CBA7-4EDC-8BB2-30E4E4D702E2}" srcOrd="0" destOrd="0" presId="urn:microsoft.com/office/officeart/2005/8/layout/hierarchy1"/>
    <dgm:cxn modelId="{A1D7EE16-39C1-4889-9C4D-98A1F06DCD08}" type="presParOf" srcId="{EA0C966F-CBA7-4EDC-8BB2-30E4E4D702E2}" destId="{040FDFE1-4F00-4072-AA0A-D7BDEEEA2687}" srcOrd="0" destOrd="0" presId="urn:microsoft.com/office/officeart/2005/8/layout/hierarchy1"/>
    <dgm:cxn modelId="{5A8DC308-C20B-4872-B000-93CF5906FD49}" type="presParOf" srcId="{EA0C966F-CBA7-4EDC-8BB2-30E4E4D702E2}" destId="{DB4E1D71-6FE1-4015-8BA0-693438AD5F30}" srcOrd="1" destOrd="0" presId="urn:microsoft.com/office/officeart/2005/8/layout/hierarchy1"/>
    <dgm:cxn modelId="{10D6541D-59AE-42DB-9B3E-20C1D0C1B476}" type="presParOf" srcId="{906E6E5F-BA37-42D4-A074-FAAD7C3FF664}" destId="{B93E2345-7795-4DD4-891A-D25015C34543}" srcOrd="1" destOrd="0" presId="urn:microsoft.com/office/officeart/2005/8/layout/hierarchy1"/>
    <dgm:cxn modelId="{6BA03974-3A24-40B9-AA25-000AD2099BFC}" type="presParOf" srcId="{1F25E626-DB55-47FF-96F0-9FBA2578E8FA}" destId="{934BB536-7FB7-438B-ABCA-23AC9E26D58E}" srcOrd="2" destOrd="0" presId="urn:microsoft.com/office/officeart/2005/8/layout/hierarchy1"/>
    <dgm:cxn modelId="{09A8E1E4-3DE1-4959-AD3D-DC1D7A3140E1}" type="presParOf" srcId="{934BB536-7FB7-438B-ABCA-23AC9E26D58E}" destId="{5A13947E-F236-476A-8D2B-1D72B25CF7AF}" srcOrd="0" destOrd="0" presId="urn:microsoft.com/office/officeart/2005/8/layout/hierarchy1"/>
    <dgm:cxn modelId="{F59E9D24-B9D4-420B-BD84-286514C70582}" type="presParOf" srcId="{5A13947E-F236-476A-8D2B-1D72B25CF7AF}" destId="{15CB159C-1F7B-45CE-8496-D159ACEB20EF}" srcOrd="0" destOrd="0" presId="urn:microsoft.com/office/officeart/2005/8/layout/hierarchy1"/>
    <dgm:cxn modelId="{24E66A60-EA00-4953-920F-B5287C8018C3}" type="presParOf" srcId="{5A13947E-F236-476A-8D2B-1D72B25CF7AF}" destId="{9B41C6D1-A50C-497E-B216-B936D072AF97}" srcOrd="1" destOrd="0" presId="urn:microsoft.com/office/officeart/2005/8/layout/hierarchy1"/>
    <dgm:cxn modelId="{8CE5819A-8F02-4955-9E6D-05A0390C54B8}" type="presParOf" srcId="{934BB536-7FB7-438B-ABCA-23AC9E26D58E}" destId="{9E8172FB-B987-4DF7-B96A-CACC5300B2DA}" srcOrd="1" destOrd="0" presId="urn:microsoft.com/office/officeart/2005/8/layout/hierarchy1"/>
    <dgm:cxn modelId="{5720CEC6-D946-4807-AADD-0882C45FF03B}" type="presParOf" srcId="{1F25E626-DB55-47FF-96F0-9FBA2578E8FA}" destId="{9362474C-C40F-4E6D-98A9-663330F21E2B}" srcOrd="3" destOrd="0" presId="urn:microsoft.com/office/officeart/2005/8/layout/hierarchy1"/>
    <dgm:cxn modelId="{64288291-856F-4F9F-992B-5FDFA9D13886}" type="presParOf" srcId="{9362474C-C40F-4E6D-98A9-663330F21E2B}" destId="{7EE5A69D-50B6-483E-918C-795047D9DF19}" srcOrd="0" destOrd="0" presId="urn:microsoft.com/office/officeart/2005/8/layout/hierarchy1"/>
    <dgm:cxn modelId="{0300475C-F4C3-4E69-BF7E-1302B5D2E6F2}" type="presParOf" srcId="{7EE5A69D-50B6-483E-918C-795047D9DF19}" destId="{DE9D0750-D01D-4DFD-A624-3E56645AEEC9}" srcOrd="0" destOrd="0" presId="urn:microsoft.com/office/officeart/2005/8/layout/hierarchy1"/>
    <dgm:cxn modelId="{0EEAE474-401A-47EE-BEA9-F73A1FC0BCBD}" type="presParOf" srcId="{7EE5A69D-50B6-483E-918C-795047D9DF19}" destId="{CE209645-43A0-409C-9114-54812DB7226D}" srcOrd="1" destOrd="0" presId="urn:microsoft.com/office/officeart/2005/8/layout/hierarchy1"/>
    <dgm:cxn modelId="{C8A5798D-53C7-4D9E-B73C-A6B596B027A4}" type="presParOf" srcId="{9362474C-C40F-4E6D-98A9-663330F21E2B}" destId="{F40D7379-87B0-4033-A361-6D83C3602A5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1414BE-8773-42AA-B14B-74AFAA1C3B9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87745AB-C90A-425A-92BB-4EF746EEDF16}">
      <dgm:prSet/>
      <dgm:spPr/>
      <dgm:t>
        <a:bodyPr/>
        <a:lstStyle/>
        <a:p>
          <a:r>
            <a:rPr lang="en-US"/>
            <a:t>Single most important slide, theme, idea presented today!</a:t>
          </a:r>
        </a:p>
      </dgm:t>
    </dgm:pt>
    <dgm:pt modelId="{C767679A-552B-4C1C-B382-860BC4C6C6BA}" type="parTrans" cxnId="{59851149-7BDA-4646-9C2D-DF4248F41F94}">
      <dgm:prSet/>
      <dgm:spPr/>
      <dgm:t>
        <a:bodyPr/>
        <a:lstStyle/>
        <a:p>
          <a:endParaRPr lang="en-US"/>
        </a:p>
      </dgm:t>
    </dgm:pt>
    <dgm:pt modelId="{7651521E-C900-4B54-9B8D-C3890E9148E2}" type="sibTrans" cxnId="{59851149-7BDA-4646-9C2D-DF4248F41F94}">
      <dgm:prSet/>
      <dgm:spPr/>
      <dgm:t>
        <a:bodyPr/>
        <a:lstStyle/>
        <a:p>
          <a:endParaRPr lang="en-US"/>
        </a:p>
      </dgm:t>
    </dgm:pt>
    <dgm:pt modelId="{E4DE026E-C8BB-496F-9CD1-AEF08F82BA6F}">
      <dgm:prSet/>
      <dgm:spPr/>
      <dgm:t>
        <a:bodyPr/>
        <a:lstStyle/>
        <a:p>
          <a:r>
            <a:rPr lang="en-US"/>
            <a:t>People are not LOOKING FOR JOBS.</a:t>
          </a:r>
        </a:p>
      </dgm:t>
    </dgm:pt>
    <dgm:pt modelId="{F812573B-57A9-4DBF-976D-65698FB67A91}" type="parTrans" cxnId="{37E0DB74-3955-4B5C-88FD-50EF2A5A296E}">
      <dgm:prSet/>
      <dgm:spPr/>
      <dgm:t>
        <a:bodyPr/>
        <a:lstStyle/>
        <a:p>
          <a:endParaRPr lang="en-US"/>
        </a:p>
      </dgm:t>
    </dgm:pt>
    <dgm:pt modelId="{9677E8A7-1382-4902-B535-E05AA48FD93F}" type="sibTrans" cxnId="{37E0DB74-3955-4B5C-88FD-50EF2A5A296E}">
      <dgm:prSet/>
      <dgm:spPr/>
      <dgm:t>
        <a:bodyPr/>
        <a:lstStyle/>
        <a:p>
          <a:endParaRPr lang="en-US"/>
        </a:p>
      </dgm:t>
    </dgm:pt>
    <dgm:pt modelId="{5A2EE930-F36C-4A46-A91F-1F9F8D5295BD}">
      <dgm:prSet/>
      <dgm:spPr/>
      <dgm:t>
        <a:bodyPr/>
        <a:lstStyle/>
        <a:p>
          <a:r>
            <a:rPr lang="en-US"/>
            <a:t>They ARE LOOKING  FOR Careers</a:t>
          </a:r>
        </a:p>
      </dgm:t>
    </dgm:pt>
    <dgm:pt modelId="{7DF78676-7CE7-4C4B-AB2E-F52788F4CF49}" type="parTrans" cxnId="{73E20F1A-BA75-4696-ABC1-83F3E179BE3F}">
      <dgm:prSet/>
      <dgm:spPr/>
      <dgm:t>
        <a:bodyPr/>
        <a:lstStyle/>
        <a:p>
          <a:endParaRPr lang="en-US"/>
        </a:p>
      </dgm:t>
    </dgm:pt>
    <dgm:pt modelId="{6D4D67D9-EE4B-414E-910D-FA288CDBAF38}" type="sibTrans" cxnId="{73E20F1A-BA75-4696-ABC1-83F3E179BE3F}">
      <dgm:prSet/>
      <dgm:spPr/>
      <dgm:t>
        <a:bodyPr/>
        <a:lstStyle/>
        <a:p>
          <a:endParaRPr lang="en-US"/>
        </a:p>
      </dgm:t>
    </dgm:pt>
    <dgm:pt modelId="{D18DB5F1-2044-4C37-AF20-AC2FEC4D3E9A}" type="pres">
      <dgm:prSet presAssocID="{901414BE-8773-42AA-B14B-74AFAA1C3B96}" presName="linear" presStyleCnt="0">
        <dgm:presLayoutVars>
          <dgm:animLvl val="lvl"/>
          <dgm:resizeHandles val="exact"/>
        </dgm:presLayoutVars>
      </dgm:prSet>
      <dgm:spPr/>
    </dgm:pt>
    <dgm:pt modelId="{71B47E9D-45FD-4C93-B18A-7BDA292D7C0A}" type="pres">
      <dgm:prSet presAssocID="{E87745AB-C90A-425A-92BB-4EF746EEDF16}" presName="parentText" presStyleLbl="node1" presStyleIdx="0" presStyleCnt="3">
        <dgm:presLayoutVars>
          <dgm:chMax val="0"/>
          <dgm:bulletEnabled val="1"/>
        </dgm:presLayoutVars>
      </dgm:prSet>
      <dgm:spPr/>
    </dgm:pt>
    <dgm:pt modelId="{8C4474E0-D919-4BEA-BA59-28872266D709}" type="pres">
      <dgm:prSet presAssocID="{7651521E-C900-4B54-9B8D-C3890E9148E2}" presName="spacer" presStyleCnt="0"/>
      <dgm:spPr/>
    </dgm:pt>
    <dgm:pt modelId="{9F3F061C-C25A-495A-AF58-420CAE9DB752}" type="pres">
      <dgm:prSet presAssocID="{E4DE026E-C8BB-496F-9CD1-AEF08F82BA6F}" presName="parentText" presStyleLbl="node1" presStyleIdx="1" presStyleCnt="3">
        <dgm:presLayoutVars>
          <dgm:chMax val="0"/>
          <dgm:bulletEnabled val="1"/>
        </dgm:presLayoutVars>
      </dgm:prSet>
      <dgm:spPr/>
    </dgm:pt>
    <dgm:pt modelId="{9DEC1439-42AC-4F90-8DD2-BBFEEB6741D1}" type="pres">
      <dgm:prSet presAssocID="{9677E8A7-1382-4902-B535-E05AA48FD93F}" presName="spacer" presStyleCnt="0"/>
      <dgm:spPr/>
    </dgm:pt>
    <dgm:pt modelId="{89964584-55CD-458D-AFF8-27A79C775954}" type="pres">
      <dgm:prSet presAssocID="{5A2EE930-F36C-4A46-A91F-1F9F8D5295BD}" presName="parentText" presStyleLbl="node1" presStyleIdx="2" presStyleCnt="3">
        <dgm:presLayoutVars>
          <dgm:chMax val="0"/>
          <dgm:bulletEnabled val="1"/>
        </dgm:presLayoutVars>
      </dgm:prSet>
      <dgm:spPr/>
    </dgm:pt>
  </dgm:ptLst>
  <dgm:cxnLst>
    <dgm:cxn modelId="{73E20F1A-BA75-4696-ABC1-83F3E179BE3F}" srcId="{901414BE-8773-42AA-B14B-74AFAA1C3B96}" destId="{5A2EE930-F36C-4A46-A91F-1F9F8D5295BD}" srcOrd="2" destOrd="0" parTransId="{7DF78676-7CE7-4C4B-AB2E-F52788F4CF49}" sibTransId="{6D4D67D9-EE4B-414E-910D-FA288CDBAF38}"/>
    <dgm:cxn modelId="{5E339F23-A3F1-4A55-9679-DF4097A645EC}" type="presOf" srcId="{5A2EE930-F36C-4A46-A91F-1F9F8D5295BD}" destId="{89964584-55CD-458D-AFF8-27A79C775954}" srcOrd="0" destOrd="0" presId="urn:microsoft.com/office/officeart/2005/8/layout/vList2"/>
    <dgm:cxn modelId="{E611C428-6503-42E5-AA84-CE7D1B09EC88}" type="presOf" srcId="{E4DE026E-C8BB-496F-9CD1-AEF08F82BA6F}" destId="{9F3F061C-C25A-495A-AF58-420CAE9DB752}" srcOrd="0" destOrd="0" presId="urn:microsoft.com/office/officeart/2005/8/layout/vList2"/>
    <dgm:cxn modelId="{C8F26830-AE2A-44B3-BC07-42D17B066635}" type="presOf" srcId="{E87745AB-C90A-425A-92BB-4EF746EEDF16}" destId="{71B47E9D-45FD-4C93-B18A-7BDA292D7C0A}" srcOrd="0" destOrd="0" presId="urn:microsoft.com/office/officeart/2005/8/layout/vList2"/>
    <dgm:cxn modelId="{73B0CB35-01E0-4B32-A749-CC10EBA59B67}" type="presOf" srcId="{901414BE-8773-42AA-B14B-74AFAA1C3B96}" destId="{D18DB5F1-2044-4C37-AF20-AC2FEC4D3E9A}" srcOrd="0" destOrd="0" presId="urn:microsoft.com/office/officeart/2005/8/layout/vList2"/>
    <dgm:cxn modelId="{59851149-7BDA-4646-9C2D-DF4248F41F94}" srcId="{901414BE-8773-42AA-B14B-74AFAA1C3B96}" destId="{E87745AB-C90A-425A-92BB-4EF746EEDF16}" srcOrd="0" destOrd="0" parTransId="{C767679A-552B-4C1C-B382-860BC4C6C6BA}" sibTransId="{7651521E-C900-4B54-9B8D-C3890E9148E2}"/>
    <dgm:cxn modelId="{37E0DB74-3955-4B5C-88FD-50EF2A5A296E}" srcId="{901414BE-8773-42AA-B14B-74AFAA1C3B96}" destId="{E4DE026E-C8BB-496F-9CD1-AEF08F82BA6F}" srcOrd="1" destOrd="0" parTransId="{F812573B-57A9-4DBF-976D-65698FB67A91}" sibTransId="{9677E8A7-1382-4902-B535-E05AA48FD93F}"/>
    <dgm:cxn modelId="{1563BBDA-5FF0-4C70-8D6B-505604D14670}" type="presParOf" srcId="{D18DB5F1-2044-4C37-AF20-AC2FEC4D3E9A}" destId="{71B47E9D-45FD-4C93-B18A-7BDA292D7C0A}" srcOrd="0" destOrd="0" presId="urn:microsoft.com/office/officeart/2005/8/layout/vList2"/>
    <dgm:cxn modelId="{1304D100-56E1-4E09-9191-02E526C1D59E}" type="presParOf" srcId="{D18DB5F1-2044-4C37-AF20-AC2FEC4D3E9A}" destId="{8C4474E0-D919-4BEA-BA59-28872266D709}" srcOrd="1" destOrd="0" presId="urn:microsoft.com/office/officeart/2005/8/layout/vList2"/>
    <dgm:cxn modelId="{4E1AA8C4-4196-4F6D-80BC-569811825CC0}" type="presParOf" srcId="{D18DB5F1-2044-4C37-AF20-AC2FEC4D3E9A}" destId="{9F3F061C-C25A-495A-AF58-420CAE9DB752}" srcOrd="2" destOrd="0" presId="urn:microsoft.com/office/officeart/2005/8/layout/vList2"/>
    <dgm:cxn modelId="{0A7FE73C-548E-4F40-9812-C23368B8F885}" type="presParOf" srcId="{D18DB5F1-2044-4C37-AF20-AC2FEC4D3E9A}" destId="{9DEC1439-42AC-4F90-8DD2-BBFEEB6741D1}" srcOrd="3" destOrd="0" presId="urn:microsoft.com/office/officeart/2005/8/layout/vList2"/>
    <dgm:cxn modelId="{4F14EBD1-AC52-4AF1-BFEB-55053D10C0B1}" type="presParOf" srcId="{D18DB5F1-2044-4C37-AF20-AC2FEC4D3E9A}" destId="{89964584-55CD-458D-AFF8-27A79C77595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F7FBD5-DFAD-4B10-8914-8B0BC3F8CF2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CEC6F8D-780D-4586-B838-05DFB980CB13}">
      <dgm:prSet/>
      <dgm:spPr/>
      <dgm:t>
        <a:bodyPr/>
        <a:lstStyle/>
        <a:p>
          <a:pPr>
            <a:defRPr cap="all"/>
          </a:pPr>
          <a:r>
            <a:rPr lang="en-US"/>
            <a:t>CBE Aligns People to the workforce, which is aligned to the private sector and is supported by education and training. </a:t>
          </a:r>
        </a:p>
      </dgm:t>
    </dgm:pt>
    <dgm:pt modelId="{99D68DA4-60AF-44AA-A05F-AEE204493E36}" type="parTrans" cxnId="{9E4B24F9-AF2A-4363-8D49-9C3C59741C21}">
      <dgm:prSet/>
      <dgm:spPr/>
      <dgm:t>
        <a:bodyPr/>
        <a:lstStyle/>
        <a:p>
          <a:endParaRPr lang="en-US"/>
        </a:p>
      </dgm:t>
    </dgm:pt>
    <dgm:pt modelId="{1F8A5342-1223-40BD-AA06-EC0E3B714756}" type="sibTrans" cxnId="{9E4B24F9-AF2A-4363-8D49-9C3C59741C21}">
      <dgm:prSet/>
      <dgm:spPr/>
      <dgm:t>
        <a:bodyPr/>
        <a:lstStyle/>
        <a:p>
          <a:endParaRPr lang="en-US"/>
        </a:p>
      </dgm:t>
    </dgm:pt>
    <dgm:pt modelId="{0C3E8516-9464-43DD-8586-3AB1BA213525}">
      <dgm:prSet/>
      <dgm:spPr/>
      <dgm:t>
        <a:bodyPr/>
        <a:lstStyle/>
        <a:p>
          <a:pPr>
            <a:defRPr cap="all"/>
          </a:pPr>
          <a:r>
            <a:rPr lang="en-US"/>
            <a:t>Every Job is the start of a Career when we provide a seamless pathway to success</a:t>
          </a:r>
        </a:p>
      </dgm:t>
    </dgm:pt>
    <dgm:pt modelId="{E78E826E-0815-468E-B0BD-541EC7BA91AB}" type="parTrans" cxnId="{C5AF00B3-39D6-4754-BCF1-32600888DD22}">
      <dgm:prSet/>
      <dgm:spPr/>
      <dgm:t>
        <a:bodyPr/>
        <a:lstStyle/>
        <a:p>
          <a:endParaRPr lang="en-US"/>
        </a:p>
      </dgm:t>
    </dgm:pt>
    <dgm:pt modelId="{81E9E158-3AE5-43CE-B624-12F3A085F928}" type="sibTrans" cxnId="{C5AF00B3-39D6-4754-BCF1-32600888DD22}">
      <dgm:prSet/>
      <dgm:spPr/>
      <dgm:t>
        <a:bodyPr/>
        <a:lstStyle/>
        <a:p>
          <a:endParaRPr lang="en-US"/>
        </a:p>
      </dgm:t>
    </dgm:pt>
    <dgm:pt modelId="{9A64B72E-32A5-4A83-A735-DBDB1CFD5B86}" type="pres">
      <dgm:prSet presAssocID="{A6F7FBD5-DFAD-4B10-8914-8B0BC3F8CF2C}" presName="diagram" presStyleCnt="0">
        <dgm:presLayoutVars>
          <dgm:dir/>
          <dgm:resizeHandles val="exact"/>
        </dgm:presLayoutVars>
      </dgm:prSet>
      <dgm:spPr/>
    </dgm:pt>
    <dgm:pt modelId="{C1867CDA-31D9-4C77-A283-814AFE7F3CAA}" type="pres">
      <dgm:prSet presAssocID="{5CEC6F8D-780D-4586-B838-05DFB980CB13}" presName="node" presStyleLbl="node1" presStyleIdx="0" presStyleCnt="2">
        <dgm:presLayoutVars>
          <dgm:bulletEnabled val="1"/>
        </dgm:presLayoutVars>
      </dgm:prSet>
      <dgm:spPr/>
    </dgm:pt>
    <dgm:pt modelId="{C35D12C6-B5DA-4439-972F-1286498E74C2}" type="pres">
      <dgm:prSet presAssocID="{1F8A5342-1223-40BD-AA06-EC0E3B714756}" presName="sibTrans" presStyleCnt="0"/>
      <dgm:spPr/>
    </dgm:pt>
    <dgm:pt modelId="{A1D117DD-2377-49A2-980D-7AFAC6E61BDC}" type="pres">
      <dgm:prSet presAssocID="{0C3E8516-9464-43DD-8586-3AB1BA213525}" presName="node" presStyleLbl="node1" presStyleIdx="1" presStyleCnt="2">
        <dgm:presLayoutVars>
          <dgm:bulletEnabled val="1"/>
        </dgm:presLayoutVars>
      </dgm:prSet>
      <dgm:spPr/>
    </dgm:pt>
  </dgm:ptLst>
  <dgm:cxnLst>
    <dgm:cxn modelId="{17BF0043-05C4-43B9-B0DA-70D39A86ADCE}" type="presOf" srcId="{0C3E8516-9464-43DD-8586-3AB1BA213525}" destId="{A1D117DD-2377-49A2-980D-7AFAC6E61BDC}" srcOrd="0" destOrd="0" presId="urn:microsoft.com/office/officeart/2005/8/layout/default"/>
    <dgm:cxn modelId="{45EEB283-40EE-4F81-A54C-AFFB08E7D47E}" type="presOf" srcId="{A6F7FBD5-DFAD-4B10-8914-8B0BC3F8CF2C}" destId="{9A64B72E-32A5-4A83-A735-DBDB1CFD5B86}" srcOrd="0" destOrd="0" presId="urn:microsoft.com/office/officeart/2005/8/layout/default"/>
    <dgm:cxn modelId="{C5AF00B3-39D6-4754-BCF1-32600888DD22}" srcId="{A6F7FBD5-DFAD-4B10-8914-8B0BC3F8CF2C}" destId="{0C3E8516-9464-43DD-8586-3AB1BA213525}" srcOrd="1" destOrd="0" parTransId="{E78E826E-0815-468E-B0BD-541EC7BA91AB}" sibTransId="{81E9E158-3AE5-43CE-B624-12F3A085F928}"/>
    <dgm:cxn modelId="{08E37EE6-627B-4DB8-A18A-659F870D0B47}" type="presOf" srcId="{5CEC6F8D-780D-4586-B838-05DFB980CB13}" destId="{C1867CDA-31D9-4C77-A283-814AFE7F3CAA}" srcOrd="0" destOrd="0" presId="urn:microsoft.com/office/officeart/2005/8/layout/default"/>
    <dgm:cxn modelId="{9E4B24F9-AF2A-4363-8D49-9C3C59741C21}" srcId="{A6F7FBD5-DFAD-4B10-8914-8B0BC3F8CF2C}" destId="{5CEC6F8D-780D-4586-B838-05DFB980CB13}" srcOrd="0" destOrd="0" parTransId="{99D68DA4-60AF-44AA-A05F-AEE204493E36}" sibTransId="{1F8A5342-1223-40BD-AA06-EC0E3B714756}"/>
    <dgm:cxn modelId="{00B79A68-0E67-4026-89DA-D68B5558A007}" type="presParOf" srcId="{9A64B72E-32A5-4A83-A735-DBDB1CFD5B86}" destId="{C1867CDA-31D9-4C77-A283-814AFE7F3CAA}" srcOrd="0" destOrd="0" presId="urn:microsoft.com/office/officeart/2005/8/layout/default"/>
    <dgm:cxn modelId="{47E96FD5-2E7A-4499-B9CA-DCB1409517E4}" type="presParOf" srcId="{9A64B72E-32A5-4A83-A735-DBDB1CFD5B86}" destId="{C35D12C6-B5DA-4439-972F-1286498E74C2}" srcOrd="1" destOrd="0" presId="urn:microsoft.com/office/officeart/2005/8/layout/default"/>
    <dgm:cxn modelId="{F6B733B1-CEEA-4155-A465-8A9E7518D339}" type="presParOf" srcId="{9A64B72E-32A5-4A83-A735-DBDB1CFD5B86}" destId="{A1D117DD-2377-49A2-980D-7AFAC6E61BDC}"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BE8DEF-AAC7-4B22-B81B-8EB2E92BC009}"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102B72C-1640-4ABF-A5DD-8CA6C95D253F}">
      <dgm:prSet/>
      <dgm:spPr/>
      <dgm:t>
        <a:bodyPr/>
        <a:lstStyle/>
        <a:p>
          <a:pPr>
            <a:lnSpc>
              <a:spcPct val="100000"/>
            </a:lnSpc>
          </a:pPr>
          <a:r>
            <a:rPr lang="en-US"/>
            <a:t>CBE history traces back to the 1970s</a:t>
          </a:r>
        </a:p>
      </dgm:t>
    </dgm:pt>
    <dgm:pt modelId="{CB59945D-8FDD-449A-9F11-45695B4DA7FE}" type="parTrans" cxnId="{05E0AD9E-7C0F-426C-AD59-F48DF6AF38AF}">
      <dgm:prSet/>
      <dgm:spPr/>
      <dgm:t>
        <a:bodyPr/>
        <a:lstStyle/>
        <a:p>
          <a:endParaRPr lang="en-US"/>
        </a:p>
      </dgm:t>
    </dgm:pt>
    <dgm:pt modelId="{EC6A2E26-308E-4ED5-B9D5-6E567D7D49CD}" type="sibTrans" cxnId="{05E0AD9E-7C0F-426C-AD59-F48DF6AF38AF}">
      <dgm:prSet/>
      <dgm:spPr/>
      <dgm:t>
        <a:bodyPr/>
        <a:lstStyle/>
        <a:p>
          <a:pPr>
            <a:lnSpc>
              <a:spcPct val="100000"/>
            </a:lnSpc>
          </a:pPr>
          <a:endParaRPr lang="en-US"/>
        </a:p>
      </dgm:t>
    </dgm:pt>
    <dgm:pt modelId="{B1F92961-6A75-4B29-AB64-19071BDDD910}">
      <dgm:prSet/>
      <dgm:spPr/>
      <dgm:t>
        <a:bodyPr/>
        <a:lstStyle/>
        <a:p>
          <a:pPr>
            <a:lnSpc>
              <a:spcPct val="100000"/>
            </a:lnSpc>
          </a:pPr>
          <a:r>
            <a:rPr lang="en-US"/>
            <a:t>For Profit Education embraced over the last 20 years</a:t>
          </a:r>
        </a:p>
      </dgm:t>
    </dgm:pt>
    <dgm:pt modelId="{5DA37937-12B0-41E4-AB70-66EAB909E14C}" type="parTrans" cxnId="{9EC17317-871F-4D7F-B0C0-EA362A7FF825}">
      <dgm:prSet/>
      <dgm:spPr/>
      <dgm:t>
        <a:bodyPr/>
        <a:lstStyle/>
        <a:p>
          <a:endParaRPr lang="en-US"/>
        </a:p>
      </dgm:t>
    </dgm:pt>
    <dgm:pt modelId="{AEDA0CC3-87A0-4362-AF17-A3C6B9D3A972}" type="sibTrans" cxnId="{9EC17317-871F-4D7F-B0C0-EA362A7FF825}">
      <dgm:prSet/>
      <dgm:spPr/>
      <dgm:t>
        <a:bodyPr/>
        <a:lstStyle/>
        <a:p>
          <a:pPr>
            <a:lnSpc>
              <a:spcPct val="100000"/>
            </a:lnSpc>
          </a:pPr>
          <a:endParaRPr lang="en-US"/>
        </a:p>
      </dgm:t>
    </dgm:pt>
    <dgm:pt modelId="{9975871D-8C45-4650-B811-F73DC899EEDD}">
      <dgm:prSet/>
      <dgm:spPr/>
      <dgm:t>
        <a:bodyPr/>
        <a:lstStyle/>
        <a:p>
          <a:pPr>
            <a:lnSpc>
              <a:spcPct val="100000"/>
            </a:lnSpc>
          </a:pPr>
          <a:r>
            <a:rPr lang="en-US"/>
            <a:t>Google defines Competency from Latin Competenia, meaning Together, Agreement, Symmetry</a:t>
          </a:r>
        </a:p>
      </dgm:t>
    </dgm:pt>
    <dgm:pt modelId="{FCC03CEB-67F3-4E03-B4A9-001E72F33CF1}" type="parTrans" cxnId="{6BB6EC48-54CA-4FBD-BD76-0F4728BE370C}">
      <dgm:prSet/>
      <dgm:spPr/>
      <dgm:t>
        <a:bodyPr/>
        <a:lstStyle/>
        <a:p>
          <a:endParaRPr lang="en-US"/>
        </a:p>
      </dgm:t>
    </dgm:pt>
    <dgm:pt modelId="{18BC3445-981D-4FA1-A9E6-BDE15F3A2E90}" type="sibTrans" cxnId="{6BB6EC48-54CA-4FBD-BD76-0F4728BE370C}">
      <dgm:prSet/>
      <dgm:spPr/>
      <dgm:t>
        <a:bodyPr/>
        <a:lstStyle/>
        <a:p>
          <a:pPr>
            <a:lnSpc>
              <a:spcPct val="100000"/>
            </a:lnSpc>
          </a:pPr>
          <a:endParaRPr lang="en-US"/>
        </a:p>
      </dgm:t>
    </dgm:pt>
    <dgm:pt modelId="{19A93DF6-4878-4168-9741-721845C5D6DE}">
      <dgm:prSet/>
      <dgm:spPr/>
      <dgm:t>
        <a:bodyPr/>
        <a:lstStyle/>
        <a:p>
          <a:pPr>
            <a:lnSpc>
              <a:spcPct val="100000"/>
            </a:lnSpc>
          </a:pPr>
          <a:r>
            <a:rPr lang="en-US"/>
            <a:t>It is about having skill, confidence which can be justified, and sufficiency for qualification.</a:t>
          </a:r>
        </a:p>
      </dgm:t>
    </dgm:pt>
    <dgm:pt modelId="{BF05D988-68A4-4AE6-B10B-79F74DC7B2DD}" type="parTrans" cxnId="{D62496FA-767F-4EC9-89DB-6247F21F63B4}">
      <dgm:prSet/>
      <dgm:spPr/>
      <dgm:t>
        <a:bodyPr/>
        <a:lstStyle/>
        <a:p>
          <a:endParaRPr lang="en-US"/>
        </a:p>
      </dgm:t>
    </dgm:pt>
    <dgm:pt modelId="{9EED6699-79C0-4A5A-8060-9D2921E4363C}" type="sibTrans" cxnId="{D62496FA-767F-4EC9-89DB-6247F21F63B4}">
      <dgm:prSet/>
      <dgm:spPr/>
      <dgm:t>
        <a:bodyPr/>
        <a:lstStyle/>
        <a:p>
          <a:endParaRPr lang="en-US"/>
        </a:p>
      </dgm:t>
    </dgm:pt>
    <dgm:pt modelId="{B66378AD-240C-409E-BF39-F368746C9D58}" type="pres">
      <dgm:prSet presAssocID="{6FBE8DEF-AAC7-4B22-B81B-8EB2E92BC009}" presName="root" presStyleCnt="0">
        <dgm:presLayoutVars>
          <dgm:dir/>
          <dgm:resizeHandles val="exact"/>
        </dgm:presLayoutVars>
      </dgm:prSet>
      <dgm:spPr/>
    </dgm:pt>
    <dgm:pt modelId="{E049E6C1-9A9D-4941-B702-4FC3E7624677}" type="pres">
      <dgm:prSet presAssocID="{6FBE8DEF-AAC7-4B22-B81B-8EB2E92BC009}" presName="container" presStyleCnt="0">
        <dgm:presLayoutVars>
          <dgm:dir/>
          <dgm:resizeHandles val="exact"/>
        </dgm:presLayoutVars>
      </dgm:prSet>
      <dgm:spPr/>
    </dgm:pt>
    <dgm:pt modelId="{C71F7BF6-3B08-4B48-963A-BC9B15815153}" type="pres">
      <dgm:prSet presAssocID="{E102B72C-1640-4ABF-A5DD-8CA6C95D253F}" presName="compNode" presStyleCnt="0"/>
      <dgm:spPr/>
    </dgm:pt>
    <dgm:pt modelId="{865B4B2B-CA80-4605-B2D9-A5E81931721B}" type="pres">
      <dgm:prSet presAssocID="{E102B72C-1640-4ABF-A5DD-8CA6C95D253F}" presName="iconBgRect" presStyleLbl="bgShp" presStyleIdx="0" presStyleCnt="4"/>
      <dgm:spPr/>
    </dgm:pt>
    <dgm:pt modelId="{57275D10-7F28-45FB-BCE6-1F0BA8846119}" type="pres">
      <dgm:prSet presAssocID="{E102B72C-1640-4ABF-A5DD-8CA6C95D253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D9DC2C1A-88E1-4971-BB98-418CB5CE9CEF}" type="pres">
      <dgm:prSet presAssocID="{E102B72C-1640-4ABF-A5DD-8CA6C95D253F}" presName="spaceRect" presStyleCnt="0"/>
      <dgm:spPr/>
    </dgm:pt>
    <dgm:pt modelId="{EF62137D-5D73-455E-8274-CC5DA7802207}" type="pres">
      <dgm:prSet presAssocID="{E102B72C-1640-4ABF-A5DD-8CA6C95D253F}" presName="textRect" presStyleLbl="revTx" presStyleIdx="0" presStyleCnt="4">
        <dgm:presLayoutVars>
          <dgm:chMax val="1"/>
          <dgm:chPref val="1"/>
        </dgm:presLayoutVars>
      </dgm:prSet>
      <dgm:spPr/>
    </dgm:pt>
    <dgm:pt modelId="{2EC66258-D143-4C97-B684-FD853C4BC5DB}" type="pres">
      <dgm:prSet presAssocID="{EC6A2E26-308E-4ED5-B9D5-6E567D7D49CD}" presName="sibTrans" presStyleLbl="sibTrans2D1" presStyleIdx="0" presStyleCnt="0"/>
      <dgm:spPr/>
    </dgm:pt>
    <dgm:pt modelId="{58028807-F092-4F10-AC66-7AE032AD78CC}" type="pres">
      <dgm:prSet presAssocID="{B1F92961-6A75-4B29-AB64-19071BDDD910}" presName="compNode" presStyleCnt="0"/>
      <dgm:spPr/>
    </dgm:pt>
    <dgm:pt modelId="{E5EB0DD8-8AE3-4237-BAED-370E444716E8}" type="pres">
      <dgm:prSet presAssocID="{B1F92961-6A75-4B29-AB64-19071BDDD910}" presName="iconBgRect" presStyleLbl="bgShp" presStyleIdx="1" presStyleCnt="4"/>
      <dgm:spPr/>
    </dgm:pt>
    <dgm:pt modelId="{26AFF8B8-9645-49FA-BBE9-A6E26A342BBA}" type="pres">
      <dgm:prSet presAssocID="{B1F92961-6A75-4B29-AB64-19071BDDD91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B9EE957B-1AF9-4159-84E1-3C4177C56021}" type="pres">
      <dgm:prSet presAssocID="{B1F92961-6A75-4B29-AB64-19071BDDD910}" presName="spaceRect" presStyleCnt="0"/>
      <dgm:spPr/>
    </dgm:pt>
    <dgm:pt modelId="{27B1388A-DAC9-452F-87C4-261A73972C63}" type="pres">
      <dgm:prSet presAssocID="{B1F92961-6A75-4B29-AB64-19071BDDD910}" presName="textRect" presStyleLbl="revTx" presStyleIdx="1" presStyleCnt="4">
        <dgm:presLayoutVars>
          <dgm:chMax val="1"/>
          <dgm:chPref val="1"/>
        </dgm:presLayoutVars>
      </dgm:prSet>
      <dgm:spPr/>
    </dgm:pt>
    <dgm:pt modelId="{736C80A1-5DB0-42E9-9138-65DC70316F95}" type="pres">
      <dgm:prSet presAssocID="{AEDA0CC3-87A0-4362-AF17-A3C6B9D3A972}" presName="sibTrans" presStyleLbl="sibTrans2D1" presStyleIdx="0" presStyleCnt="0"/>
      <dgm:spPr/>
    </dgm:pt>
    <dgm:pt modelId="{BBD8C73F-EA52-488A-AAD2-35838DD0A090}" type="pres">
      <dgm:prSet presAssocID="{9975871D-8C45-4650-B811-F73DC899EEDD}" presName="compNode" presStyleCnt="0"/>
      <dgm:spPr/>
    </dgm:pt>
    <dgm:pt modelId="{D4A4CB34-9CFD-4385-8AC7-6B97FF00EE0F}" type="pres">
      <dgm:prSet presAssocID="{9975871D-8C45-4650-B811-F73DC899EEDD}" presName="iconBgRect" presStyleLbl="bgShp" presStyleIdx="2" presStyleCnt="4"/>
      <dgm:spPr/>
    </dgm:pt>
    <dgm:pt modelId="{FCD9BEB6-3919-4E3D-8920-B47D86C2206B}" type="pres">
      <dgm:prSet presAssocID="{9975871D-8C45-4650-B811-F73DC899EE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nn Diagram"/>
        </a:ext>
      </dgm:extLst>
    </dgm:pt>
    <dgm:pt modelId="{63FAAE85-CE17-4BE7-9D61-694BA518CD80}" type="pres">
      <dgm:prSet presAssocID="{9975871D-8C45-4650-B811-F73DC899EEDD}" presName="spaceRect" presStyleCnt="0"/>
      <dgm:spPr/>
    </dgm:pt>
    <dgm:pt modelId="{2C9FE9D1-D01E-445B-9820-5E85073CDB34}" type="pres">
      <dgm:prSet presAssocID="{9975871D-8C45-4650-B811-F73DC899EEDD}" presName="textRect" presStyleLbl="revTx" presStyleIdx="2" presStyleCnt="4">
        <dgm:presLayoutVars>
          <dgm:chMax val="1"/>
          <dgm:chPref val="1"/>
        </dgm:presLayoutVars>
      </dgm:prSet>
      <dgm:spPr/>
    </dgm:pt>
    <dgm:pt modelId="{E08564EB-56E5-45C7-8E5D-A58481E5EAD3}" type="pres">
      <dgm:prSet presAssocID="{18BC3445-981D-4FA1-A9E6-BDE15F3A2E90}" presName="sibTrans" presStyleLbl="sibTrans2D1" presStyleIdx="0" presStyleCnt="0"/>
      <dgm:spPr/>
    </dgm:pt>
    <dgm:pt modelId="{7245864F-E2EB-4E81-B4EF-19D4DCE1CE11}" type="pres">
      <dgm:prSet presAssocID="{19A93DF6-4878-4168-9741-721845C5D6DE}" presName="compNode" presStyleCnt="0"/>
      <dgm:spPr/>
    </dgm:pt>
    <dgm:pt modelId="{3A8F419D-8993-4748-BDA3-490A19179EF3}" type="pres">
      <dgm:prSet presAssocID="{19A93DF6-4878-4168-9741-721845C5D6DE}" presName="iconBgRect" presStyleLbl="bgShp" presStyleIdx="3" presStyleCnt="4"/>
      <dgm:spPr/>
    </dgm:pt>
    <dgm:pt modelId="{7742D82D-89D6-478E-92AB-4D3253F170FA}" type="pres">
      <dgm:prSet presAssocID="{19A93DF6-4878-4168-9741-721845C5D6D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of People"/>
        </a:ext>
      </dgm:extLst>
    </dgm:pt>
    <dgm:pt modelId="{34E3E1BC-7027-4E8D-ADFB-0AAEA34486BE}" type="pres">
      <dgm:prSet presAssocID="{19A93DF6-4878-4168-9741-721845C5D6DE}" presName="spaceRect" presStyleCnt="0"/>
      <dgm:spPr/>
    </dgm:pt>
    <dgm:pt modelId="{65C22836-DD17-4BE2-B7BD-3F9ECAD3F34D}" type="pres">
      <dgm:prSet presAssocID="{19A93DF6-4878-4168-9741-721845C5D6DE}" presName="textRect" presStyleLbl="revTx" presStyleIdx="3" presStyleCnt="4">
        <dgm:presLayoutVars>
          <dgm:chMax val="1"/>
          <dgm:chPref val="1"/>
        </dgm:presLayoutVars>
      </dgm:prSet>
      <dgm:spPr/>
    </dgm:pt>
  </dgm:ptLst>
  <dgm:cxnLst>
    <dgm:cxn modelId="{9EC17317-871F-4D7F-B0C0-EA362A7FF825}" srcId="{6FBE8DEF-AAC7-4B22-B81B-8EB2E92BC009}" destId="{B1F92961-6A75-4B29-AB64-19071BDDD910}" srcOrd="1" destOrd="0" parTransId="{5DA37937-12B0-41E4-AB70-66EAB909E14C}" sibTransId="{AEDA0CC3-87A0-4362-AF17-A3C6B9D3A972}"/>
    <dgm:cxn modelId="{EE87092E-E32A-495F-B26C-4F353CADEC5E}" type="presOf" srcId="{6FBE8DEF-AAC7-4B22-B81B-8EB2E92BC009}" destId="{B66378AD-240C-409E-BF39-F368746C9D58}" srcOrd="0" destOrd="0" presId="urn:microsoft.com/office/officeart/2018/2/layout/IconCircleList"/>
    <dgm:cxn modelId="{E23C843E-4B82-42D7-8F90-4692EFD4ACBB}" type="presOf" srcId="{19A93DF6-4878-4168-9741-721845C5D6DE}" destId="{65C22836-DD17-4BE2-B7BD-3F9ECAD3F34D}" srcOrd="0" destOrd="0" presId="urn:microsoft.com/office/officeart/2018/2/layout/IconCircleList"/>
    <dgm:cxn modelId="{5171A041-F3D0-477A-9FC5-2E7A3F944122}" type="presOf" srcId="{B1F92961-6A75-4B29-AB64-19071BDDD910}" destId="{27B1388A-DAC9-452F-87C4-261A73972C63}" srcOrd="0" destOrd="0" presId="urn:microsoft.com/office/officeart/2018/2/layout/IconCircleList"/>
    <dgm:cxn modelId="{6BB6EC48-54CA-4FBD-BD76-0F4728BE370C}" srcId="{6FBE8DEF-AAC7-4B22-B81B-8EB2E92BC009}" destId="{9975871D-8C45-4650-B811-F73DC899EEDD}" srcOrd="2" destOrd="0" parTransId="{FCC03CEB-67F3-4E03-B4A9-001E72F33CF1}" sibTransId="{18BC3445-981D-4FA1-A9E6-BDE15F3A2E90}"/>
    <dgm:cxn modelId="{792CA66C-3F19-4DDC-A8B8-F2BB0DC68452}" type="presOf" srcId="{9975871D-8C45-4650-B811-F73DC899EEDD}" destId="{2C9FE9D1-D01E-445B-9820-5E85073CDB34}" srcOrd="0" destOrd="0" presId="urn:microsoft.com/office/officeart/2018/2/layout/IconCircleList"/>
    <dgm:cxn modelId="{05E0AD9E-7C0F-426C-AD59-F48DF6AF38AF}" srcId="{6FBE8DEF-AAC7-4B22-B81B-8EB2E92BC009}" destId="{E102B72C-1640-4ABF-A5DD-8CA6C95D253F}" srcOrd="0" destOrd="0" parTransId="{CB59945D-8FDD-449A-9F11-45695B4DA7FE}" sibTransId="{EC6A2E26-308E-4ED5-B9D5-6E567D7D49CD}"/>
    <dgm:cxn modelId="{2FFD29A3-4733-4EF5-92A1-4B3ED4CBC2A2}" type="presOf" srcId="{E102B72C-1640-4ABF-A5DD-8CA6C95D253F}" destId="{EF62137D-5D73-455E-8274-CC5DA7802207}" srcOrd="0" destOrd="0" presId="urn:microsoft.com/office/officeart/2018/2/layout/IconCircleList"/>
    <dgm:cxn modelId="{2B469CC5-B0AE-4740-A4B5-71BBDF118B52}" type="presOf" srcId="{18BC3445-981D-4FA1-A9E6-BDE15F3A2E90}" destId="{E08564EB-56E5-45C7-8E5D-A58481E5EAD3}" srcOrd="0" destOrd="0" presId="urn:microsoft.com/office/officeart/2018/2/layout/IconCircleList"/>
    <dgm:cxn modelId="{A0A72FD7-00C1-4355-AAB1-49CC437D4A03}" type="presOf" srcId="{EC6A2E26-308E-4ED5-B9D5-6E567D7D49CD}" destId="{2EC66258-D143-4C97-B684-FD853C4BC5DB}" srcOrd="0" destOrd="0" presId="urn:microsoft.com/office/officeart/2018/2/layout/IconCircleList"/>
    <dgm:cxn modelId="{2045DDEB-79AC-4B56-A69E-89ED98004D42}" type="presOf" srcId="{AEDA0CC3-87A0-4362-AF17-A3C6B9D3A972}" destId="{736C80A1-5DB0-42E9-9138-65DC70316F95}" srcOrd="0" destOrd="0" presId="urn:microsoft.com/office/officeart/2018/2/layout/IconCircleList"/>
    <dgm:cxn modelId="{D62496FA-767F-4EC9-89DB-6247F21F63B4}" srcId="{6FBE8DEF-AAC7-4B22-B81B-8EB2E92BC009}" destId="{19A93DF6-4878-4168-9741-721845C5D6DE}" srcOrd="3" destOrd="0" parTransId="{BF05D988-68A4-4AE6-B10B-79F74DC7B2DD}" sibTransId="{9EED6699-79C0-4A5A-8060-9D2921E4363C}"/>
    <dgm:cxn modelId="{9E7B5836-AAF5-4EEF-856E-74A9B5533B3F}" type="presParOf" srcId="{B66378AD-240C-409E-BF39-F368746C9D58}" destId="{E049E6C1-9A9D-4941-B702-4FC3E7624677}" srcOrd="0" destOrd="0" presId="urn:microsoft.com/office/officeart/2018/2/layout/IconCircleList"/>
    <dgm:cxn modelId="{7D129E23-3A8D-4523-BB49-8D684FC519BA}" type="presParOf" srcId="{E049E6C1-9A9D-4941-B702-4FC3E7624677}" destId="{C71F7BF6-3B08-4B48-963A-BC9B15815153}" srcOrd="0" destOrd="0" presId="urn:microsoft.com/office/officeart/2018/2/layout/IconCircleList"/>
    <dgm:cxn modelId="{522AA906-5B4F-4762-886C-4F12CE8E3E89}" type="presParOf" srcId="{C71F7BF6-3B08-4B48-963A-BC9B15815153}" destId="{865B4B2B-CA80-4605-B2D9-A5E81931721B}" srcOrd="0" destOrd="0" presId="urn:microsoft.com/office/officeart/2018/2/layout/IconCircleList"/>
    <dgm:cxn modelId="{37BF0D0D-AD39-4AAF-B13B-92A71223BD5D}" type="presParOf" srcId="{C71F7BF6-3B08-4B48-963A-BC9B15815153}" destId="{57275D10-7F28-45FB-BCE6-1F0BA8846119}" srcOrd="1" destOrd="0" presId="urn:microsoft.com/office/officeart/2018/2/layout/IconCircleList"/>
    <dgm:cxn modelId="{9B16BC8E-6472-43B8-A1A4-3765073F2BB6}" type="presParOf" srcId="{C71F7BF6-3B08-4B48-963A-BC9B15815153}" destId="{D9DC2C1A-88E1-4971-BB98-418CB5CE9CEF}" srcOrd="2" destOrd="0" presId="urn:microsoft.com/office/officeart/2018/2/layout/IconCircleList"/>
    <dgm:cxn modelId="{B4C0CDAB-C728-4CA0-BEE8-C952EEEB62EC}" type="presParOf" srcId="{C71F7BF6-3B08-4B48-963A-BC9B15815153}" destId="{EF62137D-5D73-455E-8274-CC5DA7802207}" srcOrd="3" destOrd="0" presId="urn:microsoft.com/office/officeart/2018/2/layout/IconCircleList"/>
    <dgm:cxn modelId="{EA294B52-F1C9-4FB2-9A22-1E2A884CA363}" type="presParOf" srcId="{E049E6C1-9A9D-4941-B702-4FC3E7624677}" destId="{2EC66258-D143-4C97-B684-FD853C4BC5DB}" srcOrd="1" destOrd="0" presId="urn:microsoft.com/office/officeart/2018/2/layout/IconCircleList"/>
    <dgm:cxn modelId="{41DFFEAC-88ED-49D1-B676-D83ACE736E95}" type="presParOf" srcId="{E049E6C1-9A9D-4941-B702-4FC3E7624677}" destId="{58028807-F092-4F10-AC66-7AE032AD78CC}" srcOrd="2" destOrd="0" presId="urn:microsoft.com/office/officeart/2018/2/layout/IconCircleList"/>
    <dgm:cxn modelId="{CC94E724-C7F5-4A8B-977B-EB936C759BA8}" type="presParOf" srcId="{58028807-F092-4F10-AC66-7AE032AD78CC}" destId="{E5EB0DD8-8AE3-4237-BAED-370E444716E8}" srcOrd="0" destOrd="0" presId="urn:microsoft.com/office/officeart/2018/2/layout/IconCircleList"/>
    <dgm:cxn modelId="{1E6D1998-AE1C-4119-9C46-6ACA1031A663}" type="presParOf" srcId="{58028807-F092-4F10-AC66-7AE032AD78CC}" destId="{26AFF8B8-9645-49FA-BBE9-A6E26A342BBA}" srcOrd="1" destOrd="0" presId="urn:microsoft.com/office/officeart/2018/2/layout/IconCircleList"/>
    <dgm:cxn modelId="{D2D234CC-CEA7-41ED-A112-D20B714312A3}" type="presParOf" srcId="{58028807-F092-4F10-AC66-7AE032AD78CC}" destId="{B9EE957B-1AF9-4159-84E1-3C4177C56021}" srcOrd="2" destOrd="0" presId="urn:microsoft.com/office/officeart/2018/2/layout/IconCircleList"/>
    <dgm:cxn modelId="{6B87766F-F8D8-4D00-9EF5-A91B7D901FF7}" type="presParOf" srcId="{58028807-F092-4F10-AC66-7AE032AD78CC}" destId="{27B1388A-DAC9-452F-87C4-261A73972C63}" srcOrd="3" destOrd="0" presId="urn:microsoft.com/office/officeart/2018/2/layout/IconCircleList"/>
    <dgm:cxn modelId="{EC2FE137-B732-4576-B38C-C0D4DCCC6766}" type="presParOf" srcId="{E049E6C1-9A9D-4941-B702-4FC3E7624677}" destId="{736C80A1-5DB0-42E9-9138-65DC70316F95}" srcOrd="3" destOrd="0" presId="urn:microsoft.com/office/officeart/2018/2/layout/IconCircleList"/>
    <dgm:cxn modelId="{782BCF36-53FB-42A1-A65D-B6473644D34A}" type="presParOf" srcId="{E049E6C1-9A9D-4941-B702-4FC3E7624677}" destId="{BBD8C73F-EA52-488A-AAD2-35838DD0A090}" srcOrd="4" destOrd="0" presId="urn:microsoft.com/office/officeart/2018/2/layout/IconCircleList"/>
    <dgm:cxn modelId="{90678D08-23AC-44C0-9EF8-E81C2BDBE2BB}" type="presParOf" srcId="{BBD8C73F-EA52-488A-AAD2-35838DD0A090}" destId="{D4A4CB34-9CFD-4385-8AC7-6B97FF00EE0F}" srcOrd="0" destOrd="0" presId="urn:microsoft.com/office/officeart/2018/2/layout/IconCircleList"/>
    <dgm:cxn modelId="{B3C604FB-FF28-47AB-8DAC-6BFE078753E1}" type="presParOf" srcId="{BBD8C73F-EA52-488A-AAD2-35838DD0A090}" destId="{FCD9BEB6-3919-4E3D-8920-B47D86C2206B}" srcOrd="1" destOrd="0" presId="urn:microsoft.com/office/officeart/2018/2/layout/IconCircleList"/>
    <dgm:cxn modelId="{36258127-8593-4D4A-861E-B59507DD0DDE}" type="presParOf" srcId="{BBD8C73F-EA52-488A-AAD2-35838DD0A090}" destId="{63FAAE85-CE17-4BE7-9D61-694BA518CD80}" srcOrd="2" destOrd="0" presId="urn:microsoft.com/office/officeart/2018/2/layout/IconCircleList"/>
    <dgm:cxn modelId="{1FCDB221-B721-4007-A766-62B84BAB08D2}" type="presParOf" srcId="{BBD8C73F-EA52-488A-AAD2-35838DD0A090}" destId="{2C9FE9D1-D01E-445B-9820-5E85073CDB34}" srcOrd="3" destOrd="0" presId="urn:microsoft.com/office/officeart/2018/2/layout/IconCircleList"/>
    <dgm:cxn modelId="{52047995-2A7B-40B5-9081-43EE58EBAD49}" type="presParOf" srcId="{E049E6C1-9A9D-4941-B702-4FC3E7624677}" destId="{E08564EB-56E5-45C7-8E5D-A58481E5EAD3}" srcOrd="5" destOrd="0" presId="urn:microsoft.com/office/officeart/2018/2/layout/IconCircleList"/>
    <dgm:cxn modelId="{68ECA56D-A980-4574-8446-31AFA3FFCFD4}" type="presParOf" srcId="{E049E6C1-9A9D-4941-B702-4FC3E7624677}" destId="{7245864F-E2EB-4E81-B4EF-19D4DCE1CE11}" srcOrd="6" destOrd="0" presId="urn:microsoft.com/office/officeart/2018/2/layout/IconCircleList"/>
    <dgm:cxn modelId="{F134E02F-BBF7-4E5C-B20D-E052B3604682}" type="presParOf" srcId="{7245864F-E2EB-4E81-B4EF-19D4DCE1CE11}" destId="{3A8F419D-8993-4748-BDA3-490A19179EF3}" srcOrd="0" destOrd="0" presId="urn:microsoft.com/office/officeart/2018/2/layout/IconCircleList"/>
    <dgm:cxn modelId="{BDB8245B-0F41-47BE-AEDE-EA024E71EABA}" type="presParOf" srcId="{7245864F-E2EB-4E81-B4EF-19D4DCE1CE11}" destId="{7742D82D-89D6-478E-92AB-4D3253F170FA}" srcOrd="1" destOrd="0" presId="urn:microsoft.com/office/officeart/2018/2/layout/IconCircleList"/>
    <dgm:cxn modelId="{21E9F8CB-9B32-4410-B175-1DFF96DC0D6A}" type="presParOf" srcId="{7245864F-E2EB-4E81-B4EF-19D4DCE1CE11}" destId="{34E3E1BC-7027-4E8D-ADFB-0AAEA34486BE}" srcOrd="2" destOrd="0" presId="urn:microsoft.com/office/officeart/2018/2/layout/IconCircleList"/>
    <dgm:cxn modelId="{C53107E0-C5A0-43C5-99AA-305A8C4AA6CF}" type="presParOf" srcId="{7245864F-E2EB-4E81-B4EF-19D4DCE1CE11}" destId="{65C22836-DD17-4BE2-B7BD-3F9ECAD3F34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C3F91A-1460-4B71-938A-DD3A23BB8448}" type="doc">
      <dgm:prSet loTypeId="urn:microsoft.com/office/officeart/2018/2/layout/IconVerticalSolid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8F554DE-1DDF-4A18-93EC-04E9494BCD4A}">
      <dgm:prSet/>
      <dgm:spPr/>
      <dgm:t>
        <a:bodyPr/>
        <a:lstStyle/>
        <a:p>
          <a:pPr>
            <a:lnSpc>
              <a:spcPct val="100000"/>
            </a:lnSpc>
          </a:pPr>
          <a:r>
            <a:rPr lang="en-US"/>
            <a:t>Benjamin Franklin was a prolific serial inventor</a:t>
          </a:r>
        </a:p>
      </dgm:t>
    </dgm:pt>
    <dgm:pt modelId="{9378E588-7D79-43B9-85F5-DAAAF637E83C}" type="parTrans" cxnId="{76D3C49F-B7F4-43D8-A762-B861E1F205EB}">
      <dgm:prSet/>
      <dgm:spPr/>
      <dgm:t>
        <a:bodyPr/>
        <a:lstStyle/>
        <a:p>
          <a:endParaRPr lang="en-US"/>
        </a:p>
      </dgm:t>
    </dgm:pt>
    <dgm:pt modelId="{00336A50-4D0E-47BC-953F-7915060FCE44}" type="sibTrans" cxnId="{76D3C49F-B7F4-43D8-A762-B861E1F205EB}">
      <dgm:prSet/>
      <dgm:spPr/>
      <dgm:t>
        <a:bodyPr/>
        <a:lstStyle/>
        <a:p>
          <a:endParaRPr lang="en-US"/>
        </a:p>
      </dgm:t>
    </dgm:pt>
    <dgm:pt modelId="{9E9B1B5F-AB57-4E8F-AA9E-EA2727750E5A}">
      <dgm:prSet/>
      <dgm:spPr/>
      <dgm:t>
        <a:bodyPr/>
        <a:lstStyle/>
        <a:p>
          <a:pPr>
            <a:lnSpc>
              <a:spcPct val="100000"/>
            </a:lnSpc>
          </a:pPr>
          <a:r>
            <a:rPr lang="en-US"/>
            <a:t>Franklin was an early proponent of CBE</a:t>
          </a:r>
        </a:p>
      </dgm:t>
    </dgm:pt>
    <dgm:pt modelId="{2208121D-A79F-4D44-954C-ED5BCFAD5637}" type="parTrans" cxnId="{D2C0E20D-86E5-48E1-8F45-C4F68DBBD1EC}">
      <dgm:prSet/>
      <dgm:spPr/>
      <dgm:t>
        <a:bodyPr/>
        <a:lstStyle/>
        <a:p>
          <a:endParaRPr lang="en-US"/>
        </a:p>
      </dgm:t>
    </dgm:pt>
    <dgm:pt modelId="{2005782C-50CC-499D-9D66-3CC13A2E71D4}" type="sibTrans" cxnId="{D2C0E20D-86E5-48E1-8F45-C4F68DBBD1EC}">
      <dgm:prSet/>
      <dgm:spPr/>
      <dgm:t>
        <a:bodyPr/>
        <a:lstStyle/>
        <a:p>
          <a:endParaRPr lang="en-US"/>
        </a:p>
      </dgm:t>
    </dgm:pt>
    <dgm:pt modelId="{877D2C38-FF2E-496C-B74E-89F4C6D18641}">
      <dgm:prSet/>
      <dgm:spPr/>
      <dgm:t>
        <a:bodyPr/>
        <a:lstStyle/>
        <a:p>
          <a:pPr>
            <a:lnSpc>
              <a:spcPct val="100000"/>
            </a:lnSpc>
          </a:pPr>
          <a:r>
            <a:rPr lang="en-US"/>
            <a:t>The pace of advancement in technology dictates that we move as fast as the industry</a:t>
          </a:r>
        </a:p>
      </dgm:t>
    </dgm:pt>
    <dgm:pt modelId="{F22B0D7E-CF48-4720-8A2F-13CABF526044}" type="parTrans" cxnId="{92C7E7C3-74D9-418F-9787-B2E6B2C7548D}">
      <dgm:prSet/>
      <dgm:spPr/>
      <dgm:t>
        <a:bodyPr/>
        <a:lstStyle/>
        <a:p>
          <a:endParaRPr lang="en-US"/>
        </a:p>
      </dgm:t>
    </dgm:pt>
    <dgm:pt modelId="{D1332572-E75D-4958-B0E3-3B2348627B59}" type="sibTrans" cxnId="{92C7E7C3-74D9-418F-9787-B2E6B2C7548D}">
      <dgm:prSet/>
      <dgm:spPr/>
      <dgm:t>
        <a:bodyPr/>
        <a:lstStyle/>
        <a:p>
          <a:endParaRPr lang="en-US"/>
        </a:p>
      </dgm:t>
    </dgm:pt>
    <dgm:pt modelId="{26FEA468-4B85-4A81-85D3-326C6685BA0D}">
      <dgm:prSet/>
      <dgm:spPr/>
      <dgm:t>
        <a:bodyPr/>
        <a:lstStyle/>
        <a:p>
          <a:pPr>
            <a:lnSpc>
              <a:spcPct val="100000"/>
            </a:lnSpc>
          </a:pPr>
          <a:r>
            <a:rPr lang="en-US"/>
            <a:t>Lessons learned and applied from the workplace will build the nation 						</a:t>
          </a:r>
        </a:p>
      </dgm:t>
    </dgm:pt>
    <dgm:pt modelId="{5B9A8292-FB2B-41CC-BEAF-2E8E0E1823FF}" type="parTrans" cxnId="{89838102-784F-4F56-8227-51700BF1EF5E}">
      <dgm:prSet/>
      <dgm:spPr/>
      <dgm:t>
        <a:bodyPr/>
        <a:lstStyle/>
        <a:p>
          <a:endParaRPr lang="en-US"/>
        </a:p>
      </dgm:t>
    </dgm:pt>
    <dgm:pt modelId="{63B0EEC1-86D4-4A29-8091-0FE0CCE93D00}" type="sibTrans" cxnId="{89838102-784F-4F56-8227-51700BF1EF5E}">
      <dgm:prSet/>
      <dgm:spPr/>
      <dgm:t>
        <a:bodyPr/>
        <a:lstStyle/>
        <a:p>
          <a:endParaRPr lang="en-US"/>
        </a:p>
      </dgm:t>
    </dgm:pt>
    <dgm:pt modelId="{5C4B5D4B-86CC-4A99-9BF0-C79703FE354B}" type="pres">
      <dgm:prSet presAssocID="{D6C3F91A-1460-4B71-938A-DD3A23BB8448}" presName="root" presStyleCnt="0">
        <dgm:presLayoutVars>
          <dgm:dir/>
          <dgm:resizeHandles val="exact"/>
        </dgm:presLayoutVars>
      </dgm:prSet>
      <dgm:spPr/>
    </dgm:pt>
    <dgm:pt modelId="{2B581B7A-69B8-4AF3-B50E-D5A0BDE61C2A}" type="pres">
      <dgm:prSet presAssocID="{A8F554DE-1DDF-4A18-93EC-04E9494BCD4A}" presName="compNode" presStyleCnt="0"/>
      <dgm:spPr/>
    </dgm:pt>
    <dgm:pt modelId="{983A5D79-CAD4-40D9-8451-ECA4685A03AB}" type="pres">
      <dgm:prSet presAssocID="{A8F554DE-1DDF-4A18-93EC-04E9494BCD4A}" presName="bgRect" presStyleLbl="bgShp" presStyleIdx="0" presStyleCnt="4"/>
      <dgm:spPr/>
    </dgm:pt>
    <dgm:pt modelId="{49EDCF5E-4499-44F4-94AB-0E15ED00058E}" type="pres">
      <dgm:prSet presAssocID="{A8F554DE-1DDF-4A18-93EC-04E9494BCD4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bulb"/>
        </a:ext>
      </dgm:extLst>
    </dgm:pt>
    <dgm:pt modelId="{1B560A0B-2D59-449E-8550-DA00C9F85EE6}" type="pres">
      <dgm:prSet presAssocID="{A8F554DE-1DDF-4A18-93EC-04E9494BCD4A}" presName="spaceRect" presStyleCnt="0"/>
      <dgm:spPr/>
    </dgm:pt>
    <dgm:pt modelId="{AD2C198B-465D-4BBF-8FBA-C2C63D53BB41}" type="pres">
      <dgm:prSet presAssocID="{A8F554DE-1DDF-4A18-93EC-04E9494BCD4A}" presName="parTx" presStyleLbl="revTx" presStyleIdx="0" presStyleCnt="4">
        <dgm:presLayoutVars>
          <dgm:chMax val="0"/>
          <dgm:chPref val="0"/>
        </dgm:presLayoutVars>
      </dgm:prSet>
      <dgm:spPr/>
    </dgm:pt>
    <dgm:pt modelId="{93D3E736-17F6-43BA-8279-741000BDC308}" type="pres">
      <dgm:prSet presAssocID="{00336A50-4D0E-47BC-953F-7915060FCE44}" presName="sibTrans" presStyleCnt="0"/>
      <dgm:spPr/>
    </dgm:pt>
    <dgm:pt modelId="{B1B1A635-B735-49CB-8DC8-AD6F1DC6C763}" type="pres">
      <dgm:prSet presAssocID="{9E9B1B5F-AB57-4E8F-AA9E-EA2727750E5A}" presName="compNode" presStyleCnt="0"/>
      <dgm:spPr/>
    </dgm:pt>
    <dgm:pt modelId="{E1E46B95-C040-4074-ACA9-4DACBCC8FB4C}" type="pres">
      <dgm:prSet presAssocID="{9E9B1B5F-AB57-4E8F-AA9E-EA2727750E5A}" presName="bgRect" presStyleLbl="bgShp" presStyleIdx="1" presStyleCnt="4"/>
      <dgm:spPr/>
    </dgm:pt>
    <dgm:pt modelId="{A42354CC-A146-4DA3-8004-2E9BD26A8D2A}" type="pres">
      <dgm:prSet presAssocID="{9E9B1B5F-AB57-4E8F-AA9E-EA2727750E5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A19336F9-64F1-4C6F-A442-487B4E6A7C26}" type="pres">
      <dgm:prSet presAssocID="{9E9B1B5F-AB57-4E8F-AA9E-EA2727750E5A}" presName="spaceRect" presStyleCnt="0"/>
      <dgm:spPr/>
    </dgm:pt>
    <dgm:pt modelId="{B587E8B8-9CFD-41AC-82F9-B3DC5EB9D5EB}" type="pres">
      <dgm:prSet presAssocID="{9E9B1B5F-AB57-4E8F-AA9E-EA2727750E5A}" presName="parTx" presStyleLbl="revTx" presStyleIdx="1" presStyleCnt="4">
        <dgm:presLayoutVars>
          <dgm:chMax val="0"/>
          <dgm:chPref val="0"/>
        </dgm:presLayoutVars>
      </dgm:prSet>
      <dgm:spPr/>
    </dgm:pt>
    <dgm:pt modelId="{CA9FE0E6-5416-41C9-BF6F-9A6D5A247CDD}" type="pres">
      <dgm:prSet presAssocID="{2005782C-50CC-499D-9D66-3CC13A2E71D4}" presName="sibTrans" presStyleCnt="0"/>
      <dgm:spPr/>
    </dgm:pt>
    <dgm:pt modelId="{2FE6914F-F287-4CE8-8F3A-25BD65251A21}" type="pres">
      <dgm:prSet presAssocID="{877D2C38-FF2E-496C-B74E-89F4C6D18641}" presName="compNode" presStyleCnt="0"/>
      <dgm:spPr/>
    </dgm:pt>
    <dgm:pt modelId="{E7BF5A4E-45E7-47B1-B263-9CFF905A2C4A}" type="pres">
      <dgm:prSet presAssocID="{877D2C38-FF2E-496C-B74E-89F4C6D18641}" presName="bgRect" presStyleLbl="bgShp" presStyleIdx="2" presStyleCnt="4"/>
      <dgm:spPr/>
    </dgm:pt>
    <dgm:pt modelId="{3D97DFF6-7E8B-4D31-82BE-4102C5DA79B1}" type="pres">
      <dgm:prSet presAssocID="{877D2C38-FF2E-496C-B74E-89F4C6D1864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93FECA21-ACB8-4D11-9CDA-7D6B0DFABBE2}" type="pres">
      <dgm:prSet presAssocID="{877D2C38-FF2E-496C-B74E-89F4C6D18641}" presName="spaceRect" presStyleCnt="0"/>
      <dgm:spPr/>
    </dgm:pt>
    <dgm:pt modelId="{2CE7E8A5-E8B1-450E-92F4-F74C3ECA5ACE}" type="pres">
      <dgm:prSet presAssocID="{877D2C38-FF2E-496C-B74E-89F4C6D18641}" presName="parTx" presStyleLbl="revTx" presStyleIdx="2" presStyleCnt="4">
        <dgm:presLayoutVars>
          <dgm:chMax val="0"/>
          <dgm:chPref val="0"/>
        </dgm:presLayoutVars>
      </dgm:prSet>
      <dgm:spPr/>
    </dgm:pt>
    <dgm:pt modelId="{4369AD5F-56B6-4313-A359-8FA97E34F8F0}" type="pres">
      <dgm:prSet presAssocID="{D1332572-E75D-4958-B0E3-3B2348627B59}" presName="sibTrans" presStyleCnt="0"/>
      <dgm:spPr/>
    </dgm:pt>
    <dgm:pt modelId="{BA1EFDA4-EBF5-48C3-A3B8-E1C94E1CCAB1}" type="pres">
      <dgm:prSet presAssocID="{26FEA468-4B85-4A81-85D3-326C6685BA0D}" presName="compNode" presStyleCnt="0"/>
      <dgm:spPr/>
    </dgm:pt>
    <dgm:pt modelId="{9C9C0481-2DD8-4E7C-8A13-D8515F59B5DF}" type="pres">
      <dgm:prSet presAssocID="{26FEA468-4B85-4A81-85D3-326C6685BA0D}" presName="bgRect" presStyleLbl="bgShp" presStyleIdx="3" presStyleCnt="4"/>
      <dgm:spPr/>
    </dgm:pt>
    <dgm:pt modelId="{4D2871AF-C790-40AF-B7C9-088507770BD0}" type="pres">
      <dgm:prSet presAssocID="{26FEA468-4B85-4A81-85D3-326C6685BA0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0A6D152C-EC6B-4BA7-AE08-F3827189BD75}" type="pres">
      <dgm:prSet presAssocID="{26FEA468-4B85-4A81-85D3-326C6685BA0D}" presName="spaceRect" presStyleCnt="0"/>
      <dgm:spPr/>
    </dgm:pt>
    <dgm:pt modelId="{EBADBC54-A53A-4109-88CA-3D960F03136B}" type="pres">
      <dgm:prSet presAssocID="{26FEA468-4B85-4A81-85D3-326C6685BA0D}" presName="parTx" presStyleLbl="revTx" presStyleIdx="3" presStyleCnt="4">
        <dgm:presLayoutVars>
          <dgm:chMax val="0"/>
          <dgm:chPref val="0"/>
        </dgm:presLayoutVars>
      </dgm:prSet>
      <dgm:spPr/>
    </dgm:pt>
  </dgm:ptLst>
  <dgm:cxnLst>
    <dgm:cxn modelId="{89838102-784F-4F56-8227-51700BF1EF5E}" srcId="{D6C3F91A-1460-4B71-938A-DD3A23BB8448}" destId="{26FEA468-4B85-4A81-85D3-326C6685BA0D}" srcOrd="3" destOrd="0" parTransId="{5B9A8292-FB2B-41CC-BEAF-2E8E0E1823FF}" sibTransId="{63B0EEC1-86D4-4A29-8091-0FE0CCE93D00}"/>
    <dgm:cxn modelId="{D2C0E20D-86E5-48E1-8F45-C4F68DBBD1EC}" srcId="{D6C3F91A-1460-4B71-938A-DD3A23BB8448}" destId="{9E9B1B5F-AB57-4E8F-AA9E-EA2727750E5A}" srcOrd="1" destOrd="0" parTransId="{2208121D-A79F-4D44-954C-ED5BCFAD5637}" sibTransId="{2005782C-50CC-499D-9D66-3CC13A2E71D4}"/>
    <dgm:cxn modelId="{D05F9733-0454-447F-A380-2C586E96B4B9}" type="presOf" srcId="{9E9B1B5F-AB57-4E8F-AA9E-EA2727750E5A}" destId="{B587E8B8-9CFD-41AC-82F9-B3DC5EB9D5EB}" srcOrd="0" destOrd="0" presId="urn:microsoft.com/office/officeart/2018/2/layout/IconVerticalSolidList"/>
    <dgm:cxn modelId="{2DEBD837-9FC5-4931-95BF-9C4723E036CA}" type="presOf" srcId="{A8F554DE-1DDF-4A18-93EC-04E9494BCD4A}" destId="{AD2C198B-465D-4BBF-8FBA-C2C63D53BB41}" srcOrd="0" destOrd="0" presId="urn:microsoft.com/office/officeart/2018/2/layout/IconVerticalSolidList"/>
    <dgm:cxn modelId="{39020873-8C5C-45A4-B154-0EA8082D536B}" type="presOf" srcId="{D6C3F91A-1460-4B71-938A-DD3A23BB8448}" destId="{5C4B5D4B-86CC-4A99-9BF0-C79703FE354B}" srcOrd="0" destOrd="0" presId="urn:microsoft.com/office/officeart/2018/2/layout/IconVerticalSolidList"/>
    <dgm:cxn modelId="{E3DB548F-EFDD-4BBB-9044-7C5365B57AF6}" type="presOf" srcId="{877D2C38-FF2E-496C-B74E-89F4C6D18641}" destId="{2CE7E8A5-E8B1-450E-92F4-F74C3ECA5ACE}" srcOrd="0" destOrd="0" presId="urn:microsoft.com/office/officeart/2018/2/layout/IconVerticalSolidList"/>
    <dgm:cxn modelId="{76D3C49F-B7F4-43D8-A762-B861E1F205EB}" srcId="{D6C3F91A-1460-4B71-938A-DD3A23BB8448}" destId="{A8F554DE-1DDF-4A18-93EC-04E9494BCD4A}" srcOrd="0" destOrd="0" parTransId="{9378E588-7D79-43B9-85F5-DAAAF637E83C}" sibTransId="{00336A50-4D0E-47BC-953F-7915060FCE44}"/>
    <dgm:cxn modelId="{376F24B4-F632-4638-93FE-8ABB120E36A6}" type="presOf" srcId="{26FEA468-4B85-4A81-85D3-326C6685BA0D}" destId="{EBADBC54-A53A-4109-88CA-3D960F03136B}" srcOrd="0" destOrd="0" presId="urn:microsoft.com/office/officeart/2018/2/layout/IconVerticalSolidList"/>
    <dgm:cxn modelId="{92C7E7C3-74D9-418F-9787-B2E6B2C7548D}" srcId="{D6C3F91A-1460-4B71-938A-DD3A23BB8448}" destId="{877D2C38-FF2E-496C-B74E-89F4C6D18641}" srcOrd="2" destOrd="0" parTransId="{F22B0D7E-CF48-4720-8A2F-13CABF526044}" sibTransId="{D1332572-E75D-4958-B0E3-3B2348627B59}"/>
    <dgm:cxn modelId="{90435BD2-6F00-4431-85C6-17B169C8986D}" type="presParOf" srcId="{5C4B5D4B-86CC-4A99-9BF0-C79703FE354B}" destId="{2B581B7A-69B8-4AF3-B50E-D5A0BDE61C2A}" srcOrd="0" destOrd="0" presId="urn:microsoft.com/office/officeart/2018/2/layout/IconVerticalSolidList"/>
    <dgm:cxn modelId="{F492E772-0BC1-4398-96FE-8C3C3250CCB9}" type="presParOf" srcId="{2B581B7A-69B8-4AF3-B50E-D5A0BDE61C2A}" destId="{983A5D79-CAD4-40D9-8451-ECA4685A03AB}" srcOrd="0" destOrd="0" presId="urn:microsoft.com/office/officeart/2018/2/layout/IconVerticalSolidList"/>
    <dgm:cxn modelId="{716971C9-BD96-42AD-A394-4449448058E8}" type="presParOf" srcId="{2B581B7A-69B8-4AF3-B50E-D5A0BDE61C2A}" destId="{49EDCF5E-4499-44F4-94AB-0E15ED00058E}" srcOrd="1" destOrd="0" presId="urn:microsoft.com/office/officeart/2018/2/layout/IconVerticalSolidList"/>
    <dgm:cxn modelId="{4C101982-15A4-4C5D-90A9-C0FA2B1ACCE8}" type="presParOf" srcId="{2B581B7A-69B8-4AF3-B50E-D5A0BDE61C2A}" destId="{1B560A0B-2D59-449E-8550-DA00C9F85EE6}" srcOrd="2" destOrd="0" presId="urn:microsoft.com/office/officeart/2018/2/layout/IconVerticalSolidList"/>
    <dgm:cxn modelId="{59ACF03D-E6C4-4FF5-BA3B-2026694034DF}" type="presParOf" srcId="{2B581B7A-69B8-4AF3-B50E-D5A0BDE61C2A}" destId="{AD2C198B-465D-4BBF-8FBA-C2C63D53BB41}" srcOrd="3" destOrd="0" presId="urn:microsoft.com/office/officeart/2018/2/layout/IconVerticalSolidList"/>
    <dgm:cxn modelId="{5E7D70F0-06D1-4564-B8FE-888D2F32D612}" type="presParOf" srcId="{5C4B5D4B-86CC-4A99-9BF0-C79703FE354B}" destId="{93D3E736-17F6-43BA-8279-741000BDC308}" srcOrd="1" destOrd="0" presId="urn:microsoft.com/office/officeart/2018/2/layout/IconVerticalSolidList"/>
    <dgm:cxn modelId="{4B70D0E9-2B48-4A57-A2AF-18327D7501EF}" type="presParOf" srcId="{5C4B5D4B-86CC-4A99-9BF0-C79703FE354B}" destId="{B1B1A635-B735-49CB-8DC8-AD6F1DC6C763}" srcOrd="2" destOrd="0" presId="urn:microsoft.com/office/officeart/2018/2/layout/IconVerticalSolidList"/>
    <dgm:cxn modelId="{53293F0C-8F08-41AC-9301-CC444FDF49E5}" type="presParOf" srcId="{B1B1A635-B735-49CB-8DC8-AD6F1DC6C763}" destId="{E1E46B95-C040-4074-ACA9-4DACBCC8FB4C}" srcOrd="0" destOrd="0" presId="urn:microsoft.com/office/officeart/2018/2/layout/IconVerticalSolidList"/>
    <dgm:cxn modelId="{0D473684-957E-4652-92D0-85B4786A3534}" type="presParOf" srcId="{B1B1A635-B735-49CB-8DC8-AD6F1DC6C763}" destId="{A42354CC-A146-4DA3-8004-2E9BD26A8D2A}" srcOrd="1" destOrd="0" presId="urn:microsoft.com/office/officeart/2018/2/layout/IconVerticalSolidList"/>
    <dgm:cxn modelId="{31310D2C-4E4B-432B-9346-08C062E28C85}" type="presParOf" srcId="{B1B1A635-B735-49CB-8DC8-AD6F1DC6C763}" destId="{A19336F9-64F1-4C6F-A442-487B4E6A7C26}" srcOrd="2" destOrd="0" presId="urn:microsoft.com/office/officeart/2018/2/layout/IconVerticalSolidList"/>
    <dgm:cxn modelId="{DAED0CA3-60F4-4EB6-ABBC-4FA160F4F52E}" type="presParOf" srcId="{B1B1A635-B735-49CB-8DC8-AD6F1DC6C763}" destId="{B587E8B8-9CFD-41AC-82F9-B3DC5EB9D5EB}" srcOrd="3" destOrd="0" presId="urn:microsoft.com/office/officeart/2018/2/layout/IconVerticalSolidList"/>
    <dgm:cxn modelId="{F3805693-B2F6-4BD7-844C-8F87AD21B60D}" type="presParOf" srcId="{5C4B5D4B-86CC-4A99-9BF0-C79703FE354B}" destId="{CA9FE0E6-5416-41C9-BF6F-9A6D5A247CDD}" srcOrd="3" destOrd="0" presId="urn:microsoft.com/office/officeart/2018/2/layout/IconVerticalSolidList"/>
    <dgm:cxn modelId="{2AA72C19-B06C-43AE-8D3D-075EC7639662}" type="presParOf" srcId="{5C4B5D4B-86CC-4A99-9BF0-C79703FE354B}" destId="{2FE6914F-F287-4CE8-8F3A-25BD65251A21}" srcOrd="4" destOrd="0" presId="urn:microsoft.com/office/officeart/2018/2/layout/IconVerticalSolidList"/>
    <dgm:cxn modelId="{2F23F1E9-9682-43FA-AFCC-73E1EF8C1D8C}" type="presParOf" srcId="{2FE6914F-F287-4CE8-8F3A-25BD65251A21}" destId="{E7BF5A4E-45E7-47B1-B263-9CFF905A2C4A}" srcOrd="0" destOrd="0" presId="urn:microsoft.com/office/officeart/2018/2/layout/IconVerticalSolidList"/>
    <dgm:cxn modelId="{9CD7180F-1569-4F15-9611-160231971E3C}" type="presParOf" srcId="{2FE6914F-F287-4CE8-8F3A-25BD65251A21}" destId="{3D97DFF6-7E8B-4D31-82BE-4102C5DA79B1}" srcOrd="1" destOrd="0" presId="urn:microsoft.com/office/officeart/2018/2/layout/IconVerticalSolidList"/>
    <dgm:cxn modelId="{34962AE8-3A53-45B8-93F3-AC6970A9A466}" type="presParOf" srcId="{2FE6914F-F287-4CE8-8F3A-25BD65251A21}" destId="{93FECA21-ACB8-4D11-9CDA-7D6B0DFABBE2}" srcOrd="2" destOrd="0" presId="urn:microsoft.com/office/officeart/2018/2/layout/IconVerticalSolidList"/>
    <dgm:cxn modelId="{E3270E5A-8210-433D-AE74-53CAC7489534}" type="presParOf" srcId="{2FE6914F-F287-4CE8-8F3A-25BD65251A21}" destId="{2CE7E8A5-E8B1-450E-92F4-F74C3ECA5ACE}" srcOrd="3" destOrd="0" presId="urn:microsoft.com/office/officeart/2018/2/layout/IconVerticalSolidList"/>
    <dgm:cxn modelId="{EF70783D-597A-40A2-9A3D-C979867AAEE3}" type="presParOf" srcId="{5C4B5D4B-86CC-4A99-9BF0-C79703FE354B}" destId="{4369AD5F-56B6-4313-A359-8FA97E34F8F0}" srcOrd="5" destOrd="0" presId="urn:microsoft.com/office/officeart/2018/2/layout/IconVerticalSolidList"/>
    <dgm:cxn modelId="{5FEF1C88-C6DC-4718-B5FA-06EF88C15B70}" type="presParOf" srcId="{5C4B5D4B-86CC-4A99-9BF0-C79703FE354B}" destId="{BA1EFDA4-EBF5-48C3-A3B8-E1C94E1CCAB1}" srcOrd="6" destOrd="0" presId="urn:microsoft.com/office/officeart/2018/2/layout/IconVerticalSolidList"/>
    <dgm:cxn modelId="{C1F9ECBE-D8DD-4F00-BED7-E6058E0445CE}" type="presParOf" srcId="{BA1EFDA4-EBF5-48C3-A3B8-E1C94E1CCAB1}" destId="{9C9C0481-2DD8-4E7C-8A13-D8515F59B5DF}" srcOrd="0" destOrd="0" presId="urn:microsoft.com/office/officeart/2018/2/layout/IconVerticalSolidList"/>
    <dgm:cxn modelId="{6DBA9F2B-594F-4997-8F71-B935FB5F8365}" type="presParOf" srcId="{BA1EFDA4-EBF5-48C3-A3B8-E1C94E1CCAB1}" destId="{4D2871AF-C790-40AF-B7C9-088507770BD0}" srcOrd="1" destOrd="0" presId="urn:microsoft.com/office/officeart/2018/2/layout/IconVerticalSolidList"/>
    <dgm:cxn modelId="{E21CDCEA-5266-4828-9308-3CC3B1790E15}" type="presParOf" srcId="{BA1EFDA4-EBF5-48C3-A3B8-E1C94E1CCAB1}" destId="{0A6D152C-EC6B-4BA7-AE08-F3827189BD75}" srcOrd="2" destOrd="0" presId="urn:microsoft.com/office/officeart/2018/2/layout/IconVerticalSolidList"/>
    <dgm:cxn modelId="{F23DF2CD-B9AF-4283-8A7D-24721C0376D5}" type="presParOf" srcId="{BA1EFDA4-EBF5-48C3-A3B8-E1C94E1CCAB1}" destId="{EBADBC54-A53A-4109-88CA-3D960F03136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EE909-AFFD-43CD-B1A6-82B1C4731146}">
      <dsp:nvSpPr>
        <dsp:cNvPr id="0" name=""/>
        <dsp:cNvSpPr/>
      </dsp:nvSpPr>
      <dsp:spPr>
        <a:xfrm>
          <a:off x="0" y="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7046E2-73AD-427B-8661-041C6E82A0AC}">
      <dsp:nvSpPr>
        <dsp:cNvPr id="0" name=""/>
        <dsp:cNvSpPr/>
      </dsp:nvSpPr>
      <dsp:spPr>
        <a:xfrm>
          <a:off x="0" y="0"/>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TENCO Workforce Investment Board has 19 pages with an average of 40 jobs per page of open job listings in the Ashland area (That’s 740 jobs!).</a:t>
          </a:r>
        </a:p>
      </dsp:txBody>
      <dsp:txXfrm>
        <a:off x="0" y="0"/>
        <a:ext cx="6263640" cy="688085"/>
      </dsp:txXfrm>
    </dsp:sp>
    <dsp:sp modelId="{17B7B968-D629-4FDA-9980-2CF60351C519}">
      <dsp:nvSpPr>
        <dsp:cNvPr id="0" name=""/>
        <dsp:cNvSpPr/>
      </dsp:nvSpPr>
      <dsp:spPr>
        <a:xfrm>
          <a:off x="0" y="688085"/>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78E7AA-645A-40AC-9EB3-A6512FA08E7F}">
      <dsp:nvSpPr>
        <dsp:cNvPr id="0" name=""/>
        <dsp:cNvSpPr/>
      </dsp:nvSpPr>
      <dsp:spPr>
        <a:xfrm>
          <a:off x="0" y="688085"/>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p>
      </dsp:txBody>
      <dsp:txXfrm>
        <a:off x="0" y="688085"/>
        <a:ext cx="6263640" cy="688085"/>
      </dsp:txXfrm>
    </dsp:sp>
    <dsp:sp modelId="{95737BC5-33BE-4ED9-BBB4-ECED230D052E}">
      <dsp:nvSpPr>
        <dsp:cNvPr id="0" name=""/>
        <dsp:cNvSpPr/>
      </dsp:nvSpPr>
      <dsp:spPr>
        <a:xfrm>
          <a:off x="0" y="1376171"/>
          <a:ext cx="626364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377054-6AEA-498B-A141-279A6D4BBEBE}">
      <dsp:nvSpPr>
        <dsp:cNvPr id="0" name=""/>
        <dsp:cNvSpPr/>
      </dsp:nvSpPr>
      <dsp:spPr>
        <a:xfrm>
          <a:off x="0" y="1376171"/>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Unemployment Rate   August 2022</a:t>
          </a:r>
        </a:p>
      </dsp:txBody>
      <dsp:txXfrm>
        <a:off x="0" y="1376171"/>
        <a:ext cx="6263640" cy="688085"/>
      </dsp:txXfrm>
    </dsp:sp>
    <dsp:sp modelId="{7C542DE1-3405-41CB-92B9-8FE48D131559}">
      <dsp:nvSpPr>
        <dsp:cNvPr id="0" name=""/>
        <dsp:cNvSpPr/>
      </dsp:nvSpPr>
      <dsp:spPr>
        <a:xfrm>
          <a:off x="0" y="2064257"/>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B13FF0-2E7A-4EB5-A868-02FFE3A5BA2E}">
      <dsp:nvSpPr>
        <dsp:cNvPr id="0" name=""/>
        <dsp:cNvSpPr/>
      </dsp:nvSpPr>
      <dsp:spPr>
        <a:xfrm>
          <a:off x="0" y="2064257"/>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Boyd County KY 		5.60% 			</a:t>
          </a:r>
        </a:p>
      </dsp:txBody>
      <dsp:txXfrm>
        <a:off x="0" y="2064257"/>
        <a:ext cx="6263640" cy="688085"/>
      </dsp:txXfrm>
    </dsp:sp>
    <dsp:sp modelId="{52634DF0-8CE3-4A7E-AF2B-ECC135E08953}">
      <dsp:nvSpPr>
        <dsp:cNvPr id="0" name=""/>
        <dsp:cNvSpPr/>
      </dsp:nvSpPr>
      <dsp:spPr>
        <a:xfrm>
          <a:off x="0" y="2752343"/>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7A02DE-A60C-4F95-AB25-26A9BC9E634F}">
      <dsp:nvSpPr>
        <dsp:cNvPr id="0" name=""/>
        <dsp:cNvSpPr/>
      </dsp:nvSpPr>
      <dsp:spPr>
        <a:xfrm>
          <a:off x="0" y="2752343"/>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Greenup County 		5.90%</a:t>
          </a:r>
        </a:p>
      </dsp:txBody>
      <dsp:txXfrm>
        <a:off x="0" y="2752343"/>
        <a:ext cx="6263640" cy="688085"/>
      </dsp:txXfrm>
    </dsp:sp>
    <dsp:sp modelId="{3CE873FC-1B18-4FED-8D86-76E84FBBAD8D}">
      <dsp:nvSpPr>
        <dsp:cNvPr id="0" name=""/>
        <dsp:cNvSpPr/>
      </dsp:nvSpPr>
      <dsp:spPr>
        <a:xfrm>
          <a:off x="0" y="344043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C1D8E-A48B-4B8B-A9E5-168ECDBE4AC8}">
      <dsp:nvSpPr>
        <dsp:cNvPr id="0" name=""/>
        <dsp:cNvSpPr/>
      </dsp:nvSpPr>
      <dsp:spPr>
        <a:xfrm>
          <a:off x="0" y="3440429"/>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Carter County		7.90%</a:t>
          </a:r>
        </a:p>
      </dsp:txBody>
      <dsp:txXfrm>
        <a:off x="0" y="3440429"/>
        <a:ext cx="6263640" cy="688085"/>
      </dsp:txXfrm>
    </dsp:sp>
    <dsp:sp modelId="{776FF96F-42E4-4AF1-B481-2752EA452520}">
      <dsp:nvSpPr>
        <dsp:cNvPr id="0" name=""/>
        <dsp:cNvSpPr/>
      </dsp:nvSpPr>
      <dsp:spPr>
        <a:xfrm>
          <a:off x="0" y="4128515"/>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C8520F-04D9-4AF4-B927-FB02F2A9CBAD}">
      <dsp:nvSpPr>
        <dsp:cNvPr id="0" name=""/>
        <dsp:cNvSpPr/>
      </dsp:nvSpPr>
      <dsp:spPr>
        <a:xfrm>
          <a:off x="0" y="4128515"/>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Kentucky		3.80%</a:t>
          </a:r>
        </a:p>
      </dsp:txBody>
      <dsp:txXfrm>
        <a:off x="0" y="4128515"/>
        <a:ext cx="6263640" cy="688085"/>
      </dsp:txXfrm>
    </dsp:sp>
    <dsp:sp modelId="{6AB4A51C-42D3-4A7C-839C-ADE0B89D3041}">
      <dsp:nvSpPr>
        <dsp:cNvPr id="0" name=""/>
        <dsp:cNvSpPr/>
      </dsp:nvSpPr>
      <dsp:spPr>
        <a:xfrm>
          <a:off x="0" y="4816601"/>
          <a:ext cx="626364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FF77D-FFDF-46D7-A310-96672227EFA2}">
      <dsp:nvSpPr>
        <dsp:cNvPr id="0" name=""/>
        <dsp:cNvSpPr/>
      </dsp:nvSpPr>
      <dsp:spPr>
        <a:xfrm>
          <a:off x="0" y="4816601"/>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United States		3.50%</a:t>
          </a:r>
        </a:p>
      </dsp:txBody>
      <dsp:txXfrm>
        <a:off x="0" y="4816601"/>
        <a:ext cx="6263640" cy="688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B6967-12CE-4B72-B752-E3D31882F015}">
      <dsp:nvSpPr>
        <dsp:cNvPr id="0" name=""/>
        <dsp:cNvSpPr/>
      </dsp:nvSpPr>
      <dsp:spPr>
        <a:xfrm>
          <a:off x="0" y="55268"/>
          <a:ext cx="9534236" cy="479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Health Care Professional		            Nurses, Clinical Manager</a:t>
          </a:r>
        </a:p>
      </dsp:txBody>
      <dsp:txXfrm>
        <a:off x="23417" y="78685"/>
        <a:ext cx="9487402" cy="432866"/>
      </dsp:txXfrm>
    </dsp:sp>
    <dsp:sp modelId="{A9CF4FD1-63DE-4FD4-A944-1A2E899E8EF6}">
      <dsp:nvSpPr>
        <dsp:cNvPr id="0" name=""/>
        <dsp:cNvSpPr/>
      </dsp:nvSpPr>
      <dsp:spPr>
        <a:xfrm>
          <a:off x="0" y="592569"/>
          <a:ext cx="9534236" cy="4797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Environmental Technicians 		                    Accountant</a:t>
          </a:r>
        </a:p>
      </dsp:txBody>
      <dsp:txXfrm>
        <a:off x="23417" y="615986"/>
        <a:ext cx="9487402" cy="432866"/>
      </dsp:txXfrm>
    </dsp:sp>
    <dsp:sp modelId="{D7680701-BEE0-49E0-B1C3-B9547697717B}">
      <dsp:nvSpPr>
        <dsp:cNvPr id="0" name=""/>
        <dsp:cNvSpPr/>
      </dsp:nvSpPr>
      <dsp:spPr>
        <a:xfrm>
          <a:off x="0" y="1129869"/>
          <a:ext cx="9534236" cy="4797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Lawyers/Law Clerks			    Sr. Go Kart Mechanic</a:t>
          </a:r>
        </a:p>
      </dsp:txBody>
      <dsp:txXfrm>
        <a:off x="23417" y="1153286"/>
        <a:ext cx="9487402" cy="432866"/>
      </dsp:txXfrm>
    </dsp:sp>
    <dsp:sp modelId="{3ECC0072-3432-4917-AC57-4C4F7BF4188B}">
      <dsp:nvSpPr>
        <dsp:cNvPr id="0" name=""/>
        <dsp:cNvSpPr/>
      </dsp:nvSpPr>
      <dsp:spPr>
        <a:xfrm>
          <a:off x="0" y="1667169"/>
          <a:ext cx="9534236" cy="479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Dental Hygienist				                      Millwright</a:t>
          </a:r>
        </a:p>
      </dsp:txBody>
      <dsp:txXfrm>
        <a:off x="23417" y="1690586"/>
        <a:ext cx="9487402" cy="432866"/>
      </dsp:txXfrm>
    </dsp:sp>
    <dsp:sp modelId="{6901E1C6-882D-4A11-9A8D-7BEDCAD0A8A5}">
      <dsp:nvSpPr>
        <dsp:cNvPr id="0" name=""/>
        <dsp:cNvSpPr/>
      </dsp:nvSpPr>
      <dsp:spPr>
        <a:xfrm>
          <a:off x="0" y="2204469"/>
          <a:ext cx="9534236" cy="4797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CDL 						           Welder</a:t>
          </a:r>
        </a:p>
      </dsp:txBody>
      <dsp:txXfrm>
        <a:off x="23417" y="2227886"/>
        <a:ext cx="9487402" cy="432866"/>
      </dsp:txXfrm>
    </dsp:sp>
    <dsp:sp modelId="{C262E518-E0F3-41C3-941E-A7512A47754E}">
      <dsp:nvSpPr>
        <dsp:cNvPr id="0" name=""/>
        <dsp:cNvSpPr/>
      </dsp:nvSpPr>
      <dsp:spPr>
        <a:xfrm>
          <a:off x="0" y="2741769"/>
          <a:ext cx="9534236" cy="479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Pharmacy Technician			        Machine Operator</a:t>
          </a:r>
        </a:p>
      </dsp:txBody>
      <dsp:txXfrm>
        <a:off x="23417" y="2765186"/>
        <a:ext cx="9487402" cy="432866"/>
      </dsp:txXfrm>
    </dsp:sp>
    <dsp:sp modelId="{9DEF9F3A-7DD7-45CF-9765-007AC9FABD5D}">
      <dsp:nvSpPr>
        <dsp:cNvPr id="0" name=""/>
        <dsp:cNvSpPr/>
      </dsp:nvSpPr>
      <dsp:spPr>
        <a:xfrm>
          <a:off x="0" y="3279069"/>
          <a:ext cx="9534236" cy="4797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Automotive				                Social Worker</a:t>
          </a:r>
        </a:p>
      </dsp:txBody>
      <dsp:txXfrm>
        <a:off x="23417" y="3302486"/>
        <a:ext cx="9487402" cy="432866"/>
      </dsp:txXfrm>
    </dsp:sp>
    <dsp:sp modelId="{42A445FE-95FA-4FB8-9C1F-2AC068BCE7FF}">
      <dsp:nvSpPr>
        <dsp:cNvPr id="0" name=""/>
        <dsp:cNvSpPr/>
      </dsp:nvSpPr>
      <dsp:spPr>
        <a:xfrm>
          <a:off x="0" y="3816369"/>
          <a:ext cx="9534236" cy="4797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Maintenance Tech			                     Electrician</a:t>
          </a:r>
        </a:p>
      </dsp:txBody>
      <dsp:txXfrm>
        <a:off x="23417" y="3839786"/>
        <a:ext cx="9487402" cy="432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712B1-8D15-4A50-9238-DFAA88422779}">
      <dsp:nvSpPr>
        <dsp:cNvPr id="0" name=""/>
        <dsp:cNvSpPr/>
      </dsp:nvSpPr>
      <dsp:spPr>
        <a:xfrm>
          <a:off x="0" y="706671"/>
          <a:ext cx="3073451" cy="19516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9DA26D-6021-4AFB-8360-0577EF006070}">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Northeast Kentucky has helped build the Commonwealth, the nation, and the world</a:t>
          </a:r>
        </a:p>
      </dsp:txBody>
      <dsp:txXfrm>
        <a:off x="398656" y="1088253"/>
        <a:ext cx="2959127" cy="1837317"/>
      </dsp:txXfrm>
    </dsp:sp>
    <dsp:sp modelId="{A54BBB1C-99D8-4E56-B0BA-366F980A6B11}">
      <dsp:nvSpPr>
        <dsp:cNvPr id="0" name=""/>
        <dsp:cNvSpPr/>
      </dsp:nvSpPr>
      <dsp:spPr>
        <a:xfrm>
          <a:off x="3756441" y="706671"/>
          <a:ext cx="3073451" cy="19516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8B5062-A7A8-4293-9934-9E62565EB674}">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Education and training are the change lives for individuals and families</a:t>
          </a:r>
        </a:p>
      </dsp:txBody>
      <dsp:txXfrm>
        <a:off x="4155097" y="1088253"/>
        <a:ext cx="2959127" cy="1837317"/>
      </dsp:txXfrm>
    </dsp:sp>
    <dsp:sp modelId="{E5059D1A-40A7-4797-ADFE-A9F8F8C6382E}">
      <dsp:nvSpPr>
        <dsp:cNvPr id="0" name=""/>
        <dsp:cNvSpPr/>
      </dsp:nvSpPr>
      <dsp:spPr>
        <a:xfrm>
          <a:off x="7512882" y="706671"/>
          <a:ext cx="3073451" cy="19516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9C412A-36CB-41F6-A508-0EFFB1FCA8AC}">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Investing in our people and aligning our assets is our greatest opportunity for a new future for our people </a:t>
          </a:r>
        </a:p>
      </dsp:txBody>
      <dsp:txXfrm>
        <a:off x="7911539" y="1088253"/>
        <a:ext cx="2959127" cy="18373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7C5C2-48CB-402F-B4BA-CF5640988B4B}">
      <dsp:nvSpPr>
        <dsp:cNvPr id="0" name=""/>
        <dsp:cNvSpPr/>
      </dsp:nvSpPr>
      <dsp:spPr>
        <a:xfrm>
          <a:off x="3201"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CE8B48-CF7A-439D-B916-0C20F5B6BE0E}">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Economic Development is, in the simplest form, finding your competitive advantages and marketing to the world/community</a:t>
          </a:r>
        </a:p>
      </dsp:txBody>
      <dsp:txXfrm>
        <a:off x="299702" y="1282093"/>
        <a:ext cx="2200851" cy="1366505"/>
      </dsp:txXfrm>
    </dsp:sp>
    <dsp:sp modelId="{040FDFE1-4F00-4072-AA0A-D7BDEEEA2687}">
      <dsp:nvSpPr>
        <dsp:cNvPr id="0" name=""/>
        <dsp:cNvSpPr/>
      </dsp:nvSpPr>
      <dsp:spPr>
        <a:xfrm>
          <a:off x="2797054"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E1D71-6FE1-4015-8BA0-693438AD5F30}">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It is about our people, their talents, dreams, and pathway to the future</a:t>
          </a:r>
        </a:p>
      </dsp:txBody>
      <dsp:txXfrm>
        <a:off x="3093555" y="1282093"/>
        <a:ext cx="2200851" cy="1366505"/>
      </dsp:txXfrm>
    </dsp:sp>
    <dsp:sp modelId="{15CB159C-1F7B-45CE-8496-D159ACEB20EF}">
      <dsp:nvSpPr>
        <dsp:cNvPr id="0" name=""/>
        <dsp:cNvSpPr/>
      </dsp:nvSpPr>
      <dsp:spPr>
        <a:xfrm>
          <a:off x="5590907"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41C6D1-A50C-497E-B216-B936D072AF97}">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Investing in our people, Aligning the needs to the opportunity</a:t>
          </a:r>
        </a:p>
      </dsp:txBody>
      <dsp:txXfrm>
        <a:off x="5887408" y="1282093"/>
        <a:ext cx="2200851" cy="1366505"/>
      </dsp:txXfrm>
    </dsp:sp>
    <dsp:sp modelId="{DE9D0750-D01D-4DFD-A624-3E56645AEEC9}">
      <dsp:nvSpPr>
        <dsp:cNvPr id="0" name=""/>
        <dsp:cNvSpPr/>
      </dsp:nvSpPr>
      <dsp:spPr>
        <a:xfrm>
          <a:off x="8384760"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209645-43A0-409C-9114-54812DB7226D}">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Compentency is the currency of tomorrow………Today</a:t>
          </a:r>
        </a:p>
      </dsp:txBody>
      <dsp:txXfrm>
        <a:off x="8681261" y="1282093"/>
        <a:ext cx="2200851" cy="13665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47E9D-45FD-4C93-B18A-7BDA292D7C0A}">
      <dsp:nvSpPr>
        <dsp:cNvPr id="0" name=""/>
        <dsp:cNvSpPr/>
      </dsp:nvSpPr>
      <dsp:spPr>
        <a:xfrm>
          <a:off x="0" y="480323"/>
          <a:ext cx="6245265" cy="14718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Single most important slide, theme, idea presented today!</a:t>
          </a:r>
        </a:p>
      </dsp:txBody>
      <dsp:txXfrm>
        <a:off x="71850" y="552173"/>
        <a:ext cx="6101565" cy="1328160"/>
      </dsp:txXfrm>
    </dsp:sp>
    <dsp:sp modelId="{9F3F061C-C25A-495A-AF58-420CAE9DB752}">
      <dsp:nvSpPr>
        <dsp:cNvPr id="0" name=""/>
        <dsp:cNvSpPr/>
      </dsp:nvSpPr>
      <dsp:spPr>
        <a:xfrm>
          <a:off x="0" y="2058743"/>
          <a:ext cx="6245265" cy="14718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People are not LOOKING FOR JOBS.</a:t>
          </a:r>
        </a:p>
      </dsp:txBody>
      <dsp:txXfrm>
        <a:off x="71850" y="2130593"/>
        <a:ext cx="6101565" cy="1328160"/>
      </dsp:txXfrm>
    </dsp:sp>
    <dsp:sp modelId="{89964584-55CD-458D-AFF8-27A79C775954}">
      <dsp:nvSpPr>
        <dsp:cNvPr id="0" name=""/>
        <dsp:cNvSpPr/>
      </dsp:nvSpPr>
      <dsp:spPr>
        <a:xfrm>
          <a:off x="0" y="3637163"/>
          <a:ext cx="6245265" cy="14718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They ARE LOOKING  FOR Careers</a:t>
          </a:r>
        </a:p>
      </dsp:txBody>
      <dsp:txXfrm>
        <a:off x="71850" y="3709013"/>
        <a:ext cx="6101565" cy="1328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67CDA-31D9-4C77-A283-814AFE7F3CAA}">
      <dsp:nvSpPr>
        <dsp:cNvPr id="0" name=""/>
        <dsp:cNvSpPr/>
      </dsp:nvSpPr>
      <dsp:spPr>
        <a:xfrm>
          <a:off x="1019945" y="1682"/>
          <a:ext cx="4251822" cy="255109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defRPr cap="all"/>
          </a:pPr>
          <a:r>
            <a:rPr lang="en-US" sz="2700" kern="1200"/>
            <a:t>CBE Aligns People to the workforce, which is aligned to the private sector and is supported by education and training. </a:t>
          </a:r>
        </a:p>
      </dsp:txBody>
      <dsp:txXfrm>
        <a:off x="1019945" y="1682"/>
        <a:ext cx="4251822" cy="2551093"/>
      </dsp:txXfrm>
    </dsp:sp>
    <dsp:sp modelId="{A1D117DD-2377-49A2-980D-7AFAC6E61BDC}">
      <dsp:nvSpPr>
        <dsp:cNvPr id="0" name=""/>
        <dsp:cNvSpPr/>
      </dsp:nvSpPr>
      <dsp:spPr>
        <a:xfrm>
          <a:off x="1019945" y="2977958"/>
          <a:ext cx="4251822" cy="255109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defRPr cap="all"/>
          </a:pPr>
          <a:r>
            <a:rPr lang="en-US" sz="2700" kern="1200"/>
            <a:t>Every Job is the start of a Career when we provide a seamless pathway to success</a:t>
          </a:r>
        </a:p>
      </dsp:txBody>
      <dsp:txXfrm>
        <a:off x="1019945" y="2977958"/>
        <a:ext cx="4251822" cy="25510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B4B2B-CA80-4605-B2D9-A5E81931721B}">
      <dsp:nvSpPr>
        <dsp:cNvPr id="0" name=""/>
        <dsp:cNvSpPr/>
      </dsp:nvSpPr>
      <dsp:spPr>
        <a:xfrm>
          <a:off x="282221" y="368029"/>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275D10-7F28-45FB-BCE6-1F0BA8846119}">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62137D-5D73-455E-8274-CC5DA7802207}">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CBE history traces back to the 1970s</a:t>
          </a:r>
        </a:p>
      </dsp:txBody>
      <dsp:txXfrm>
        <a:off x="1948202" y="368029"/>
        <a:ext cx="3233964" cy="1371985"/>
      </dsp:txXfrm>
    </dsp:sp>
    <dsp:sp modelId="{E5EB0DD8-8AE3-4237-BAED-370E444716E8}">
      <dsp:nvSpPr>
        <dsp:cNvPr id="0" name=""/>
        <dsp:cNvSpPr/>
      </dsp:nvSpPr>
      <dsp:spPr>
        <a:xfrm>
          <a:off x="5745661" y="368029"/>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AFF8B8-9645-49FA-BBE9-A6E26A342BBA}">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B1388A-DAC9-452F-87C4-261A73972C63}">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For Profit Education embraced over the last 20 years</a:t>
          </a:r>
        </a:p>
      </dsp:txBody>
      <dsp:txXfrm>
        <a:off x="7411643" y="368029"/>
        <a:ext cx="3233964" cy="1371985"/>
      </dsp:txXfrm>
    </dsp:sp>
    <dsp:sp modelId="{D4A4CB34-9CFD-4385-8AC7-6B97FF00EE0F}">
      <dsp:nvSpPr>
        <dsp:cNvPr id="0" name=""/>
        <dsp:cNvSpPr/>
      </dsp:nvSpPr>
      <dsp:spPr>
        <a:xfrm>
          <a:off x="282221" y="2452790"/>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D9BEB6-3919-4E3D-8920-B47D86C2206B}">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9FE9D1-D01E-445B-9820-5E85073CDB34}">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Google defines Competency from Latin Competenia, meaning Together, Agreement, Symmetry</a:t>
          </a:r>
        </a:p>
      </dsp:txBody>
      <dsp:txXfrm>
        <a:off x="1948202" y="2452790"/>
        <a:ext cx="3233964" cy="1371985"/>
      </dsp:txXfrm>
    </dsp:sp>
    <dsp:sp modelId="{3A8F419D-8993-4748-BDA3-490A19179EF3}">
      <dsp:nvSpPr>
        <dsp:cNvPr id="0" name=""/>
        <dsp:cNvSpPr/>
      </dsp:nvSpPr>
      <dsp:spPr>
        <a:xfrm>
          <a:off x="5745661" y="2452790"/>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42D82D-89D6-478E-92AB-4D3253F170FA}">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C22836-DD17-4BE2-B7BD-3F9ECAD3F34D}">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It is about having skill, confidence which can be justified, and sufficiency for qualification.</a:t>
          </a:r>
        </a:p>
      </dsp:txBody>
      <dsp:txXfrm>
        <a:off x="7411643" y="2452790"/>
        <a:ext cx="3233964" cy="13719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A5D79-CAD4-40D9-8451-ECA4685A03AB}">
      <dsp:nvSpPr>
        <dsp:cNvPr id="0" name=""/>
        <dsp:cNvSpPr/>
      </dsp:nvSpPr>
      <dsp:spPr>
        <a:xfrm>
          <a:off x="0" y="3285"/>
          <a:ext cx="4977578" cy="69922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EDCF5E-4499-44F4-94AB-0E15ED00058E}">
      <dsp:nvSpPr>
        <dsp:cNvPr id="0" name=""/>
        <dsp:cNvSpPr/>
      </dsp:nvSpPr>
      <dsp:spPr>
        <a:xfrm>
          <a:off x="211516" y="160612"/>
          <a:ext cx="384952" cy="3845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2C198B-465D-4BBF-8FBA-C2C63D53BB41}">
      <dsp:nvSpPr>
        <dsp:cNvPr id="0" name=""/>
        <dsp:cNvSpPr/>
      </dsp:nvSpPr>
      <dsp:spPr>
        <a:xfrm>
          <a:off x="807986" y="3285"/>
          <a:ext cx="4133088" cy="764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39" tIns="80939" rIns="80939" bIns="80939" numCol="1" spcCol="1270" anchor="ctr" anchorCtr="0">
          <a:noAutofit/>
        </a:bodyPr>
        <a:lstStyle/>
        <a:p>
          <a:pPr marL="0" lvl="0" indent="0" algn="l" defTabSz="622300">
            <a:lnSpc>
              <a:spcPct val="100000"/>
            </a:lnSpc>
            <a:spcBef>
              <a:spcPct val="0"/>
            </a:spcBef>
            <a:spcAft>
              <a:spcPct val="35000"/>
            </a:spcAft>
            <a:buNone/>
          </a:pPr>
          <a:r>
            <a:rPr lang="en-US" sz="1400" kern="1200"/>
            <a:t>Benjamin Franklin was a prolific serial inventor</a:t>
          </a:r>
        </a:p>
      </dsp:txBody>
      <dsp:txXfrm>
        <a:off x="807986" y="3285"/>
        <a:ext cx="4133088" cy="764782"/>
      </dsp:txXfrm>
    </dsp:sp>
    <dsp:sp modelId="{E1E46B95-C040-4074-ACA9-4DACBCC8FB4C}">
      <dsp:nvSpPr>
        <dsp:cNvPr id="0" name=""/>
        <dsp:cNvSpPr/>
      </dsp:nvSpPr>
      <dsp:spPr>
        <a:xfrm>
          <a:off x="0" y="959264"/>
          <a:ext cx="4977578" cy="69922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2354CC-A146-4DA3-8004-2E9BD26A8D2A}">
      <dsp:nvSpPr>
        <dsp:cNvPr id="0" name=""/>
        <dsp:cNvSpPr/>
      </dsp:nvSpPr>
      <dsp:spPr>
        <a:xfrm>
          <a:off x="211516" y="1116590"/>
          <a:ext cx="384952" cy="3845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87E8B8-9CFD-41AC-82F9-B3DC5EB9D5EB}">
      <dsp:nvSpPr>
        <dsp:cNvPr id="0" name=""/>
        <dsp:cNvSpPr/>
      </dsp:nvSpPr>
      <dsp:spPr>
        <a:xfrm>
          <a:off x="807986" y="959264"/>
          <a:ext cx="4133088" cy="764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39" tIns="80939" rIns="80939" bIns="80939" numCol="1" spcCol="1270" anchor="ctr" anchorCtr="0">
          <a:noAutofit/>
        </a:bodyPr>
        <a:lstStyle/>
        <a:p>
          <a:pPr marL="0" lvl="0" indent="0" algn="l" defTabSz="622300">
            <a:lnSpc>
              <a:spcPct val="100000"/>
            </a:lnSpc>
            <a:spcBef>
              <a:spcPct val="0"/>
            </a:spcBef>
            <a:spcAft>
              <a:spcPct val="35000"/>
            </a:spcAft>
            <a:buNone/>
          </a:pPr>
          <a:r>
            <a:rPr lang="en-US" sz="1400" kern="1200"/>
            <a:t>Franklin was an early proponent of CBE</a:t>
          </a:r>
        </a:p>
      </dsp:txBody>
      <dsp:txXfrm>
        <a:off x="807986" y="959264"/>
        <a:ext cx="4133088" cy="764782"/>
      </dsp:txXfrm>
    </dsp:sp>
    <dsp:sp modelId="{E7BF5A4E-45E7-47B1-B263-9CFF905A2C4A}">
      <dsp:nvSpPr>
        <dsp:cNvPr id="0" name=""/>
        <dsp:cNvSpPr/>
      </dsp:nvSpPr>
      <dsp:spPr>
        <a:xfrm>
          <a:off x="0" y="1915242"/>
          <a:ext cx="4977578" cy="69922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7DFF6-7E8B-4D31-82BE-4102C5DA79B1}">
      <dsp:nvSpPr>
        <dsp:cNvPr id="0" name=""/>
        <dsp:cNvSpPr/>
      </dsp:nvSpPr>
      <dsp:spPr>
        <a:xfrm>
          <a:off x="211516" y="2072569"/>
          <a:ext cx="384952" cy="3845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E7E8A5-E8B1-450E-92F4-F74C3ECA5ACE}">
      <dsp:nvSpPr>
        <dsp:cNvPr id="0" name=""/>
        <dsp:cNvSpPr/>
      </dsp:nvSpPr>
      <dsp:spPr>
        <a:xfrm>
          <a:off x="807986" y="1915242"/>
          <a:ext cx="4133088" cy="764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39" tIns="80939" rIns="80939" bIns="80939" numCol="1" spcCol="1270" anchor="ctr" anchorCtr="0">
          <a:noAutofit/>
        </a:bodyPr>
        <a:lstStyle/>
        <a:p>
          <a:pPr marL="0" lvl="0" indent="0" algn="l" defTabSz="622300">
            <a:lnSpc>
              <a:spcPct val="100000"/>
            </a:lnSpc>
            <a:spcBef>
              <a:spcPct val="0"/>
            </a:spcBef>
            <a:spcAft>
              <a:spcPct val="35000"/>
            </a:spcAft>
            <a:buNone/>
          </a:pPr>
          <a:r>
            <a:rPr lang="en-US" sz="1400" kern="1200"/>
            <a:t>The pace of advancement in technology dictates that we move as fast as the industry</a:t>
          </a:r>
        </a:p>
      </dsp:txBody>
      <dsp:txXfrm>
        <a:off x="807986" y="1915242"/>
        <a:ext cx="4133088" cy="764782"/>
      </dsp:txXfrm>
    </dsp:sp>
    <dsp:sp modelId="{9C9C0481-2DD8-4E7C-8A13-D8515F59B5DF}">
      <dsp:nvSpPr>
        <dsp:cNvPr id="0" name=""/>
        <dsp:cNvSpPr/>
      </dsp:nvSpPr>
      <dsp:spPr>
        <a:xfrm>
          <a:off x="0" y="2871220"/>
          <a:ext cx="4977578" cy="69922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2871AF-C790-40AF-B7C9-088507770BD0}">
      <dsp:nvSpPr>
        <dsp:cNvPr id="0" name=""/>
        <dsp:cNvSpPr/>
      </dsp:nvSpPr>
      <dsp:spPr>
        <a:xfrm>
          <a:off x="211723" y="3028547"/>
          <a:ext cx="384952" cy="3845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DBC54-A53A-4109-88CA-3D960F03136B}">
      <dsp:nvSpPr>
        <dsp:cNvPr id="0" name=""/>
        <dsp:cNvSpPr/>
      </dsp:nvSpPr>
      <dsp:spPr>
        <a:xfrm>
          <a:off x="808399" y="2871220"/>
          <a:ext cx="4093390" cy="764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39" tIns="80939" rIns="80939" bIns="80939" numCol="1" spcCol="1270" anchor="ctr" anchorCtr="0">
          <a:noAutofit/>
        </a:bodyPr>
        <a:lstStyle/>
        <a:p>
          <a:pPr marL="0" lvl="0" indent="0" algn="l" defTabSz="622300">
            <a:lnSpc>
              <a:spcPct val="100000"/>
            </a:lnSpc>
            <a:spcBef>
              <a:spcPct val="0"/>
            </a:spcBef>
            <a:spcAft>
              <a:spcPct val="35000"/>
            </a:spcAft>
            <a:buNone/>
          </a:pPr>
          <a:r>
            <a:rPr lang="en-US" sz="1400" kern="1200"/>
            <a:t>Lessons learned and applied from the workplace will build the nation 						</a:t>
          </a:r>
        </a:p>
      </dsp:txBody>
      <dsp:txXfrm>
        <a:off x="808399" y="2871220"/>
        <a:ext cx="4093390" cy="76478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63324-DAFA-46FC-984E-4EC998512468}" type="datetimeFigureOut">
              <a:rPr lang="en-US" smtClean="0"/>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60643-540B-4339-9CD6-2CF29697F465}" type="slidenum">
              <a:rPr lang="en-US" smtClean="0"/>
              <a:t>‹#›</a:t>
            </a:fld>
            <a:endParaRPr lang="en-US"/>
          </a:p>
        </p:txBody>
      </p:sp>
    </p:spTree>
    <p:extLst>
      <p:ext uri="{BB962C8B-B14F-4D97-AF65-F5344CB8AC3E}">
        <p14:creationId xmlns:p14="http://schemas.microsoft.com/office/powerpoint/2010/main" val="2481289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B60643-540B-4339-9CD6-2CF29697F465}" type="slidenum">
              <a:rPr lang="en-US" smtClean="0"/>
              <a:t>2</a:t>
            </a:fld>
            <a:endParaRPr lang="en-US"/>
          </a:p>
        </p:txBody>
      </p:sp>
    </p:spTree>
    <p:extLst>
      <p:ext uri="{BB962C8B-B14F-4D97-AF65-F5344CB8AC3E}">
        <p14:creationId xmlns:p14="http://schemas.microsoft.com/office/powerpoint/2010/main" val="201704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B742F8-5214-44FA-B79F-830D618A8F83}"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ACED4-6087-4A6F-9E3B-5987EE274A5F}" type="slidenum">
              <a:rPr lang="en-US" smtClean="0"/>
              <a:t>‹#›</a:t>
            </a:fld>
            <a:endParaRPr lang="en-US"/>
          </a:p>
        </p:txBody>
      </p:sp>
    </p:spTree>
    <p:extLst>
      <p:ext uri="{BB962C8B-B14F-4D97-AF65-F5344CB8AC3E}">
        <p14:creationId xmlns:p14="http://schemas.microsoft.com/office/powerpoint/2010/main" val="302944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B742F8-5214-44FA-B79F-830D618A8F83}"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ACED4-6087-4A6F-9E3B-5987EE274A5F}" type="slidenum">
              <a:rPr lang="en-US" smtClean="0"/>
              <a:t>‹#›</a:t>
            </a:fld>
            <a:endParaRPr lang="en-US"/>
          </a:p>
        </p:txBody>
      </p:sp>
    </p:spTree>
    <p:extLst>
      <p:ext uri="{BB962C8B-B14F-4D97-AF65-F5344CB8AC3E}">
        <p14:creationId xmlns:p14="http://schemas.microsoft.com/office/powerpoint/2010/main" val="87376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B742F8-5214-44FA-B79F-830D618A8F83}"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ACED4-6087-4A6F-9E3B-5987EE274A5F}" type="slidenum">
              <a:rPr lang="en-US" smtClean="0"/>
              <a:t>‹#›</a:t>
            </a:fld>
            <a:endParaRPr lang="en-US"/>
          </a:p>
        </p:txBody>
      </p:sp>
    </p:spTree>
    <p:extLst>
      <p:ext uri="{BB962C8B-B14F-4D97-AF65-F5344CB8AC3E}">
        <p14:creationId xmlns:p14="http://schemas.microsoft.com/office/powerpoint/2010/main" val="33032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B742F8-5214-44FA-B79F-830D618A8F83}"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ACED4-6087-4A6F-9E3B-5987EE274A5F}" type="slidenum">
              <a:rPr lang="en-US" smtClean="0"/>
              <a:t>‹#›</a:t>
            </a:fld>
            <a:endParaRPr lang="en-US"/>
          </a:p>
        </p:txBody>
      </p:sp>
    </p:spTree>
    <p:extLst>
      <p:ext uri="{BB962C8B-B14F-4D97-AF65-F5344CB8AC3E}">
        <p14:creationId xmlns:p14="http://schemas.microsoft.com/office/powerpoint/2010/main" val="74556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B742F8-5214-44FA-B79F-830D618A8F83}"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ACED4-6087-4A6F-9E3B-5987EE274A5F}" type="slidenum">
              <a:rPr lang="en-US" smtClean="0"/>
              <a:t>‹#›</a:t>
            </a:fld>
            <a:endParaRPr lang="en-US"/>
          </a:p>
        </p:txBody>
      </p:sp>
    </p:spTree>
    <p:extLst>
      <p:ext uri="{BB962C8B-B14F-4D97-AF65-F5344CB8AC3E}">
        <p14:creationId xmlns:p14="http://schemas.microsoft.com/office/powerpoint/2010/main" val="175307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B742F8-5214-44FA-B79F-830D618A8F83}"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ACED4-6087-4A6F-9E3B-5987EE274A5F}" type="slidenum">
              <a:rPr lang="en-US" smtClean="0"/>
              <a:t>‹#›</a:t>
            </a:fld>
            <a:endParaRPr lang="en-US"/>
          </a:p>
        </p:txBody>
      </p:sp>
    </p:spTree>
    <p:extLst>
      <p:ext uri="{BB962C8B-B14F-4D97-AF65-F5344CB8AC3E}">
        <p14:creationId xmlns:p14="http://schemas.microsoft.com/office/powerpoint/2010/main" val="270386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B742F8-5214-44FA-B79F-830D618A8F83}" type="datetimeFigureOut">
              <a:rPr lang="en-US" smtClean="0"/>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EACED4-6087-4A6F-9E3B-5987EE274A5F}" type="slidenum">
              <a:rPr lang="en-US" smtClean="0"/>
              <a:t>‹#›</a:t>
            </a:fld>
            <a:endParaRPr lang="en-US"/>
          </a:p>
        </p:txBody>
      </p:sp>
    </p:spTree>
    <p:extLst>
      <p:ext uri="{BB962C8B-B14F-4D97-AF65-F5344CB8AC3E}">
        <p14:creationId xmlns:p14="http://schemas.microsoft.com/office/powerpoint/2010/main" val="207019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B742F8-5214-44FA-B79F-830D618A8F83}" type="datetimeFigureOut">
              <a:rPr lang="en-US" smtClean="0"/>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EACED4-6087-4A6F-9E3B-5987EE274A5F}" type="slidenum">
              <a:rPr lang="en-US" smtClean="0"/>
              <a:t>‹#›</a:t>
            </a:fld>
            <a:endParaRPr lang="en-US"/>
          </a:p>
        </p:txBody>
      </p:sp>
    </p:spTree>
    <p:extLst>
      <p:ext uri="{BB962C8B-B14F-4D97-AF65-F5344CB8AC3E}">
        <p14:creationId xmlns:p14="http://schemas.microsoft.com/office/powerpoint/2010/main" val="73049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742F8-5214-44FA-B79F-830D618A8F83}" type="datetimeFigureOut">
              <a:rPr lang="en-US" smtClean="0"/>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EACED4-6087-4A6F-9E3B-5987EE274A5F}" type="slidenum">
              <a:rPr lang="en-US" smtClean="0"/>
              <a:t>‹#›</a:t>
            </a:fld>
            <a:endParaRPr lang="en-US"/>
          </a:p>
        </p:txBody>
      </p:sp>
    </p:spTree>
    <p:extLst>
      <p:ext uri="{BB962C8B-B14F-4D97-AF65-F5344CB8AC3E}">
        <p14:creationId xmlns:p14="http://schemas.microsoft.com/office/powerpoint/2010/main" val="3735075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B742F8-5214-44FA-B79F-830D618A8F83}"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ACED4-6087-4A6F-9E3B-5987EE274A5F}" type="slidenum">
              <a:rPr lang="en-US" smtClean="0"/>
              <a:t>‹#›</a:t>
            </a:fld>
            <a:endParaRPr lang="en-US"/>
          </a:p>
        </p:txBody>
      </p:sp>
    </p:spTree>
    <p:extLst>
      <p:ext uri="{BB962C8B-B14F-4D97-AF65-F5344CB8AC3E}">
        <p14:creationId xmlns:p14="http://schemas.microsoft.com/office/powerpoint/2010/main" val="43146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B742F8-5214-44FA-B79F-830D618A8F83}"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ACED4-6087-4A6F-9E3B-5987EE274A5F}" type="slidenum">
              <a:rPr lang="en-US" smtClean="0"/>
              <a:t>‹#›</a:t>
            </a:fld>
            <a:endParaRPr lang="en-US"/>
          </a:p>
        </p:txBody>
      </p:sp>
    </p:spTree>
    <p:extLst>
      <p:ext uri="{BB962C8B-B14F-4D97-AF65-F5344CB8AC3E}">
        <p14:creationId xmlns:p14="http://schemas.microsoft.com/office/powerpoint/2010/main" val="285481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742F8-5214-44FA-B79F-830D618A8F83}" type="datetimeFigureOut">
              <a:rPr lang="en-US" smtClean="0"/>
              <a:t>10/31/2022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ACED4-6087-4A6F-9E3B-5987EE274A5F}" type="slidenum">
              <a:rPr lang="en-US" smtClean="0"/>
              <a:t>‹#›</a:t>
            </a:fld>
            <a:endParaRPr lang="en-US"/>
          </a:p>
        </p:txBody>
      </p:sp>
    </p:spTree>
    <p:extLst>
      <p:ext uri="{BB962C8B-B14F-4D97-AF65-F5344CB8AC3E}">
        <p14:creationId xmlns:p14="http://schemas.microsoft.com/office/powerpoint/2010/main" val="42704262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7">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D6612FD5-7171-FD94-D2E5-701C121333BC}"/>
              </a:ext>
            </a:extLst>
          </p:cNvPr>
          <p:cNvPicPr>
            <a:picLocks noChangeAspect="1"/>
          </p:cNvPicPr>
          <p:nvPr/>
        </p:nvPicPr>
        <p:blipFill rotWithShape="1">
          <a:blip r:embed="rId2"/>
          <a:srcRect r="1803" b="1"/>
          <a:stretch/>
        </p:blipFill>
        <p:spPr>
          <a:xfrm>
            <a:off x="1524" y="10"/>
            <a:ext cx="12188952" cy="6857990"/>
          </a:xfrm>
          <a:prstGeom prst="rect">
            <a:avLst/>
          </a:prstGeom>
        </p:spPr>
      </p:pic>
      <p:sp>
        <p:nvSpPr>
          <p:cNvPr id="30" name="Freeform: Shape 29">
            <a:extLst>
              <a:ext uri="{FF2B5EF4-FFF2-40B4-BE49-F238E27FC236}">
                <a16:creationId xmlns:a16="http://schemas.microsoft.com/office/drawing/2014/main" id="{F6DD4703-FD80-4610-ACE9-01DCD86D8C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7853" y="0"/>
            <a:ext cx="10256294"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1">
            <a:extLst>
              <a:ext uri="{FF2B5EF4-FFF2-40B4-BE49-F238E27FC236}">
                <a16:creationId xmlns:a16="http://schemas.microsoft.com/office/drawing/2014/main" id="{9CEFCBC2-6F82-4011-8D8D-90F43DCB1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08571" y="0"/>
            <a:ext cx="9958950"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3">
            <a:extLst>
              <a:ext uri="{FF2B5EF4-FFF2-40B4-BE49-F238E27FC236}">
                <a16:creationId xmlns:a16="http://schemas.microsoft.com/office/drawing/2014/main" id="{2E9DED9E-DE30-402A-B9D1-AC3C24025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8673" y="-35602"/>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6" name="Freeform: Shape 35">
            <a:extLst>
              <a:ext uri="{FF2B5EF4-FFF2-40B4-BE49-F238E27FC236}">
                <a16:creationId xmlns:a16="http://schemas.microsoft.com/office/drawing/2014/main" id="{5CCB7C65-BA06-49C5-8D3C-51F97B409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5235" y="-35602"/>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39AE0894-52E0-5B0F-0DA2-51040018BB84}"/>
              </a:ext>
            </a:extLst>
          </p:cNvPr>
          <p:cNvSpPr>
            <a:spLocks noGrp="1"/>
          </p:cNvSpPr>
          <p:nvPr>
            <p:ph type="ctrTitle"/>
          </p:nvPr>
        </p:nvSpPr>
        <p:spPr>
          <a:xfrm>
            <a:off x="2190750" y="1346268"/>
            <a:ext cx="7810500" cy="2661189"/>
          </a:xfrm>
        </p:spPr>
        <p:txBody>
          <a:bodyPr anchor="b">
            <a:normAutofit/>
          </a:bodyPr>
          <a:lstStyle/>
          <a:p>
            <a:r>
              <a:rPr lang="en-US"/>
              <a:t>Competency Based Education</a:t>
            </a:r>
          </a:p>
        </p:txBody>
      </p:sp>
      <p:sp>
        <p:nvSpPr>
          <p:cNvPr id="3" name="Subtitle 2">
            <a:extLst>
              <a:ext uri="{FF2B5EF4-FFF2-40B4-BE49-F238E27FC236}">
                <a16:creationId xmlns:a16="http://schemas.microsoft.com/office/drawing/2014/main" id="{4CDA0630-5097-3D3B-205D-DBA12B6821EE}"/>
              </a:ext>
            </a:extLst>
          </p:cNvPr>
          <p:cNvSpPr>
            <a:spLocks noGrp="1"/>
          </p:cNvSpPr>
          <p:nvPr>
            <p:ph type="subTitle" idx="1"/>
          </p:nvPr>
        </p:nvSpPr>
        <p:spPr>
          <a:xfrm>
            <a:off x="2619375" y="4214191"/>
            <a:ext cx="6953250" cy="1360919"/>
          </a:xfrm>
        </p:spPr>
        <p:txBody>
          <a:bodyPr anchor="t">
            <a:normAutofit/>
          </a:bodyPr>
          <a:lstStyle/>
          <a:p>
            <a:r>
              <a:rPr lang="en-US"/>
              <a:t>Alignment of Education, Workforce, and Economic Development for Northeast Kentucky</a:t>
            </a:r>
          </a:p>
        </p:txBody>
      </p:sp>
    </p:spTree>
    <p:extLst>
      <p:ext uri="{BB962C8B-B14F-4D97-AF65-F5344CB8AC3E}">
        <p14:creationId xmlns:p14="http://schemas.microsoft.com/office/powerpoint/2010/main" val="128491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B8F774-B902-2CCF-C631-CCDAEB3FBE15}"/>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Why here? Why now? Why me?</a:t>
            </a:r>
          </a:p>
        </p:txBody>
      </p:sp>
      <p:graphicFrame>
        <p:nvGraphicFramePr>
          <p:cNvPr id="5" name="Content Placeholder 2">
            <a:extLst>
              <a:ext uri="{FF2B5EF4-FFF2-40B4-BE49-F238E27FC236}">
                <a16:creationId xmlns:a16="http://schemas.microsoft.com/office/drawing/2014/main" id="{B0AAC951-72AA-C360-8EF1-97ECB03A36AB}"/>
              </a:ext>
            </a:extLst>
          </p:cNvPr>
          <p:cNvGraphicFramePr>
            <a:graphicFrameLocks noGrp="1"/>
          </p:cNvGraphicFramePr>
          <p:nvPr>
            <p:ph idx="1"/>
            <p:extLst>
              <p:ext uri="{D42A27DB-BD31-4B8C-83A1-F6EECF244321}">
                <p14:modId xmlns:p14="http://schemas.microsoft.com/office/powerpoint/2010/main" val="161456863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6379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BBC336-BAAA-B700-8DDA-6C30E73045A3}"/>
              </a:ext>
            </a:extLst>
          </p:cNvPr>
          <p:cNvSpPr>
            <a:spLocks noGrp="1"/>
          </p:cNvSpPr>
          <p:nvPr>
            <p:ph type="title"/>
          </p:nvPr>
        </p:nvSpPr>
        <p:spPr>
          <a:xfrm>
            <a:off x="1383564" y="348865"/>
            <a:ext cx="9718111" cy="1576446"/>
          </a:xfrm>
        </p:spPr>
        <p:txBody>
          <a:bodyPr anchor="ctr">
            <a:normAutofit/>
          </a:bodyPr>
          <a:lstStyle/>
          <a:p>
            <a:endParaRPr lang="en-US" sz="4000" dirty="0">
              <a:solidFill>
                <a:srgbClr val="FFFFFF"/>
              </a:solidFill>
            </a:endParaRPr>
          </a:p>
        </p:txBody>
      </p:sp>
      <p:graphicFrame>
        <p:nvGraphicFramePr>
          <p:cNvPr id="5" name="Content Placeholder 2">
            <a:extLst>
              <a:ext uri="{FF2B5EF4-FFF2-40B4-BE49-F238E27FC236}">
                <a16:creationId xmlns:a16="http://schemas.microsoft.com/office/drawing/2014/main" id="{86300227-5FC0-6B11-376C-69D301263F43}"/>
              </a:ext>
            </a:extLst>
          </p:cNvPr>
          <p:cNvGraphicFramePr>
            <a:graphicFrameLocks noGrp="1"/>
          </p:cNvGraphicFramePr>
          <p:nvPr>
            <p:ph idx="1"/>
            <p:extLst>
              <p:ext uri="{D42A27DB-BD31-4B8C-83A1-F6EECF244321}">
                <p14:modId xmlns:p14="http://schemas.microsoft.com/office/powerpoint/2010/main" val="210662680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367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2EB012-A45C-64C6-0F23-3C0603E6F4A2}"/>
              </a:ext>
            </a:extLst>
          </p:cNvPr>
          <p:cNvSpPr>
            <a:spLocks noGrp="1"/>
          </p:cNvSpPr>
          <p:nvPr>
            <p:ph type="title"/>
          </p:nvPr>
        </p:nvSpPr>
        <p:spPr>
          <a:xfrm>
            <a:off x="638882" y="639193"/>
            <a:ext cx="3571810" cy="3573516"/>
          </a:xfrm>
          <a:prstGeom prst="ellipse">
            <a:avLst/>
          </a:prstGeom>
        </p:spPr>
        <p:txBody>
          <a:bodyPr vert="horz" lIns="91440" tIns="45720" rIns="91440" bIns="45720" rtlCol="0" anchor="b">
            <a:normAutofit/>
          </a:bodyPr>
          <a:lstStyle/>
          <a:p>
            <a:r>
              <a:rPr lang="en-US" sz="4600" kern="1200">
                <a:solidFill>
                  <a:schemeClr val="tx1"/>
                </a:solidFill>
                <a:latin typeface="+mj-lt"/>
                <a:ea typeface="+mj-ea"/>
                <a:cs typeface="+mj-cs"/>
              </a:rPr>
              <a:t>What does CBE look like?</a:t>
            </a:r>
          </a:p>
        </p:txBody>
      </p:sp>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8BBE91E-E652-0A1D-0CF7-1388E4BEDA87}"/>
              </a:ext>
            </a:extLst>
          </p:cNvPr>
          <p:cNvPicPr>
            <a:picLocks noGrp="1" noChangeAspect="1"/>
          </p:cNvPicPr>
          <p:nvPr>
            <p:ph idx="1"/>
          </p:nvPr>
        </p:nvPicPr>
        <p:blipFill>
          <a:blip r:embed="rId2"/>
          <a:stretch>
            <a:fillRect/>
          </a:stretch>
        </p:blipFill>
        <p:spPr>
          <a:xfrm>
            <a:off x="3982496" y="1254252"/>
            <a:ext cx="7997628" cy="4578640"/>
          </a:xfrm>
          <a:prstGeom prst="rect">
            <a:avLst/>
          </a:prstGeom>
        </p:spPr>
      </p:pic>
    </p:spTree>
    <p:extLst>
      <p:ext uri="{BB962C8B-B14F-4D97-AF65-F5344CB8AC3E}">
        <p14:creationId xmlns:p14="http://schemas.microsoft.com/office/powerpoint/2010/main" val="3371178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3E16B3-216E-9FBC-9BCA-1E15174C91DC}"/>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5400" kern="1200">
                <a:latin typeface="+mj-lt"/>
                <a:ea typeface="+mj-ea"/>
                <a:cs typeface="+mj-cs"/>
              </a:rPr>
              <a:t>-Learner Focused</a:t>
            </a:r>
            <a:br>
              <a:rPr lang="en-US" sz="5400" kern="1200">
                <a:latin typeface="+mj-lt"/>
                <a:ea typeface="+mj-ea"/>
                <a:cs typeface="+mj-cs"/>
              </a:rPr>
            </a:br>
            <a:br>
              <a:rPr lang="en-US" sz="5400" kern="1200">
                <a:latin typeface="+mj-lt"/>
                <a:ea typeface="+mj-ea"/>
                <a:cs typeface="+mj-cs"/>
              </a:rPr>
            </a:br>
            <a:r>
              <a:rPr lang="en-US" sz="5400" kern="1200">
                <a:latin typeface="+mj-lt"/>
                <a:ea typeface="+mj-ea"/>
                <a:cs typeface="+mj-cs"/>
              </a:rPr>
              <a:t>-Flexible Delivery</a:t>
            </a:r>
            <a:br>
              <a:rPr lang="en-US" sz="5400" kern="1200">
                <a:latin typeface="+mj-lt"/>
                <a:ea typeface="+mj-ea"/>
                <a:cs typeface="+mj-cs"/>
              </a:rPr>
            </a:br>
            <a:br>
              <a:rPr lang="en-US" sz="5400" kern="1200">
                <a:latin typeface="+mj-lt"/>
                <a:ea typeface="+mj-ea"/>
                <a:cs typeface="+mj-cs"/>
              </a:rPr>
            </a:br>
            <a:r>
              <a:rPr lang="en-US" sz="5400" kern="1200">
                <a:latin typeface="+mj-lt"/>
                <a:ea typeface="+mj-ea"/>
                <a:cs typeface="+mj-cs"/>
              </a:rPr>
              <a:t>-On Time</a:t>
            </a:r>
          </a:p>
        </p:txBody>
      </p:sp>
      <p:sp>
        <p:nvSpPr>
          <p:cNvPr id="27"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7A83701-12FD-771D-9F29-82397B07DDF4}"/>
              </a:ext>
            </a:extLst>
          </p:cNvPr>
          <p:cNvPicPr>
            <a:picLocks noChangeAspect="1"/>
          </p:cNvPicPr>
          <p:nvPr/>
        </p:nvPicPr>
        <p:blipFill>
          <a:blip r:embed="rId2"/>
          <a:stretch>
            <a:fillRect/>
          </a:stretch>
        </p:blipFill>
        <p:spPr>
          <a:xfrm>
            <a:off x="4501896" y="1182409"/>
            <a:ext cx="7510272" cy="4731472"/>
          </a:xfrm>
          <a:prstGeom prst="rect">
            <a:avLst/>
          </a:prstGeom>
        </p:spPr>
      </p:pic>
    </p:spTree>
    <p:extLst>
      <p:ext uri="{BB962C8B-B14F-4D97-AF65-F5344CB8AC3E}">
        <p14:creationId xmlns:p14="http://schemas.microsoft.com/office/powerpoint/2010/main" val="255457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3EDA0D-F54B-48BB-9910-7DB6A5FBA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3A73256-0EB9-4289-A040-E77C05B42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2000" cy="239582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4FE2E0-0356-4DC9-A129-5C677E5BB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80500" y="6"/>
            <a:ext cx="31114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AF9516E-11D6-4EBA-B6FD-722514EE9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
            <a:ext cx="12192000" cy="2395815"/>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E68CD86-EBCA-4577-B9FD-960CCEE8C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26042" y="9496"/>
            <a:ext cx="11765956" cy="2376835"/>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C1E5F9-1AFA-17CB-7E13-47B3B7907CAC}"/>
              </a:ext>
            </a:extLst>
          </p:cNvPr>
          <p:cNvSpPr>
            <a:spLocks noGrp="1"/>
          </p:cNvSpPr>
          <p:nvPr>
            <p:ph type="title"/>
          </p:nvPr>
        </p:nvSpPr>
        <p:spPr>
          <a:xfrm>
            <a:off x="1371598" y="720699"/>
            <a:ext cx="9748522" cy="1325563"/>
          </a:xfrm>
        </p:spPr>
        <p:txBody>
          <a:bodyPr>
            <a:normAutofit fontScale="90000"/>
          </a:bodyPr>
          <a:lstStyle/>
          <a:p>
            <a:pPr algn="ctr"/>
            <a:r>
              <a:rPr lang="en-US" sz="3400" dirty="0">
                <a:solidFill>
                  <a:srgbClr val="FFFFFF"/>
                </a:solidFill>
              </a:rPr>
              <a:t>How this CAN Work!</a:t>
            </a:r>
            <a:br>
              <a:rPr lang="en-US" sz="3400" dirty="0">
                <a:solidFill>
                  <a:srgbClr val="FFFFFF"/>
                </a:solidFill>
              </a:rPr>
            </a:br>
            <a:br>
              <a:rPr lang="en-US" sz="3400" dirty="0">
                <a:solidFill>
                  <a:srgbClr val="FFFFFF"/>
                </a:solidFill>
              </a:rPr>
            </a:br>
            <a:r>
              <a:rPr lang="en-US" sz="3400" dirty="0">
                <a:solidFill>
                  <a:srgbClr val="FFFFFF"/>
                </a:solidFill>
              </a:rPr>
              <a:t>A little revolution every once in a while is a good thing!</a:t>
            </a:r>
          </a:p>
        </p:txBody>
      </p:sp>
      <p:pic>
        <p:nvPicPr>
          <p:cNvPr id="13" name="Picture 12">
            <a:extLst>
              <a:ext uri="{FF2B5EF4-FFF2-40B4-BE49-F238E27FC236}">
                <a16:creationId xmlns:a16="http://schemas.microsoft.com/office/drawing/2014/main" id="{9F2CF5EE-1FAD-4637-779A-CF502CF46F25}"/>
              </a:ext>
            </a:extLst>
          </p:cNvPr>
          <p:cNvPicPr>
            <a:picLocks noChangeAspect="1"/>
          </p:cNvPicPr>
          <p:nvPr/>
        </p:nvPicPr>
        <p:blipFill rotWithShape="1">
          <a:blip r:embed="rId2"/>
          <a:srcRect l="1500" r="-4" b="-4"/>
          <a:stretch/>
        </p:blipFill>
        <p:spPr>
          <a:xfrm>
            <a:off x="777341" y="3473816"/>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9" name="Picture 8">
            <a:extLst>
              <a:ext uri="{FF2B5EF4-FFF2-40B4-BE49-F238E27FC236}">
                <a16:creationId xmlns:a16="http://schemas.microsoft.com/office/drawing/2014/main" id="{A476EDDB-47EF-C6E5-D3FB-74FE0E7645E2}"/>
              </a:ext>
            </a:extLst>
          </p:cNvPr>
          <p:cNvPicPr>
            <a:picLocks noChangeAspect="1"/>
          </p:cNvPicPr>
          <p:nvPr/>
        </p:nvPicPr>
        <p:blipFill rotWithShape="1">
          <a:blip r:embed="rId3"/>
          <a:srcRect t="13" r="7" b="5244"/>
          <a:stretch/>
        </p:blipFill>
        <p:spPr>
          <a:xfrm>
            <a:off x="3526626" y="3500706"/>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11" name="Picture 10">
            <a:extLst>
              <a:ext uri="{FF2B5EF4-FFF2-40B4-BE49-F238E27FC236}">
                <a16:creationId xmlns:a16="http://schemas.microsoft.com/office/drawing/2014/main" id="{A96079CE-27FB-CE15-FF97-BC3188D5D4C4}"/>
              </a:ext>
            </a:extLst>
          </p:cNvPr>
          <p:cNvPicPr>
            <a:picLocks noChangeAspect="1"/>
          </p:cNvPicPr>
          <p:nvPr/>
        </p:nvPicPr>
        <p:blipFill rotWithShape="1">
          <a:blip r:embed="rId4"/>
          <a:srcRect r="-1" b="7499"/>
          <a:stretch/>
        </p:blipFill>
        <p:spPr>
          <a:xfrm>
            <a:off x="6415084" y="3612695"/>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5" name="Picture 4">
            <a:extLst>
              <a:ext uri="{FF2B5EF4-FFF2-40B4-BE49-F238E27FC236}">
                <a16:creationId xmlns:a16="http://schemas.microsoft.com/office/drawing/2014/main" id="{2EC10672-B670-9206-E64C-302543E44D2A}"/>
              </a:ext>
            </a:extLst>
          </p:cNvPr>
          <p:cNvPicPr>
            <a:picLocks noChangeAspect="1"/>
          </p:cNvPicPr>
          <p:nvPr/>
        </p:nvPicPr>
        <p:blipFill rotWithShape="1">
          <a:blip r:embed="rId5"/>
          <a:srcRect r="-6" b="3495"/>
          <a:stretch/>
        </p:blipFill>
        <p:spPr>
          <a:xfrm>
            <a:off x="9303542" y="3612695"/>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sp>
        <p:nvSpPr>
          <p:cNvPr id="3" name="Content Placeholder 2">
            <a:extLst>
              <a:ext uri="{FF2B5EF4-FFF2-40B4-BE49-F238E27FC236}">
                <a16:creationId xmlns:a16="http://schemas.microsoft.com/office/drawing/2014/main" id="{FA7F4E98-9EEE-4A08-BEA1-6BB517979253}"/>
              </a:ext>
            </a:extLst>
          </p:cNvPr>
          <p:cNvSpPr>
            <a:spLocks noGrp="1"/>
          </p:cNvSpPr>
          <p:nvPr>
            <p:ph idx="1"/>
          </p:nvPr>
        </p:nvSpPr>
        <p:spPr>
          <a:xfrm>
            <a:off x="1371598" y="4503762"/>
            <a:ext cx="9748523" cy="1727792"/>
          </a:xfrm>
        </p:spPr>
        <p:txBody>
          <a:bodyPr anchor="ctr">
            <a:normAutofit/>
          </a:bodyPr>
          <a:lstStyle/>
          <a:p>
            <a:endParaRPr lang="en-US" sz="700"/>
          </a:p>
          <a:p>
            <a:endParaRPr lang="en-US" sz="700"/>
          </a:p>
          <a:p>
            <a:endParaRPr lang="en-US" sz="700"/>
          </a:p>
          <a:p>
            <a:endParaRPr lang="en-US" sz="700"/>
          </a:p>
          <a:p>
            <a:pPr lvl="8"/>
            <a:endParaRPr lang="en-US" sz="700"/>
          </a:p>
          <a:p>
            <a:endParaRPr lang="en-US" sz="700"/>
          </a:p>
          <a:p>
            <a:endParaRPr lang="en-US" sz="700"/>
          </a:p>
          <a:p>
            <a:r>
              <a:rPr lang="en-US" sz="700"/>
              <a:t>                                                                                                     </a:t>
            </a:r>
          </a:p>
        </p:txBody>
      </p:sp>
    </p:spTree>
    <p:extLst>
      <p:ext uri="{BB962C8B-B14F-4D97-AF65-F5344CB8AC3E}">
        <p14:creationId xmlns:p14="http://schemas.microsoft.com/office/powerpoint/2010/main" val="3691333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47BA88A-3C3C-1131-C264-0B672B6A5A3B}"/>
              </a:ext>
            </a:extLst>
          </p:cNvPr>
          <p:cNvSpPr>
            <a:spLocks noGrp="1"/>
          </p:cNvSpPr>
          <p:nvPr>
            <p:ph type="title"/>
          </p:nvPr>
        </p:nvSpPr>
        <p:spPr>
          <a:xfrm>
            <a:off x="479394" y="1070800"/>
            <a:ext cx="3939688" cy="5583126"/>
          </a:xfrm>
        </p:spPr>
        <p:txBody>
          <a:bodyPr>
            <a:normAutofit/>
          </a:bodyPr>
          <a:lstStyle/>
          <a:p>
            <a:pPr algn="r"/>
            <a:r>
              <a:rPr lang="en-US" sz="5000"/>
              <a:t>Alignment of Education, Workforce, and Economic Development</a:t>
            </a:r>
          </a:p>
        </p:txBody>
      </p:sp>
      <p:cxnSp>
        <p:nvCxnSpPr>
          <p:cNvPr id="29" name="Straight Connector 2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9A52064-BE94-2A3F-CBE6-B9033A22F989}"/>
              </a:ext>
            </a:extLst>
          </p:cNvPr>
          <p:cNvGraphicFramePr>
            <a:graphicFrameLocks noGrp="1"/>
          </p:cNvGraphicFramePr>
          <p:nvPr>
            <p:ph idx="1"/>
            <p:extLst>
              <p:ext uri="{D42A27DB-BD31-4B8C-83A1-F6EECF244321}">
                <p14:modId xmlns:p14="http://schemas.microsoft.com/office/powerpoint/2010/main" val="2784010905"/>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9748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3CD75E90-302F-FC92-0394-697D49EE6980}"/>
              </a:ext>
            </a:extLst>
          </p:cNvPr>
          <p:cNvSpPr>
            <a:spLocks noGrp="1"/>
          </p:cNvSpPr>
          <p:nvPr>
            <p:ph type="title"/>
          </p:nvPr>
        </p:nvSpPr>
        <p:spPr>
          <a:xfrm>
            <a:off x="838200" y="643467"/>
            <a:ext cx="2951205" cy="5571066"/>
          </a:xfrm>
        </p:spPr>
        <p:txBody>
          <a:bodyPr>
            <a:normAutofit/>
          </a:bodyPr>
          <a:lstStyle/>
          <a:p>
            <a:r>
              <a:rPr lang="en-US">
                <a:solidFill>
                  <a:srgbClr val="FFFFFF"/>
                </a:solidFill>
              </a:rPr>
              <a:t>How we all win!</a:t>
            </a:r>
          </a:p>
        </p:txBody>
      </p:sp>
      <p:graphicFrame>
        <p:nvGraphicFramePr>
          <p:cNvPr id="5" name="Content Placeholder 2">
            <a:extLst>
              <a:ext uri="{FF2B5EF4-FFF2-40B4-BE49-F238E27FC236}">
                <a16:creationId xmlns:a16="http://schemas.microsoft.com/office/drawing/2014/main" id="{5022489A-C402-29FB-615B-5BB0E95CE034}"/>
              </a:ext>
            </a:extLst>
          </p:cNvPr>
          <p:cNvGraphicFramePr>
            <a:graphicFrameLocks noGrp="1"/>
          </p:cNvGraphicFramePr>
          <p:nvPr>
            <p:ph idx="1"/>
            <p:extLst>
              <p:ext uri="{D42A27DB-BD31-4B8C-83A1-F6EECF244321}">
                <p14:modId xmlns:p14="http://schemas.microsoft.com/office/powerpoint/2010/main" val="2866317993"/>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8480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16A1B4-2A73-FC12-BEA2-5FDFC7F9817C}"/>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What is New is Old!</a:t>
            </a:r>
          </a:p>
        </p:txBody>
      </p:sp>
      <p:graphicFrame>
        <p:nvGraphicFramePr>
          <p:cNvPr id="12" name="Content Placeholder 2">
            <a:extLst>
              <a:ext uri="{FF2B5EF4-FFF2-40B4-BE49-F238E27FC236}">
                <a16:creationId xmlns:a16="http://schemas.microsoft.com/office/drawing/2014/main" id="{A88B7F8A-C20C-A627-A59B-EC5A9B811C0B}"/>
              </a:ext>
            </a:extLst>
          </p:cNvPr>
          <p:cNvGraphicFramePr>
            <a:graphicFrameLocks noGrp="1"/>
          </p:cNvGraphicFramePr>
          <p:nvPr>
            <p:ph idx="1"/>
            <p:extLst>
              <p:ext uri="{D42A27DB-BD31-4B8C-83A1-F6EECF244321}">
                <p14:modId xmlns:p14="http://schemas.microsoft.com/office/powerpoint/2010/main" val="120316859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4122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9" name="Rectangle 11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7404E0-318E-E46B-EA9A-FBAD066A4F94}"/>
              </a:ext>
            </a:extLst>
          </p:cNvPr>
          <p:cNvSpPr>
            <a:spLocks noGrp="1"/>
          </p:cNvSpPr>
          <p:nvPr>
            <p:ph type="title"/>
          </p:nvPr>
        </p:nvSpPr>
        <p:spPr>
          <a:xfrm>
            <a:off x="645065" y="1463040"/>
            <a:ext cx="3796306" cy="2690949"/>
          </a:xfrm>
        </p:spPr>
        <p:txBody>
          <a:bodyPr vert="horz" lIns="91440" tIns="45720" rIns="91440" bIns="45720" rtlCol="0" anchor="t">
            <a:normAutofit/>
          </a:bodyPr>
          <a:lstStyle/>
          <a:p>
            <a:r>
              <a:rPr lang="en-US" sz="4800" kern="1200">
                <a:latin typeface="+mj-lt"/>
                <a:ea typeface="+mj-ea"/>
                <a:cs typeface="+mj-cs"/>
              </a:rPr>
              <a:t>Lincoln is the Man!</a:t>
            </a:r>
          </a:p>
        </p:txBody>
      </p:sp>
      <p:grpSp>
        <p:nvGrpSpPr>
          <p:cNvPr id="130" name="Group 12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22" name="Rectangle 12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2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32" name="Rectangle 12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4E61B5-E177-4B64-03C1-8DE6544A263D}"/>
              </a:ext>
            </a:extLst>
          </p:cNvPr>
          <p:cNvSpPr>
            <a:spLocks noGrp="1"/>
          </p:cNvSpPr>
          <p:nvPr>
            <p:ph idx="1"/>
          </p:nvPr>
        </p:nvSpPr>
        <p:spPr>
          <a:xfrm>
            <a:off x="5656218" y="1463039"/>
            <a:ext cx="5542387" cy="4300447"/>
          </a:xfrm>
        </p:spPr>
        <p:txBody>
          <a:bodyPr vert="horz" lIns="91440" tIns="45720" rIns="91440" bIns="45720" rtlCol="0" anchor="t">
            <a:normAutofit/>
          </a:bodyPr>
          <a:lstStyle/>
          <a:p>
            <a:pPr lvl="1"/>
            <a:r>
              <a:rPr lang="en-US" sz="1900"/>
              <a:t>Abraham Lincoln Practiced Law for 25 years</a:t>
            </a:r>
          </a:p>
          <a:p>
            <a:pPr lvl="1"/>
            <a:endParaRPr lang="en-US" sz="1900"/>
          </a:p>
          <a:p>
            <a:pPr lvl="1"/>
            <a:r>
              <a:rPr lang="en-US" sz="1900"/>
              <a:t>He borrowed his first law book and was self-taught</a:t>
            </a:r>
          </a:p>
          <a:p>
            <a:pPr lvl="1"/>
            <a:endParaRPr lang="en-US" sz="1900"/>
          </a:p>
          <a:p>
            <a:pPr lvl="1"/>
            <a:r>
              <a:rPr lang="en-US" sz="1900"/>
              <a:t>He practiced law in front of Eight Judicial Court in Illinois and was renowned for his technical skills</a:t>
            </a:r>
          </a:p>
          <a:p>
            <a:pPr lvl="1"/>
            <a:endParaRPr lang="en-US" sz="1900"/>
          </a:p>
          <a:p>
            <a:pPr lvl="1"/>
            <a:r>
              <a:rPr lang="en-US" sz="1900"/>
              <a:t>There was never a question of his skills or knowledge</a:t>
            </a:r>
          </a:p>
          <a:p>
            <a:pPr lvl="1"/>
            <a:endParaRPr lang="en-US" sz="1900"/>
          </a:p>
          <a:p>
            <a:pPr marL="3657600" lvl="8"/>
            <a:r>
              <a:rPr lang="en-US" sz="1900">
                <a:effectLst/>
              </a:rPr>
              <a:t>Lincoln, Law, 2022</a:t>
            </a:r>
            <a:endParaRPr lang="en-US" sz="1900"/>
          </a:p>
        </p:txBody>
      </p:sp>
    </p:spTree>
    <p:extLst>
      <p:ext uri="{BB962C8B-B14F-4D97-AF65-F5344CB8AC3E}">
        <p14:creationId xmlns:p14="http://schemas.microsoft.com/office/powerpoint/2010/main" val="218375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F772EA89-79BF-FE02-E75F-DD56159C0BB7}"/>
              </a:ext>
            </a:extLst>
          </p:cNvPr>
          <p:cNvPicPr>
            <a:picLocks noChangeAspect="1"/>
          </p:cNvPicPr>
          <p:nvPr/>
        </p:nvPicPr>
        <p:blipFill rotWithShape="1">
          <a:blip r:embed="rId2"/>
          <a:srcRect r="35996" b="-1"/>
          <a:stretch/>
        </p:blipFill>
        <p:spPr>
          <a:xfrm>
            <a:off x="-9527" y="3725"/>
            <a:ext cx="5846165" cy="6850548"/>
          </a:xfrm>
          <a:prstGeom prst="rect">
            <a:avLst/>
          </a:prstGeom>
        </p:spPr>
      </p:pic>
      <p:grpSp>
        <p:nvGrpSpPr>
          <p:cNvPr id="58" name="Group 57">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59" name="Freeform: Shape 58">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dirty="0"/>
            </a:p>
          </p:txBody>
        </p:sp>
        <p:sp useBgFill="1">
          <p:nvSpPr>
            <p:cNvPr id="62" name="Freeform: Shape 61">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3" name="Freeform: Shape 62">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E11448EF-C29B-7946-6AA6-268872BC69EE}"/>
              </a:ext>
            </a:extLst>
          </p:cNvPr>
          <p:cNvSpPr>
            <a:spLocks noGrp="1"/>
          </p:cNvSpPr>
          <p:nvPr>
            <p:ph type="title"/>
          </p:nvPr>
        </p:nvSpPr>
        <p:spPr>
          <a:xfrm>
            <a:off x="6094105" y="802955"/>
            <a:ext cx="4977976" cy="1454051"/>
          </a:xfrm>
        </p:spPr>
        <p:txBody>
          <a:bodyPr vert="horz" lIns="91440" tIns="45720" rIns="91440" bIns="45720" rtlCol="0" anchor="b">
            <a:normAutofit/>
          </a:bodyPr>
          <a:lstStyle/>
          <a:p>
            <a:r>
              <a:rPr lang="en-US" sz="3300">
                <a:solidFill>
                  <a:schemeClr val="tx2"/>
                </a:solidFill>
              </a:rPr>
              <a:t>Benjamin Franklin…..always ahead of his time!</a:t>
            </a:r>
          </a:p>
        </p:txBody>
      </p:sp>
      <p:sp>
        <p:nvSpPr>
          <p:cNvPr id="50" name="TextBox 49">
            <a:extLst>
              <a:ext uri="{FF2B5EF4-FFF2-40B4-BE49-F238E27FC236}">
                <a16:creationId xmlns:a16="http://schemas.microsoft.com/office/drawing/2014/main" id="{045E55E2-DDB7-406A-AEA5-B6795E6EBB5F}"/>
              </a:ext>
            </a:extLst>
          </p:cNvPr>
          <p:cNvSpPr txBox="1"/>
          <p:nvPr/>
        </p:nvSpPr>
        <p:spPr>
          <a:xfrm>
            <a:off x="10500394" y="6383377"/>
            <a:ext cx="6096000" cy="369332"/>
          </a:xfrm>
          <a:prstGeom prst="rect">
            <a:avLst/>
          </a:prstGeom>
          <a:noFill/>
        </p:spPr>
        <p:txBody>
          <a:bodyPr wrap="square">
            <a:spAutoFit/>
          </a:bodyPr>
          <a:lstStyle/>
          <a:p>
            <a:pPr lvl="0">
              <a:spcAft>
                <a:spcPts val="600"/>
              </a:spcAft>
            </a:pPr>
            <a:r>
              <a:rPr lang="en-US" dirty="0"/>
              <a:t>Media, </a:t>
            </a:r>
            <a:r>
              <a:rPr lang="en-US" dirty="0" err="1"/>
              <a:t>n.d</a:t>
            </a:r>
            <a:endParaRPr lang="en-US" dirty="0"/>
          </a:p>
        </p:txBody>
      </p:sp>
      <p:graphicFrame>
        <p:nvGraphicFramePr>
          <p:cNvPr id="16" name="Content Placeholder 2">
            <a:extLst>
              <a:ext uri="{FF2B5EF4-FFF2-40B4-BE49-F238E27FC236}">
                <a16:creationId xmlns:a16="http://schemas.microsoft.com/office/drawing/2014/main" id="{00FD261C-3030-C18C-E3D1-F46C61C0E74F}"/>
              </a:ext>
            </a:extLst>
          </p:cNvPr>
          <p:cNvGraphicFramePr>
            <a:graphicFrameLocks noGrp="1"/>
          </p:cNvGraphicFramePr>
          <p:nvPr>
            <p:ph idx="1"/>
            <p:extLst>
              <p:ext uri="{D42A27DB-BD31-4B8C-83A1-F6EECF244321}">
                <p14:modId xmlns:p14="http://schemas.microsoft.com/office/powerpoint/2010/main" val="995083998"/>
              </p:ext>
            </p:extLst>
          </p:nvPr>
        </p:nvGraphicFramePr>
        <p:xfrm>
          <a:off x="6090574" y="2415756"/>
          <a:ext cx="4977578" cy="3639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3845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ocket-watch-sound-effect-96911622">
            <a:hlinkClick r:id="" action="ppaction://media"/>
            <a:extLst>
              <a:ext uri="{FF2B5EF4-FFF2-40B4-BE49-F238E27FC236}">
                <a16:creationId xmlns:a16="http://schemas.microsoft.com/office/drawing/2014/main" id="{60B6693E-185C-4B3F-9C4F-B95074B18F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08889" y="6125402"/>
            <a:ext cx="609600" cy="609600"/>
          </a:xfrm>
          <a:prstGeom prst="rect">
            <a:avLst/>
          </a:prstGeom>
        </p:spPr>
      </p:pic>
      <p:sp useBgFill="1">
        <p:nvSpPr>
          <p:cNvPr id="19"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E036D8-B933-5A9C-ABFE-1C3E83041D41}"/>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dirty="0"/>
              <a:t>What is CBE? </a:t>
            </a:r>
            <a:br>
              <a:rPr lang="en-US" sz="3700" dirty="0"/>
            </a:br>
            <a:r>
              <a:rPr lang="en-US" sz="3700" dirty="0"/>
              <a:t>…and why now?</a:t>
            </a:r>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AD9878-2BFE-D9BE-2BCE-904439883315}"/>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2000" dirty="0"/>
              <a:t>Tick…….Tick…… Tick…..</a:t>
            </a:r>
          </a:p>
          <a:p>
            <a:pPr indent="-228600">
              <a:buFont typeface="Arial" panose="020B0604020202020204" pitchFamily="34" charset="0"/>
              <a:buChar char="•"/>
            </a:pPr>
            <a:endParaRPr lang="en-US" sz="2000" dirty="0"/>
          </a:p>
          <a:p>
            <a:pPr lvl="8" indent="-228600">
              <a:buFont typeface="Arial" panose="020B0604020202020204" pitchFamily="34" charset="0"/>
              <a:buChar char="•"/>
            </a:pPr>
            <a:endParaRPr lang="en-US" sz="2000" dirty="0"/>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a:extLst>
              <a:ext uri="{FF2B5EF4-FFF2-40B4-BE49-F238E27FC236}">
                <a16:creationId xmlns:a16="http://schemas.microsoft.com/office/drawing/2014/main" id="{214897A0-7D53-7742-4A44-9C0BB8F659BB}"/>
              </a:ext>
            </a:extLst>
          </p:cNvPr>
          <p:cNvPicPr>
            <a:picLocks noChangeAspect="1"/>
          </p:cNvPicPr>
          <p:nvPr/>
        </p:nvPicPr>
        <p:blipFill rotWithShape="1">
          <a:blip r:embed="rId6">
            <a:extLst>
              <a:ext uri="{28A0092B-C50C-407E-A947-70E740481C1C}">
                <a14:useLocalDpi xmlns:a14="http://schemas.microsoft.com/office/drawing/2010/main" val="0"/>
              </a:ext>
            </a:extLst>
          </a:blip>
          <a:srcRect l="12879" r="14418" b="2"/>
          <a:stretch/>
        </p:blipFill>
        <p:spPr>
          <a:xfrm rot="5400000">
            <a:off x="6060845" y="716295"/>
            <a:ext cx="5259296" cy="5425410"/>
          </a:xfrm>
          <a:prstGeom prst="rect">
            <a:avLst/>
          </a:prstGeom>
        </p:spPr>
      </p:pic>
    </p:spTree>
    <p:extLst>
      <p:ext uri="{BB962C8B-B14F-4D97-AF65-F5344CB8AC3E}">
        <p14:creationId xmlns:p14="http://schemas.microsoft.com/office/powerpoint/2010/main" val="2948232839"/>
      </p:ext>
    </p:extLst>
  </p:cSld>
  <p:clrMapOvr>
    <a:masterClrMapping/>
  </p:clrMapOvr>
  <mc:AlternateContent xmlns:mc="http://schemas.openxmlformats.org/markup-compatibility/2006" xmlns:p14="http://schemas.microsoft.com/office/powerpoint/2010/main">
    <mc:Choice Requires="p14">
      <p:transition spd="slow" p14:dur="2000" advTm="16223"/>
    </mc:Choice>
    <mc:Fallback xmlns="">
      <p:transition spd="slow" advTm="162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3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12">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7" name="Freeform: Shape 116">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C4CC15A-2092-A645-223D-5F017B4A28E0}"/>
              </a:ext>
            </a:extLst>
          </p:cNvPr>
          <p:cNvSpPr>
            <a:spLocks noGrp="1"/>
          </p:cNvSpPr>
          <p:nvPr>
            <p:ph idx="1"/>
          </p:nvPr>
        </p:nvSpPr>
        <p:spPr>
          <a:xfrm>
            <a:off x="6022303" y="1669027"/>
            <a:ext cx="5257799" cy="4889350"/>
          </a:xfrm>
        </p:spPr>
        <p:txBody>
          <a:bodyPr anchor="t">
            <a:normAutofit/>
          </a:bodyPr>
          <a:lstStyle/>
          <a:p>
            <a:pPr marL="0" indent="0">
              <a:buNone/>
            </a:pPr>
            <a:r>
              <a:rPr lang="en-US" dirty="0">
                <a:effectLst/>
                <a:latin typeface="Times New Roman" panose="02020603050405020304" pitchFamily="18" charset="0"/>
                <a:ea typeface="Calibri" panose="020F0502020204030204" pitchFamily="34" charset="0"/>
              </a:rPr>
              <a:t>My analysis of the research on the workforce from the defined area of northeast Kentucky has provided clear findings for the need for additional pathways for worker participation and advancement, even with the need for further research.</a:t>
            </a:r>
          </a:p>
        </p:txBody>
      </p:sp>
      <p:sp>
        <p:nvSpPr>
          <p:cNvPr id="121" name="Freeform: Shape 120">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181966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C2C5EB-D4C1-8436-B2ED-DC5F4B454A96}"/>
              </a:ext>
            </a:extLst>
          </p:cNvPr>
          <p:cNvSpPr>
            <a:spLocks noGrp="1"/>
          </p:cNvSpPr>
          <p:nvPr>
            <p:ph type="title"/>
          </p:nvPr>
        </p:nvSpPr>
        <p:spPr>
          <a:xfrm>
            <a:off x="838200" y="365125"/>
            <a:ext cx="10515600" cy="1325563"/>
          </a:xfrm>
        </p:spPr>
        <p:txBody>
          <a:bodyPr>
            <a:normAutofit/>
          </a:bodyPr>
          <a:lstStyle/>
          <a:p>
            <a:r>
              <a:rPr lang="en-US"/>
              <a:t>Our Path Forward</a:t>
            </a:r>
          </a:p>
        </p:txBody>
      </p:sp>
      <p:sp>
        <p:nvSpPr>
          <p:cNvPr id="83" name="Arc 8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E916B7F-086A-41F7-982A-46A38E51273C}"/>
              </a:ext>
            </a:extLst>
          </p:cNvPr>
          <p:cNvSpPr>
            <a:spLocks noGrp="1"/>
          </p:cNvSpPr>
          <p:nvPr>
            <p:ph idx="1"/>
          </p:nvPr>
        </p:nvSpPr>
        <p:spPr>
          <a:xfrm>
            <a:off x="838200" y="1825625"/>
            <a:ext cx="10515600" cy="4351338"/>
          </a:xfrm>
        </p:spPr>
        <p:txBody>
          <a:bodyPr>
            <a:normAutofit/>
          </a:bodyPr>
          <a:lstStyle/>
          <a:p>
            <a:r>
              <a:rPr lang="en-US">
                <a:effectLst/>
                <a:latin typeface="Times New Roman" panose="02020603050405020304" pitchFamily="18" charset="0"/>
                <a:ea typeface="Calibri" panose="020F0502020204030204" pitchFamily="34" charset="0"/>
              </a:rPr>
              <a:t>Our future uses our economic drivers to create a net competitive advantage in workforce and training. Research has shown that community colleges can be drivers of economic development. This competitive advantage is building on the triad of adult higher education, workforce development, and economic development and capturing the talent and experience of the existing workforce with an individual pathway for personal growth. CBE is a process of the continuous evolution of the investment in ourselves. 						 </a:t>
            </a:r>
          </a:p>
          <a:p>
            <a:pPr marL="0" indent="0">
              <a:buNone/>
            </a:pPr>
            <a:r>
              <a:rPr lang="en-US">
                <a:latin typeface="Times New Roman" panose="02020603050405020304" pitchFamily="18" charset="0"/>
                <a:ea typeface="Calibri" panose="020F0502020204030204" pitchFamily="34" charset="0"/>
              </a:rPr>
              <a:t>-</a:t>
            </a:r>
            <a:r>
              <a:rPr lang="en-US">
                <a:effectLst/>
                <a:latin typeface="Times New Roman" panose="02020603050405020304" pitchFamily="18" charset="0"/>
                <a:ea typeface="Calibri" panose="020F0502020204030204" pitchFamily="34" charset="0"/>
              </a:rPr>
              <a:t>Nickoli, 2013 </a:t>
            </a:r>
            <a:endParaRPr lang="en-US"/>
          </a:p>
        </p:txBody>
      </p:sp>
    </p:spTree>
    <p:extLst>
      <p:ext uri="{BB962C8B-B14F-4D97-AF65-F5344CB8AC3E}">
        <p14:creationId xmlns:p14="http://schemas.microsoft.com/office/powerpoint/2010/main" val="1360645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ocket-watch-sound-effect-96911622">
            <a:hlinkClick r:id="" action="ppaction://media"/>
            <a:extLst>
              <a:ext uri="{FF2B5EF4-FFF2-40B4-BE49-F238E27FC236}">
                <a16:creationId xmlns:a16="http://schemas.microsoft.com/office/drawing/2014/main" id="{62242193-76EC-434D-A7DE-41B2AD62753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708124" y="6053981"/>
            <a:ext cx="609600" cy="609600"/>
          </a:xfrm>
          <a:prstGeom prst="rect">
            <a:avLst/>
          </a:prstGeom>
        </p:spPr>
      </p:pic>
      <p:sp useBgFill="1">
        <p:nvSpPr>
          <p:cNvPr id="1082" name="Rectangle 1081">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A50623E8-8FFE-1FC5-3582-D7EA144DD9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171" r="27813"/>
          <a:stretch/>
        </p:blipFill>
        <p:spPr bwMode="auto">
          <a:xfrm>
            <a:off x="-9527" y="3725"/>
            <a:ext cx="5855313" cy="6850548"/>
          </a:xfrm>
          <a:prstGeom prst="rect">
            <a:avLst/>
          </a:prstGeom>
          <a:noFill/>
          <a:extLst>
            <a:ext uri="{909E8E84-426E-40DD-AFC4-6F175D3DCCD1}">
              <a14:hiddenFill xmlns:a14="http://schemas.microsoft.com/office/drawing/2010/main">
                <a:solidFill>
                  <a:srgbClr val="FFFFFF"/>
                </a:solidFill>
              </a14:hiddenFill>
            </a:ext>
          </a:extLst>
        </p:spPr>
      </p:pic>
      <p:grpSp>
        <p:nvGrpSpPr>
          <p:cNvPr id="1084" name="Group 1083">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1085" name="Freeform: Shape 1084">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086" name="Freeform: Shape 1085">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087" name="Freeform: Shape 1086">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dirty="0"/>
            </a:p>
          </p:txBody>
        </p:sp>
        <p:sp useBgFill="1">
          <p:nvSpPr>
            <p:cNvPr id="1088" name="Freeform: Shape 1087">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89" name="Freeform: Shape 1088">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B9E6AC2C-52A8-6907-EF36-3963798D9A10}"/>
              </a:ext>
            </a:extLst>
          </p:cNvPr>
          <p:cNvSpPr>
            <a:spLocks noGrp="1"/>
          </p:cNvSpPr>
          <p:nvPr>
            <p:ph type="title"/>
          </p:nvPr>
        </p:nvSpPr>
        <p:spPr>
          <a:xfrm>
            <a:off x="6094105" y="802955"/>
            <a:ext cx="4977976" cy="1454051"/>
          </a:xfrm>
        </p:spPr>
        <p:txBody>
          <a:bodyPr anchor="b">
            <a:normAutofit/>
          </a:bodyPr>
          <a:lstStyle/>
          <a:p>
            <a:r>
              <a:rPr lang="en-US" sz="3300">
                <a:solidFill>
                  <a:schemeClr val="tx2"/>
                </a:solidFill>
              </a:rPr>
              <a:t>We will Win!</a:t>
            </a:r>
            <a:br>
              <a:rPr lang="en-US" sz="3300">
                <a:solidFill>
                  <a:schemeClr val="tx2"/>
                </a:solidFill>
              </a:rPr>
            </a:br>
            <a:br>
              <a:rPr lang="en-US" sz="3300">
                <a:solidFill>
                  <a:schemeClr val="tx2"/>
                </a:solidFill>
              </a:rPr>
            </a:br>
            <a:r>
              <a:rPr lang="en-US" sz="3300">
                <a:solidFill>
                  <a:schemeClr val="tx2"/>
                </a:solidFill>
              </a:rPr>
              <a:t>We Win Together!</a:t>
            </a:r>
          </a:p>
        </p:txBody>
      </p:sp>
      <p:sp>
        <p:nvSpPr>
          <p:cNvPr id="3" name="Content Placeholder 2">
            <a:extLst>
              <a:ext uri="{FF2B5EF4-FFF2-40B4-BE49-F238E27FC236}">
                <a16:creationId xmlns:a16="http://schemas.microsoft.com/office/drawing/2014/main" id="{E4645A0E-82F9-1500-5EE9-F9961BA52382}"/>
              </a:ext>
            </a:extLst>
          </p:cNvPr>
          <p:cNvSpPr>
            <a:spLocks noGrp="1"/>
          </p:cNvSpPr>
          <p:nvPr>
            <p:ph idx="1"/>
          </p:nvPr>
        </p:nvSpPr>
        <p:spPr>
          <a:xfrm>
            <a:off x="6090574" y="2415756"/>
            <a:ext cx="4977578" cy="3639289"/>
          </a:xfrm>
        </p:spPr>
        <p:txBody>
          <a:bodyPr anchor="ctr">
            <a:normAutofit/>
          </a:bodyPr>
          <a:lstStyle/>
          <a:p>
            <a:r>
              <a:rPr lang="en-US" sz="1800" dirty="0">
                <a:solidFill>
                  <a:schemeClr val="tx2"/>
                </a:solidFill>
              </a:rPr>
              <a:t>Lincoln, Franklin, Dr. Ferguson, and the Commonwealth got it right.</a:t>
            </a:r>
          </a:p>
          <a:p>
            <a:endParaRPr lang="en-US" sz="1800" dirty="0">
              <a:solidFill>
                <a:schemeClr val="tx2"/>
              </a:solidFill>
            </a:endParaRPr>
          </a:p>
          <a:p>
            <a:r>
              <a:rPr lang="en-US" sz="1800" dirty="0">
                <a:solidFill>
                  <a:schemeClr val="tx2"/>
                </a:solidFill>
              </a:rPr>
              <a:t>United we stand. Divided we fall. We are Kentucky.</a:t>
            </a:r>
          </a:p>
          <a:p>
            <a:endParaRPr lang="en-US" sz="1800" dirty="0">
              <a:solidFill>
                <a:schemeClr val="tx2"/>
              </a:solidFill>
            </a:endParaRPr>
          </a:p>
        </p:txBody>
      </p:sp>
      <p:sp>
        <p:nvSpPr>
          <p:cNvPr id="4" name="AutoShape 2" descr="Toland Home Garden Kentucky State Flag 12.5 x 18-Inch Decorative USA-Produced Garden Flag">
            <a:extLst>
              <a:ext uri="{FF2B5EF4-FFF2-40B4-BE49-F238E27FC236}">
                <a16:creationId xmlns:a16="http://schemas.microsoft.com/office/drawing/2014/main" id="{30E8DB13-5A13-A293-6B23-15428BC33FC3}"/>
              </a:ext>
            </a:extLst>
          </p:cNvPr>
          <p:cNvSpPr>
            <a:spLocks noChangeAspect="1" noChangeArrowheads="1"/>
          </p:cNvSpPr>
          <p:nvPr/>
        </p:nvSpPr>
        <p:spPr bwMode="auto">
          <a:xfrm>
            <a:off x="5943600" y="32430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1036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3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2DFA98-81B1-998F-CF63-630BDFBE6E11}"/>
              </a:ext>
            </a:extLst>
          </p:cNvPr>
          <p:cNvSpPr>
            <a:spLocks noGrp="1"/>
          </p:cNvSpPr>
          <p:nvPr>
            <p:ph type="title"/>
          </p:nvPr>
        </p:nvSpPr>
        <p:spPr>
          <a:xfrm>
            <a:off x="838200" y="1336390"/>
            <a:ext cx="6155988" cy="1182927"/>
          </a:xfrm>
        </p:spPr>
        <p:txBody>
          <a:bodyPr anchor="b">
            <a:normAutofit/>
          </a:bodyPr>
          <a:lstStyle/>
          <a:p>
            <a:r>
              <a:rPr lang="en-US" sz="4300" b="1"/>
              <a:t>Time versus Competency</a:t>
            </a:r>
          </a:p>
        </p:txBody>
      </p:sp>
      <p:cxnSp>
        <p:nvCxnSpPr>
          <p:cNvPr id="12" name="Straight Connector 11">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9B530EB-1D94-D131-401B-DAECD244BC6C}"/>
              </a:ext>
            </a:extLst>
          </p:cNvPr>
          <p:cNvSpPr>
            <a:spLocks noGrp="1"/>
          </p:cNvSpPr>
          <p:nvPr>
            <p:ph idx="1"/>
          </p:nvPr>
        </p:nvSpPr>
        <p:spPr>
          <a:xfrm>
            <a:off x="803775" y="2829330"/>
            <a:ext cx="7099947" cy="3344459"/>
          </a:xfrm>
        </p:spPr>
        <p:txBody>
          <a:bodyPr anchor="t">
            <a:normAutofit/>
          </a:bodyPr>
          <a:lstStyle/>
          <a:p>
            <a:r>
              <a:rPr lang="en-US" sz="2000" dirty="0">
                <a:solidFill>
                  <a:schemeClr val="tx1">
                    <a:alpha val="80000"/>
                  </a:schemeClr>
                </a:solidFill>
              </a:rPr>
              <a:t> Bachelor’s Degree		Four Years (Five for me!)</a:t>
            </a:r>
          </a:p>
          <a:p>
            <a:r>
              <a:rPr lang="en-US" sz="2000" dirty="0">
                <a:solidFill>
                  <a:schemeClr val="tx1">
                    <a:alpha val="80000"/>
                  </a:schemeClr>
                </a:solidFill>
              </a:rPr>
              <a:t>Associates Degree		Two Years </a:t>
            </a:r>
          </a:p>
          <a:p>
            <a:r>
              <a:rPr lang="en-US" sz="2000" dirty="0">
                <a:solidFill>
                  <a:schemeClr val="tx1">
                    <a:alpha val="80000"/>
                  </a:schemeClr>
                </a:solidFill>
              </a:rPr>
              <a:t>Certificates/Certifications	Short Term- Two Years </a:t>
            </a:r>
          </a:p>
          <a:p>
            <a:endParaRPr lang="en-US" sz="2000" dirty="0">
              <a:solidFill>
                <a:schemeClr val="tx1">
                  <a:alpha val="80000"/>
                </a:schemeClr>
              </a:solidFill>
            </a:endParaRPr>
          </a:p>
          <a:p>
            <a:r>
              <a:rPr lang="en-US" sz="2000" dirty="0">
                <a:solidFill>
                  <a:schemeClr val="tx1">
                    <a:alpha val="80000"/>
                  </a:schemeClr>
                </a:solidFill>
              </a:rPr>
              <a:t>Needs of employees and employers</a:t>
            </a:r>
          </a:p>
        </p:txBody>
      </p:sp>
      <p:pic>
        <p:nvPicPr>
          <p:cNvPr id="7" name="Graphic 6" descr="Diploma Roll">
            <a:extLst>
              <a:ext uri="{FF2B5EF4-FFF2-40B4-BE49-F238E27FC236}">
                <a16:creationId xmlns:a16="http://schemas.microsoft.com/office/drawing/2014/main" id="{1D72C425-1A66-53DF-72A1-C7C4F6752F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653" y="1980885"/>
            <a:ext cx="3548404" cy="3548404"/>
          </a:xfrm>
          <a:prstGeom prst="rect">
            <a:avLst/>
          </a:prstGeom>
        </p:spPr>
      </p:pic>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425951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13F3C1-8125-01BC-02C3-7826F11141B6}"/>
              </a:ext>
            </a:extLst>
          </p:cNvPr>
          <p:cNvSpPr>
            <a:spLocks noGrp="1"/>
          </p:cNvSpPr>
          <p:nvPr>
            <p:ph type="title"/>
          </p:nvPr>
        </p:nvSpPr>
        <p:spPr>
          <a:xfrm>
            <a:off x="93983" y="668790"/>
            <a:ext cx="7343775" cy="1325563"/>
          </a:xfrm>
        </p:spPr>
        <p:txBody>
          <a:bodyPr>
            <a:normAutofit/>
          </a:bodyPr>
          <a:lstStyle/>
          <a:p>
            <a:r>
              <a:rPr lang="en-US" dirty="0"/>
              <a:t>Historical Model of Education</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4C50CB6-5D1F-B91D-9479-EE719F304E81}"/>
              </a:ext>
            </a:extLst>
          </p:cNvPr>
          <p:cNvSpPr>
            <a:spLocks noGrp="1"/>
          </p:cNvSpPr>
          <p:nvPr>
            <p:ph idx="1"/>
          </p:nvPr>
        </p:nvSpPr>
        <p:spPr>
          <a:xfrm>
            <a:off x="285954" y="1835500"/>
            <a:ext cx="8626462" cy="4351338"/>
          </a:xfrm>
        </p:spPr>
        <p:txBody>
          <a:bodyPr>
            <a:normAutofit/>
          </a:bodyPr>
          <a:lstStyle/>
          <a:p>
            <a:r>
              <a:rPr lang="en-US" sz="1300" dirty="0"/>
              <a:t>Early Education	Not Required		Wealthier Population	Religion-based						</a:t>
            </a:r>
          </a:p>
          <a:p>
            <a:r>
              <a:rPr lang="en-US" sz="1300" dirty="0"/>
              <a:t>19</a:t>
            </a:r>
            <a:r>
              <a:rPr lang="en-US" sz="1300" baseline="30000" dirty="0"/>
              <a:t>th</a:t>
            </a:r>
            <a:r>
              <a:rPr lang="en-US" sz="1300" dirty="0"/>
              <a:t> Century	State Sponsored Education</a:t>
            </a:r>
          </a:p>
          <a:p>
            <a:pPr marL="0" indent="0">
              <a:buNone/>
            </a:pPr>
            <a:endParaRPr lang="en-US" sz="1300" dirty="0"/>
          </a:p>
          <a:p>
            <a:r>
              <a:rPr lang="en-US" sz="1300" dirty="0"/>
              <a:t>20</a:t>
            </a:r>
            <a:r>
              <a:rPr lang="en-US" sz="1300" baseline="30000" dirty="0"/>
              <a:t>th</a:t>
            </a:r>
            <a:r>
              <a:rPr lang="en-US" sz="1300" dirty="0"/>
              <a:t> Century	Pubic Schools	Progressive Education Movement</a:t>
            </a:r>
          </a:p>
          <a:p>
            <a:pPr marL="0" indent="0">
              <a:buNone/>
            </a:pPr>
            <a:endParaRPr lang="en-US" sz="1300" dirty="0"/>
          </a:p>
          <a:p>
            <a:r>
              <a:rPr lang="en-US" sz="1300" dirty="0"/>
              <a:t>Modern		Technology based economy</a:t>
            </a:r>
          </a:p>
          <a:p>
            <a:endParaRPr lang="en-US" sz="1300" dirty="0"/>
          </a:p>
          <a:p>
            <a:r>
              <a:rPr lang="en-US" sz="1300" dirty="0"/>
              <a:t>Still based on time! K-12, Higher Education</a:t>
            </a:r>
          </a:p>
          <a:p>
            <a:pPr marL="3657600" lvl="8" indent="0">
              <a:buNone/>
            </a:pPr>
            <a:endParaRPr lang="en-US" sz="1300" dirty="0"/>
          </a:p>
          <a:p>
            <a:pPr marL="3657600" lvl="8" indent="0">
              <a:buNone/>
            </a:pPr>
            <a:endParaRPr lang="en-US" sz="1300"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8742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237D6B-8614-1A18-8982-45EEE2E85D9E}"/>
              </a:ext>
            </a:extLst>
          </p:cNvPr>
          <p:cNvSpPr>
            <a:spLocks noGrp="1"/>
          </p:cNvSpPr>
          <p:nvPr>
            <p:ph type="title"/>
          </p:nvPr>
        </p:nvSpPr>
        <p:spPr>
          <a:xfrm>
            <a:off x="808638" y="386930"/>
            <a:ext cx="9236700" cy="1188950"/>
          </a:xfrm>
        </p:spPr>
        <p:txBody>
          <a:bodyPr anchor="b">
            <a:normAutofit/>
          </a:bodyPr>
          <a:lstStyle/>
          <a:p>
            <a:r>
              <a:rPr lang="en-US" sz="4200"/>
              <a:t> Economics of northeast Kentucky today</a:t>
            </a:r>
          </a:p>
        </p:txBody>
      </p:sp>
      <p:grpSp>
        <p:nvGrpSpPr>
          <p:cNvPr id="40" name="Group 3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1" name="Rectangle 4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B3794A-E60A-40D3-25F6-08A1FE7E43B1}"/>
              </a:ext>
            </a:extLst>
          </p:cNvPr>
          <p:cNvSpPr>
            <a:spLocks noGrp="1"/>
          </p:cNvSpPr>
          <p:nvPr>
            <p:ph idx="1"/>
          </p:nvPr>
        </p:nvSpPr>
        <p:spPr>
          <a:xfrm>
            <a:off x="793660" y="2599509"/>
            <a:ext cx="11188790" cy="3435531"/>
          </a:xfrm>
        </p:spPr>
        <p:txBody>
          <a:bodyPr anchor="ctr">
            <a:normAutofit fontScale="62500" lnSpcReduction="20000"/>
          </a:bodyPr>
          <a:lstStyle/>
          <a:p>
            <a:pPr marL="0" marR="0" indent="0" algn="ctr">
              <a:spcBef>
                <a:spcPts val="0"/>
              </a:spcBef>
              <a:spcAft>
                <a:spcPts val="800"/>
              </a:spcAf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Northeast Kentucky	Kentucky		United States</a:t>
            </a:r>
          </a:p>
          <a:p>
            <a:pPr marL="0" marR="0" indent="0">
              <a:spcBef>
                <a:spcPts val="0"/>
              </a:spcBef>
              <a:spcAft>
                <a:spcPts val="0"/>
              </a:spcAft>
              <a:buNone/>
            </a:pP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Per Capita Income		$22,353		$27,976		$34,136 </a:t>
            </a:r>
          </a:p>
          <a:p>
            <a:pPr marL="0" marR="0" indent="0">
              <a:spcBef>
                <a:spcPts val="0"/>
              </a:spcBef>
              <a:spcAft>
                <a:spcPts val="0"/>
              </a:spcAft>
              <a:buNone/>
            </a:pP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Median Household Income	</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$41,006		$50,617		$62,204	</a:t>
            </a:r>
          </a:p>
          <a:p>
            <a:pPr marL="0" marR="0" indent="0">
              <a:spcBef>
                <a:spcPts val="0"/>
              </a:spcBef>
              <a:spcAft>
                <a:spcPts val="0"/>
              </a:spcAft>
              <a:buNone/>
            </a:pP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Average Household Income	$56,889		$70,264		$90,005</a:t>
            </a:r>
          </a:p>
          <a:p>
            <a:pPr marL="0" marR="0" indent="0">
              <a:spcBef>
                <a:spcPts val="0"/>
              </a:spcBef>
              <a:spcAft>
                <a:spcPts val="0"/>
              </a:spcAft>
              <a:buNone/>
            </a:pP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Labor Force Participation 		46.08%		56.00%		61.70%		</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(Boyette, 2021)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106519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B88021-D662-1F3A-57CC-2D36710D3667}"/>
              </a:ext>
            </a:extLst>
          </p:cNvPr>
          <p:cNvSpPr>
            <a:spLocks noGrp="1"/>
          </p:cNvSpPr>
          <p:nvPr>
            <p:ph type="title"/>
          </p:nvPr>
        </p:nvSpPr>
        <p:spPr>
          <a:xfrm>
            <a:off x="838200" y="557189"/>
            <a:ext cx="3374136" cy="5567891"/>
          </a:xfrm>
        </p:spPr>
        <p:txBody>
          <a:bodyPr>
            <a:normAutofit/>
          </a:bodyPr>
          <a:lstStyle/>
          <a:p>
            <a:r>
              <a:rPr lang="en-US" sz="5200"/>
              <a:t>Workforce and jobs in northeast Kentucky</a:t>
            </a:r>
          </a:p>
        </p:txBody>
      </p:sp>
      <p:graphicFrame>
        <p:nvGraphicFramePr>
          <p:cNvPr id="5" name="Content Placeholder 2">
            <a:extLst>
              <a:ext uri="{FF2B5EF4-FFF2-40B4-BE49-F238E27FC236}">
                <a16:creationId xmlns:a16="http://schemas.microsoft.com/office/drawing/2014/main" id="{53388FB9-54A4-5291-5B1C-DE2C8E8531E4}"/>
              </a:ext>
            </a:extLst>
          </p:cNvPr>
          <p:cNvGraphicFramePr>
            <a:graphicFrameLocks noGrp="1"/>
          </p:cNvGraphicFramePr>
          <p:nvPr>
            <p:ph idx="1"/>
            <p:extLst>
              <p:ext uri="{D42A27DB-BD31-4B8C-83A1-F6EECF244321}">
                <p14:modId xmlns:p14="http://schemas.microsoft.com/office/powerpoint/2010/main" val="284542587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188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6B3EC69-3B11-051F-C4EB-02F09BFA5AD4}"/>
              </a:ext>
            </a:extLst>
          </p:cNvPr>
          <p:cNvSpPr>
            <a:spLocks noGrp="1"/>
          </p:cNvSpPr>
          <p:nvPr>
            <p:ph type="title"/>
          </p:nvPr>
        </p:nvSpPr>
        <p:spPr>
          <a:xfrm>
            <a:off x="838200" y="365125"/>
            <a:ext cx="5387502" cy="1325563"/>
          </a:xfrm>
        </p:spPr>
        <p:txBody>
          <a:bodyPr>
            <a:normAutofit/>
          </a:bodyPr>
          <a:lstStyle/>
          <a:p>
            <a:r>
              <a:rPr lang="en-US"/>
              <a:t>Not just jobs, but highly-skilled careers!</a:t>
            </a:r>
          </a:p>
        </p:txBody>
      </p:sp>
      <p:sp>
        <p:nvSpPr>
          <p:cNvPr id="23"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16" name="Content Placeholder 2">
            <a:extLst>
              <a:ext uri="{FF2B5EF4-FFF2-40B4-BE49-F238E27FC236}">
                <a16:creationId xmlns:a16="http://schemas.microsoft.com/office/drawing/2014/main" id="{E0B95CEB-5832-16DE-7D76-2A3401CC149C}"/>
              </a:ext>
            </a:extLst>
          </p:cNvPr>
          <p:cNvGraphicFramePr>
            <a:graphicFrameLocks noGrp="1"/>
          </p:cNvGraphicFramePr>
          <p:nvPr>
            <p:ph idx="1"/>
            <p:extLst>
              <p:ext uri="{D42A27DB-BD31-4B8C-83A1-F6EECF244321}">
                <p14:modId xmlns:p14="http://schemas.microsoft.com/office/powerpoint/2010/main" val="2931024996"/>
              </p:ext>
            </p:extLst>
          </p:nvPr>
        </p:nvGraphicFramePr>
        <p:xfrm>
          <a:off x="838200" y="2283063"/>
          <a:ext cx="953423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9466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Arc 4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D9D6B6-7BFD-34ED-7C5F-98621262D470}"/>
              </a:ext>
            </a:extLst>
          </p:cNvPr>
          <p:cNvSpPr>
            <a:spLocks noGrp="1"/>
          </p:cNvSpPr>
          <p:nvPr>
            <p:ph type="title"/>
          </p:nvPr>
        </p:nvSpPr>
        <p:spPr>
          <a:xfrm>
            <a:off x="5894962" y="479493"/>
            <a:ext cx="5458838" cy="1325563"/>
          </a:xfrm>
        </p:spPr>
        <p:txBody>
          <a:bodyPr>
            <a:normAutofit/>
          </a:bodyPr>
          <a:lstStyle/>
          <a:p>
            <a:r>
              <a:rPr lang="en-US"/>
              <a:t>Competency-Based Education</a:t>
            </a:r>
          </a:p>
        </p:txBody>
      </p:sp>
      <p:sp>
        <p:nvSpPr>
          <p:cNvPr id="47" name="Freeform: Shape 4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 name="Graphic 39" descr="Design">
            <a:extLst>
              <a:ext uri="{FF2B5EF4-FFF2-40B4-BE49-F238E27FC236}">
                <a16:creationId xmlns:a16="http://schemas.microsoft.com/office/drawing/2014/main" id="{90FD895D-9634-836C-C67D-00A3006928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4DC9AC22-70A0-A96A-6AE4-9643B9B52361}"/>
              </a:ext>
            </a:extLst>
          </p:cNvPr>
          <p:cNvSpPr>
            <a:spLocks noGrp="1"/>
          </p:cNvSpPr>
          <p:nvPr>
            <p:ph idx="1"/>
          </p:nvPr>
        </p:nvSpPr>
        <p:spPr>
          <a:xfrm>
            <a:off x="5894962" y="1984443"/>
            <a:ext cx="5458838" cy="4192520"/>
          </a:xfrm>
        </p:spPr>
        <p:txBody>
          <a:bodyPr>
            <a:normAutofit fontScale="92500" lnSpcReduction="20000"/>
          </a:bodyPr>
          <a:lstStyle/>
          <a:p>
            <a:r>
              <a:rPr lang="en-US" sz="1800" dirty="0"/>
              <a:t>Time needed to demonstrate skills/competency</a:t>
            </a:r>
          </a:p>
          <a:p>
            <a:pPr marL="0" indent="0">
              <a:buNone/>
            </a:pPr>
            <a:endParaRPr lang="en-US" sz="1800" dirty="0"/>
          </a:p>
          <a:p>
            <a:r>
              <a:rPr lang="en-US" sz="1800" dirty="0"/>
              <a:t>Intentional and transparent approach to curricular design</a:t>
            </a:r>
          </a:p>
          <a:p>
            <a:endParaRPr lang="en-US" sz="1800" dirty="0"/>
          </a:p>
          <a:p>
            <a:r>
              <a:rPr lang="en-US" sz="1800" dirty="0"/>
              <a:t>Aligns with the changing and dynamic/demanding needs of workforce</a:t>
            </a:r>
          </a:p>
          <a:p>
            <a:endParaRPr lang="en-US" sz="1800" dirty="0"/>
          </a:p>
          <a:p>
            <a:r>
              <a:rPr lang="en-US" sz="1800" dirty="0"/>
              <a:t>Meets the shortened nature of job-specific skill</a:t>
            </a:r>
          </a:p>
          <a:p>
            <a:endParaRPr lang="en-US" sz="1800" dirty="0"/>
          </a:p>
          <a:p>
            <a:r>
              <a:rPr lang="en-US" sz="1800" dirty="0"/>
              <a:t>Provides flexible delivery methods 			</a:t>
            </a:r>
          </a:p>
          <a:p>
            <a:endParaRPr lang="en-US" sz="1800" dirty="0"/>
          </a:p>
          <a:p>
            <a:endParaRPr lang="en-US" sz="1800" dirty="0"/>
          </a:p>
          <a:p>
            <a:pPr marL="0" indent="0">
              <a:buNone/>
            </a:pPr>
            <a:r>
              <a:rPr lang="en-US" sz="1800" dirty="0"/>
              <a:t>KCTCS, 2022</a:t>
            </a:r>
          </a:p>
        </p:txBody>
      </p:sp>
    </p:spTree>
    <p:extLst>
      <p:ext uri="{BB962C8B-B14F-4D97-AF65-F5344CB8AC3E}">
        <p14:creationId xmlns:p14="http://schemas.microsoft.com/office/powerpoint/2010/main" val="33015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955521-7CBF-1AF1-1538-82EF1BDEB912}"/>
              </a:ext>
            </a:extLst>
          </p:cNvPr>
          <p:cNvSpPr>
            <a:spLocks noGrp="1"/>
          </p:cNvSpPr>
          <p:nvPr>
            <p:ph type="title"/>
          </p:nvPr>
        </p:nvSpPr>
        <p:spPr>
          <a:xfrm>
            <a:off x="1285240" y="1050595"/>
            <a:ext cx="8382635" cy="1618489"/>
          </a:xfrm>
        </p:spPr>
        <p:txBody>
          <a:bodyPr anchor="ctr">
            <a:normAutofit/>
          </a:bodyPr>
          <a:lstStyle/>
          <a:p>
            <a:r>
              <a:rPr lang="en-US" sz="5000" dirty="0"/>
              <a:t>CBE is</a:t>
            </a:r>
            <a:br>
              <a:rPr lang="en-US" sz="5000" dirty="0"/>
            </a:br>
            <a:r>
              <a:rPr lang="en-US" sz="5000" dirty="0"/>
              <a:t> A Movement…….</a:t>
            </a:r>
          </a:p>
        </p:txBody>
      </p:sp>
      <p:sp>
        <p:nvSpPr>
          <p:cNvPr id="3" name="Content Placeholder 2">
            <a:extLst>
              <a:ext uri="{FF2B5EF4-FFF2-40B4-BE49-F238E27FC236}">
                <a16:creationId xmlns:a16="http://schemas.microsoft.com/office/drawing/2014/main" id="{B8B41DAA-569C-A5E0-1563-41C3B9B7A1DD}"/>
              </a:ext>
            </a:extLst>
          </p:cNvPr>
          <p:cNvSpPr>
            <a:spLocks noGrp="1"/>
          </p:cNvSpPr>
          <p:nvPr>
            <p:ph idx="1"/>
          </p:nvPr>
        </p:nvSpPr>
        <p:spPr>
          <a:xfrm>
            <a:off x="1285240" y="2809875"/>
            <a:ext cx="8858885" cy="2959989"/>
          </a:xfrm>
        </p:spPr>
        <p:txBody>
          <a:bodyPr anchor="t">
            <a:normAutofit fontScale="70000" lnSpcReduction="20000"/>
          </a:bodyPr>
          <a:lstStyle/>
          <a:p>
            <a:r>
              <a:rPr lang="en-US" sz="2900" dirty="0"/>
              <a:t>3,127 colleges and universities have at least some elements of CBE (2020 data) </a:t>
            </a:r>
          </a:p>
          <a:p>
            <a:endParaRPr lang="en-US" sz="2900" dirty="0"/>
          </a:p>
          <a:p>
            <a:r>
              <a:rPr lang="en-US" sz="2900" dirty="0"/>
              <a:t>76% of colleges believe CBE will grow in the next 5 years </a:t>
            </a:r>
          </a:p>
          <a:p>
            <a:endParaRPr lang="en-US" sz="2900" dirty="0"/>
          </a:p>
          <a:p>
            <a:r>
              <a:rPr lang="en-US" sz="2900" dirty="0"/>
              <a:t>60% of community colleges have CBE programs in development </a:t>
            </a:r>
          </a:p>
          <a:p>
            <a:endParaRPr lang="en-US" sz="2900" dirty="0"/>
          </a:p>
          <a:p>
            <a:r>
              <a:rPr lang="en-US" sz="2900" dirty="0"/>
              <a:t>28% of the 3,127 institutions with a CBE program are public 2-year institutions</a:t>
            </a:r>
            <a:endParaRPr lang="en-US" sz="1100" dirty="0"/>
          </a:p>
          <a:p>
            <a:pPr marL="0" indent="0">
              <a:buNone/>
            </a:pPr>
            <a:endParaRPr lang="en-US" sz="1100" dirty="0"/>
          </a:p>
          <a:p>
            <a:pPr marL="0" indent="0">
              <a:buNone/>
            </a:pPr>
            <a:r>
              <a:rPr lang="en-US" sz="2300" dirty="0"/>
              <a:t>-2020 National Survey of Postsecondary Competency Based Education (NPSCBE)</a:t>
            </a:r>
          </a:p>
        </p:txBody>
      </p:sp>
    </p:spTree>
    <p:extLst>
      <p:ext uri="{BB962C8B-B14F-4D97-AF65-F5344CB8AC3E}">
        <p14:creationId xmlns:p14="http://schemas.microsoft.com/office/powerpoint/2010/main" val="3889276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1429</TotalTime>
  <Words>1032</Words>
  <Application>Microsoft Office PowerPoint</Application>
  <PresentationFormat>Widescreen</PresentationFormat>
  <Paragraphs>135</Paragraphs>
  <Slides>22</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Meiryo</vt:lpstr>
      <vt:lpstr>Arial</vt:lpstr>
      <vt:lpstr>Calibri</vt:lpstr>
      <vt:lpstr>Calibri Light</vt:lpstr>
      <vt:lpstr>Times New Roman</vt:lpstr>
      <vt:lpstr>Office Theme</vt:lpstr>
      <vt:lpstr>Competency Based Education</vt:lpstr>
      <vt:lpstr>What is CBE?  …and why now?</vt:lpstr>
      <vt:lpstr>Time versus Competency</vt:lpstr>
      <vt:lpstr>Historical Model of Education</vt:lpstr>
      <vt:lpstr> Economics of northeast Kentucky today</vt:lpstr>
      <vt:lpstr>Workforce and jobs in northeast Kentucky</vt:lpstr>
      <vt:lpstr>Not just jobs, but highly-skilled careers!</vt:lpstr>
      <vt:lpstr>Competency-Based Education</vt:lpstr>
      <vt:lpstr>CBE is  A Movement…….</vt:lpstr>
      <vt:lpstr>Why here? Why now? Why me?</vt:lpstr>
      <vt:lpstr>PowerPoint Presentation</vt:lpstr>
      <vt:lpstr>What does CBE look like?</vt:lpstr>
      <vt:lpstr>-Learner Focused  -Flexible Delivery  -On Time</vt:lpstr>
      <vt:lpstr>How this CAN Work!  A little revolution every once in a while is a good thing!</vt:lpstr>
      <vt:lpstr>Alignment of Education, Workforce, and Economic Development</vt:lpstr>
      <vt:lpstr>How we all win!</vt:lpstr>
      <vt:lpstr>What is New is Old!</vt:lpstr>
      <vt:lpstr>Lincoln is the Man!</vt:lpstr>
      <vt:lpstr>Benjamin Franklin…..always ahead of his time!</vt:lpstr>
      <vt:lpstr>PowerPoint Presentation</vt:lpstr>
      <vt:lpstr>Our Path Forward</vt:lpstr>
      <vt:lpstr>We will Win!  We Win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Competency Based Education</dc:title>
  <dc:creator>Adam VanKirk</dc:creator>
  <cp:lastModifiedBy>Amanda C Clark</cp:lastModifiedBy>
  <cp:revision>9</cp:revision>
  <dcterms:created xsi:type="dcterms:W3CDTF">2022-10-23T13:04:26Z</dcterms:created>
  <dcterms:modified xsi:type="dcterms:W3CDTF">2022-10-31T16:47:53Z</dcterms:modified>
</cp:coreProperties>
</file>