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1"/>
    <p:sldMasterId id="2147483691" r:id="rId2"/>
  </p:sldMasterIdLst>
  <p:notesMasterIdLst>
    <p:notesMasterId r:id="rId34"/>
  </p:notesMasterIdLst>
  <p:handoutMasterIdLst>
    <p:handoutMasterId r:id="rId35"/>
  </p:handoutMasterIdLst>
  <p:sldIdLst>
    <p:sldId id="970" r:id="rId3"/>
    <p:sldId id="1083" r:id="rId4"/>
    <p:sldId id="1092" r:id="rId5"/>
    <p:sldId id="1094" r:id="rId6"/>
    <p:sldId id="1095" r:id="rId7"/>
    <p:sldId id="1110" r:id="rId8"/>
    <p:sldId id="1096" r:id="rId9"/>
    <p:sldId id="1098" r:id="rId10"/>
    <p:sldId id="1097" r:id="rId11"/>
    <p:sldId id="1099" r:id="rId12"/>
    <p:sldId id="1100" r:id="rId13"/>
    <p:sldId id="268" r:id="rId14"/>
    <p:sldId id="288" r:id="rId15"/>
    <p:sldId id="289" r:id="rId16"/>
    <p:sldId id="267" r:id="rId17"/>
    <p:sldId id="285" r:id="rId18"/>
    <p:sldId id="284" r:id="rId19"/>
    <p:sldId id="286" r:id="rId20"/>
    <p:sldId id="287" r:id="rId21"/>
    <p:sldId id="274" r:id="rId22"/>
    <p:sldId id="269" r:id="rId23"/>
    <p:sldId id="1089" r:id="rId24"/>
    <p:sldId id="1103" r:id="rId25"/>
    <p:sldId id="1104" r:id="rId26"/>
    <p:sldId id="1105" r:id="rId27"/>
    <p:sldId id="1106" r:id="rId28"/>
    <p:sldId id="1111" r:id="rId29"/>
    <p:sldId id="1112" r:id="rId30"/>
    <p:sldId id="1108" r:id="rId31"/>
    <p:sldId id="1113" r:id="rId32"/>
    <p:sldId id="107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ynolds, Claire M (CED)" initials="RCM("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632A"/>
    <a:srgbClr val="0A702A"/>
    <a:srgbClr val="006600"/>
    <a:srgbClr val="004100"/>
    <a:srgbClr val="9E1F1D"/>
    <a:srgbClr val="9D2017"/>
    <a:srgbClr val="A02017"/>
    <a:srgbClr val="9A36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36" autoAdjust="0"/>
    <p:restoredTop sz="94589"/>
  </p:normalViewPr>
  <p:slideViewPr>
    <p:cSldViewPr snapToGrid="0" snapToObjects="1">
      <p:cViewPr varScale="1">
        <p:scale>
          <a:sx n="98" d="100"/>
          <a:sy n="98" d="100"/>
        </p:scale>
        <p:origin x="72" y="702"/>
      </p:cViewPr>
      <p:guideLst>
        <p:guide orient="horz" pos="2160"/>
        <p:guide pos="3840"/>
      </p:guideLst>
    </p:cSldViewPr>
  </p:slideViewPr>
  <p:notesTextViewPr>
    <p:cViewPr>
      <p:scale>
        <a:sx n="1" d="1"/>
        <a:sy n="1" d="1"/>
      </p:scale>
      <p:origin x="0" y="0"/>
    </p:cViewPr>
  </p:notesTextViewPr>
  <p:sorterViewPr>
    <p:cViewPr varScale="1">
      <p:scale>
        <a:sx n="1" d="1"/>
        <a:sy n="1" d="1"/>
      </p:scale>
      <p:origin x="0" y="-270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4F488BF-3E05-4F72-88F8-BD92833AC4E6}" type="datetimeFigureOut">
              <a:rPr lang="en-US" smtClean="0"/>
              <a:t>10/29/2021</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CAD1EF2-F5F2-44EF-BC53-FB22101A3BD1}" type="slidenum">
              <a:rPr lang="en-US" smtClean="0"/>
              <a:t>‹#›</a:t>
            </a:fld>
            <a:endParaRPr lang="en-US" dirty="0"/>
          </a:p>
        </p:txBody>
      </p:sp>
    </p:spTree>
    <p:extLst>
      <p:ext uri="{BB962C8B-B14F-4D97-AF65-F5344CB8AC3E}">
        <p14:creationId xmlns:p14="http://schemas.microsoft.com/office/powerpoint/2010/main" val="11997432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35DB4-484E-5C46-80CC-9C87CE85099D}" type="datetimeFigureOut">
              <a:rPr lang="en-US" smtClean="0"/>
              <a:t>10/29/2021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4AAF4E-7789-984A-B4BF-B382F13D099C}" type="slidenum">
              <a:rPr lang="en-US" smtClean="0"/>
              <a:t>‹#›</a:t>
            </a:fld>
            <a:endParaRPr lang="en-US" dirty="0"/>
          </a:p>
        </p:txBody>
      </p:sp>
    </p:spTree>
    <p:extLst>
      <p:ext uri="{BB962C8B-B14F-4D97-AF65-F5344CB8AC3E}">
        <p14:creationId xmlns:p14="http://schemas.microsoft.com/office/powerpoint/2010/main" val="8362036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Slide Image Placeholder 1">
            <a:extLst>
              <a:ext uri="{FF2B5EF4-FFF2-40B4-BE49-F238E27FC236}">
                <a16:creationId xmlns:a16="http://schemas.microsoft.com/office/drawing/2014/main" id="{7812410A-4637-0341-B1ED-FD3AC18D83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0642" name="Notes Placeholder 2">
            <a:extLst>
              <a:ext uri="{FF2B5EF4-FFF2-40B4-BE49-F238E27FC236}">
                <a16:creationId xmlns:a16="http://schemas.microsoft.com/office/drawing/2014/main" id="{29B0C57E-3F70-904E-881E-CAAD58EB386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panose="020B0600070205080204" pitchFamily="34" charset="-128"/>
              <a:cs typeface="ＭＳ Ｐゴシック" panose="020B0600070205080204" pitchFamily="34" charset="-128"/>
            </a:endParaRPr>
          </a:p>
        </p:txBody>
      </p:sp>
      <p:sp>
        <p:nvSpPr>
          <p:cNvPr id="4" name="Slide Number Placeholder 3">
            <a:extLst>
              <a:ext uri="{FF2B5EF4-FFF2-40B4-BE49-F238E27FC236}">
                <a16:creationId xmlns:a16="http://schemas.microsoft.com/office/drawing/2014/main" id="{2C65D63C-C7F0-C34F-A654-04614F5A82B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53E294-8EAF-8E4F-B12D-2EBD91134D4F}" type="slidenum">
              <a:rPr kumimoji="0" lang="en-US" altLang="x-non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altLang="x-non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2592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Revenue (Lead time, new product launch, on-time delivery, product quality and returns, fill rates)</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Cost</a:t>
            </a:r>
            <a:r>
              <a:rPr lang="en-US" baseline="0" dirty="0"/>
              <a:t> </a:t>
            </a:r>
            <a:r>
              <a:rPr lang="en-US" dirty="0"/>
              <a:t>(Transportation, procurement, inventory, packaging, etc.)</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Sales, General</a:t>
            </a:r>
            <a:r>
              <a:rPr lang="en-US" baseline="0" dirty="0"/>
              <a:t> &amp; Administrative (</a:t>
            </a:r>
            <a:r>
              <a:rPr lang="en-US" dirty="0"/>
              <a:t>(Warranty, selling, transaction accuracy)</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Inventory Days – Inventory</a:t>
            </a:r>
            <a:r>
              <a:rPr lang="en-US" baseline="0" dirty="0"/>
              <a:t> Carrying Costs, obsolescence, forecast accuracy, sourcing and delivery time</a:t>
            </a:r>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a:t>A/R and A/P – Relationships with suppliers and customers, invoice terms, invoice accuracy</a:t>
            </a:r>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a:t>SCF – Measures cash cycle, impacted entirely by supply chain</a:t>
            </a:r>
            <a:endParaRPr lang="en-US" dirty="0"/>
          </a:p>
        </p:txBody>
      </p:sp>
      <p:sp>
        <p:nvSpPr>
          <p:cNvPr id="4" name="Slide Number Placeholder 3"/>
          <p:cNvSpPr>
            <a:spLocks noGrp="1"/>
          </p:cNvSpPr>
          <p:nvPr>
            <p:ph type="sldNum" sz="quarter" idx="10"/>
          </p:nvPr>
        </p:nvSpPr>
        <p:spPr/>
        <p:txBody>
          <a:bodyPr/>
          <a:lstStyle/>
          <a:p>
            <a:fld id="{A4F740A7-BE0C-4118-BCFD-3DB07F42BD05}" type="slidenum">
              <a:rPr lang="en-US" smtClean="0"/>
              <a:t>26</a:t>
            </a:fld>
            <a:endParaRPr lang="en-US"/>
          </a:p>
        </p:txBody>
      </p:sp>
    </p:spTree>
    <p:extLst>
      <p:ext uri="{BB962C8B-B14F-4D97-AF65-F5344CB8AC3E}">
        <p14:creationId xmlns:p14="http://schemas.microsoft.com/office/powerpoint/2010/main" val="2386954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Revenue (Lead time, new product launch, on-time delivery, product quality and returns, fill rates)</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Cost</a:t>
            </a:r>
            <a:r>
              <a:rPr lang="en-US" baseline="0" dirty="0"/>
              <a:t> </a:t>
            </a:r>
            <a:r>
              <a:rPr lang="en-US" dirty="0"/>
              <a:t>(Transportation, procurement, inventory, packaging, etc.)</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Sales, General</a:t>
            </a:r>
            <a:r>
              <a:rPr lang="en-US" baseline="0" dirty="0"/>
              <a:t> &amp; Administrative (</a:t>
            </a:r>
            <a:r>
              <a:rPr lang="en-US" dirty="0"/>
              <a:t>(Warranty, selling, transaction accuracy)</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Inventory Days – Inventory</a:t>
            </a:r>
            <a:r>
              <a:rPr lang="en-US" baseline="0" dirty="0"/>
              <a:t> Carrying Costs, obsolescence, forecast accuracy, sourcing and delivery time</a:t>
            </a:r>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a:t>A/R and A/P – Relationships with suppliers and customers, invoice terms, invoice accuracy</a:t>
            </a:r>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a:t>SCF – Measures cash cycle, impacted entirely by supply chain</a:t>
            </a:r>
            <a:endParaRPr lang="en-US" dirty="0"/>
          </a:p>
        </p:txBody>
      </p:sp>
      <p:sp>
        <p:nvSpPr>
          <p:cNvPr id="4" name="Slide Number Placeholder 3"/>
          <p:cNvSpPr>
            <a:spLocks noGrp="1"/>
          </p:cNvSpPr>
          <p:nvPr>
            <p:ph type="sldNum" sz="quarter" idx="10"/>
          </p:nvPr>
        </p:nvSpPr>
        <p:spPr/>
        <p:txBody>
          <a:bodyPr/>
          <a:lstStyle/>
          <a:p>
            <a:fld id="{A4F740A7-BE0C-4118-BCFD-3DB07F42BD05}" type="slidenum">
              <a:rPr lang="en-US" smtClean="0"/>
              <a:t>28</a:t>
            </a:fld>
            <a:endParaRPr lang="en-US"/>
          </a:p>
        </p:txBody>
      </p:sp>
    </p:spTree>
    <p:extLst>
      <p:ext uri="{BB962C8B-B14F-4D97-AF65-F5344CB8AC3E}">
        <p14:creationId xmlns:p14="http://schemas.microsoft.com/office/powerpoint/2010/main" val="1445419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Revenue (Lead time, new product launch, on-time delivery, product quality and returns, fill rates)</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Cost</a:t>
            </a:r>
            <a:r>
              <a:rPr lang="en-US" baseline="0" dirty="0"/>
              <a:t> </a:t>
            </a:r>
            <a:r>
              <a:rPr lang="en-US" dirty="0"/>
              <a:t>(Transportation, procurement, inventory, packaging, etc.)</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Sales, General</a:t>
            </a:r>
            <a:r>
              <a:rPr lang="en-US" baseline="0" dirty="0"/>
              <a:t> &amp; Administrative (</a:t>
            </a:r>
            <a:r>
              <a:rPr lang="en-US" dirty="0"/>
              <a:t>(Warranty, selling, transaction accuracy)</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Inventory Days – Inventory</a:t>
            </a:r>
            <a:r>
              <a:rPr lang="en-US" baseline="0" dirty="0"/>
              <a:t> Carrying Costs, obsolescence, forecast accuracy, sourcing and delivery time</a:t>
            </a:r>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a:t>A/R and A/P – Relationships with suppliers and customers, invoice terms, invoice accuracy</a:t>
            </a:r>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a:t>SCF – Measures cash cycle, impacted entirely by supply chain</a:t>
            </a:r>
            <a:endParaRPr lang="en-US" dirty="0"/>
          </a:p>
        </p:txBody>
      </p:sp>
      <p:sp>
        <p:nvSpPr>
          <p:cNvPr id="4" name="Slide Number Placeholder 3"/>
          <p:cNvSpPr>
            <a:spLocks noGrp="1"/>
          </p:cNvSpPr>
          <p:nvPr>
            <p:ph type="sldNum" sz="quarter" idx="10"/>
          </p:nvPr>
        </p:nvSpPr>
        <p:spPr/>
        <p:txBody>
          <a:bodyPr/>
          <a:lstStyle/>
          <a:p>
            <a:fld id="{A4F740A7-BE0C-4118-BCFD-3DB07F42BD05}" type="slidenum">
              <a:rPr lang="en-US" smtClean="0"/>
              <a:t>29</a:t>
            </a:fld>
            <a:endParaRPr lang="en-US"/>
          </a:p>
        </p:txBody>
      </p:sp>
    </p:spTree>
    <p:extLst>
      <p:ext uri="{BB962C8B-B14F-4D97-AF65-F5344CB8AC3E}">
        <p14:creationId xmlns:p14="http://schemas.microsoft.com/office/powerpoint/2010/main" val="3237880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Revenue (Lead time, new product launch, on-time delivery, product quality and returns, fill rates)</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Cost</a:t>
            </a:r>
            <a:r>
              <a:rPr lang="en-US" baseline="0" dirty="0"/>
              <a:t> </a:t>
            </a:r>
            <a:r>
              <a:rPr lang="en-US" dirty="0"/>
              <a:t>(Transportation, procurement, inventory, packaging, etc.)</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Sales, General</a:t>
            </a:r>
            <a:r>
              <a:rPr lang="en-US" baseline="0" dirty="0"/>
              <a:t> &amp; Administrative (</a:t>
            </a:r>
            <a:r>
              <a:rPr lang="en-US" dirty="0"/>
              <a:t>(Warranty, selling, transaction accuracy)</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Inventory Days – Inventory</a:t>
            </a:r>
            <a:r>
              <a:rPr lang="en-US" baseline="0" dirty="0"/>
              <a:t> Carrying Costs, obsolescence, forecast accuracy, sourcing and delivery time</a:t>
            </a:r>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a:t>A/R and A/P – Relationships with suppliers and customers, invoice terms, invoice accuracy</a:t>
            </a:r>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a:t>SCF – Measures cash cycle, impacted entirely by supply chain</a:t>
            </a:r>
            <a:endParaRPr lang="en-US" dirty="0"/>
          </a:p>
        </p:txBody>
      </p:sp>
      <p:sp>
        <p:nvSpPr>
          <p:cNvPr id="4" name="Slide Number Placeholder 3"/>
          <p:cNvSpPr>
            <a:spLocks noGrp="1"/>
          </p:cNvSpPr>
          <p:nvPr>
            <p:ph type="sldNum" sz="quarter" idx="10"/>
          </p:nvPr>
        </p:nvSpPr>
        <p:spPr/>
        <p:txBody>
          <a:bodyPr/>
          <a:lstStyle/>
          <a:p>
            <a:fld id="{A4F740A7-BE0C-4118-BCFD-3DB07F42BD05}" type="slidenum">
              <a:rPr lang="en-US" smtClean="0"/>
              <a:t>30</a:t>
            </a:fld>
            <a:endParaRPr lang="en-US"/>
          </a:p>
        </p:txBody>
      </p:sp>
    </p:spTree>
    <p:extLst>
      <p:ext uri="{BB962C8B-B14F-4D97-AF65-F5344CB8AC3E}">
        <p14:creationId xmlns:p14="http://schemas.microsoft.com/office/powerpoint/2010/main" val="5003562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Slide Image Placeholder 1">
            <a:extLst>
              <a:ext uri="{FF2B5EF4-FFF2-40B4-BE49-F238E27FC236}">
                <a16:creationId xmlns:a16="http://schemas.microsoft.com/office/drawing/2014/main" id="{7812410A-4637-0341-B1ED-FD3AC18D83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0642" name="Notes Placeholder 2">
            <a:extLst>
              <a:ext uri="{FF2B5EF4-FFF2-40B4-BE49-F238E27FC236}">
                <a16:creationId xmlns:a16="http://schemas.microsoft.com/office/drawing/2014/main" id="{29B0C57E-3F70-904E-881E-CAAD58EB386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panose="020B0600070205080204" pitchFamily="34" charset="-128"/>
              <a:cs typeface="ＭＳ Ｐゴシック" panose="020B0600070205080204" pitchFamily="34" charset="-128"/>
            </a:endParaRPr>
          </a:p>
        </p:txBody>
      </p:sp>
      <p:sp>
        <p:nvSpPr>
          <p:cNvPr id="4" name="Slide Number Placeholder 3">
            <a:extLst>
              <a:ext uri="{FF2B5EF4-FFF2-40B4-BE49-F238E27FC236}">
                <a16:creationId xmlns:a16="http://schemas.microsoft.com/office/drawing/2014/main" id="{2C65D63C-C7F0-C34F-A654-04614F5A82B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53E294-8EAF-8E4F-B12D-2EBD91134D4F}" type="slidenum">
              <a:rPr kumimoji="0" lang="en-US" altLang="x-non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altLang="x-non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2592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of the body as a</a:t>
            </a:r>
            <a:r>
              <a:rPr lang="en-US" baseline="0" dirty="0"/>
              <a:t> system – different functions, completely </a:t>
            </a:r>
            <a:r>
              <a:rPr lang="en-US" baseline="0" dirty="0" err="1"/>
              <a:t>interrrelated</a:t>
            </a:r>
            <a:endParaRPr lang="en-US" baseline="0" dirty="0"/>
          </a:p>
          <a:p>
            <a:endParaRPr lang="en-US" dirty="0"/>
          </a:p>
        </p:txBody>
      </p:sp>
      <p:sp>
        <p:nvSpPr>
          <p:cNvPr id="4" name="Slide Number Placeholder 3"/>
          <p:cNvSpPr>
            <a:spLocks noGrp="1"/>
          </p:cNvSpPr>
          <p:nvPr>
            <p:ph type="sldNum" sz="quarter" idx="10"/>
          </p:nvPr>
        </p:nvSpPr>
        <p:spPr/>
        <p:txBody>
          <a:bodyPr/>
          <a:lstStyle/>
          <a:p>
            <a:fld id="{A4F740A7-BE0C-4118-BCFD-3DB07F42BD05}" type="slidenum">
              <a:rPr lang="en-US" smtClean="0"/>
              <a:t>16</a:t>
            </a:fld>
            <a:endParaRPr lang="en-US"/>
          </a:p>
        </p:txBody>
      </p:sp>
    </p:spTree>
    <p:extLst>
      <p:ext uri="{BB962C8B-B14F-4D97-AF65-F5344CB8AC3E}">
        <p14:creationId xmlns:p14="http://schemas.microsoft.com/office/powerpoint/2010/main" val="909138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Watched this happen many times – supplier would fail, customer would</a:t>
            </a:r>
            <a:r>
              <a:rPr lang="en-US" baseline="0" dirty="0"/>
              <a:t> walk away (or continue penalizing)</a:t>
            </a:r>
          </a:p>
          <a:p>
            <a:r>
              <a:rPr lang="en-US" dirty="0"/>
              <a:t>GM supplier (&lt;300 employees) almost shut down 19 plants in July</a:t>
            </a:r>
          </a:p>
          <a:p>
            <a:endParaRPr lang="en-US" dirty="0"/>
          </a:p>
        </p:txBody>
      </p:sp>
      <p:sp>
        <p:nvSpPr>
          <p:cNvPr id="4" name="Slide Number Placeholder 3"/>
          <p:cNvSpPr>
            <a:spLocks noGrp="1"/>
          </p:cNvSpPr>
          <p:nvPr>
            <p:ph type="sldNum" sz="quarter" idx="10"/>
          </p:nvPr>
        </p:nvSpPr>
        <p:spPr/>
        <p:txBody>
          <a:bodyPr/>
          <a:lstStyle/>
          <a:p>
            <a:fld id="{A4F740A7-BE0C-4118-BCFD-3DB07F42BD05}" type="slidenum">
              <a:rPr lang="en-US" smtClean="0"/>
              <a:t>17</a:t>
            </a:fld>
            <a:endParaRPr lang="en-US"/>
          </a:p>
        </p:txBody>
      </p:sp>
    </p:spTree>
    <p:extLst>
      <p:ext uri="{BB962C8B-B14F-4D97-AF65-F5344CB8AC3E}">
        <p14:creationId xmlns:p14="http://schemas.microsoft.com/office/powerpoint/2010/main" val="698848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Balancing act – if you manage to one metric, others will suffer-must</a:t>
            </a:r>
            <a:r>
              <a:rPr lang="en-US" baseline="0" dirty="0"/>
              <a:t> have a “systems” mindset</a:t>
            </a:r>
          </a:p>
          <a:p>
            <a:r>
              <a:rPr lang="en-US" baseline="0" dirty="0"/>
              <a:t>Can’t incentivize departments against each other</a:t>
            </a:r>
          </a:p>
          <a:p>
            <a:r>
              <a:rPr lang="en-US" baseline="0" dirty="0"/>
              <a:t>Logistics – transportation cost; Sales – customer fill rate</a:t>
            </a:r>
            <a:endParaRPr lang="en-US" dirty="0"/>
          </a:p>
        </p:txBody>
      </p:sp>
      <p:sp>
        <p:nvSpPr>
          <p:cNvPr id="4" name="Slide Number Placeholder 3"/>
          <p:cNvSpPr>
            <a:spLocks noGrp="1"/>
          </p:cNvSpPr>
          <p:nvPr>
            <p:ph type="sldNum" sz="quarter" idx="10"/>
          </p:nvPr>
        </p:nvSpPr>
        <p:spPr/>
        <p:txBody>
          <a:bodyPr/>
          <a:lstStyle/>
          <a:p>
            <a:fld id="{A4F740A7-BE0C-4118-BCFD-3DB07F42BD05}" type="slidenum">
              <a:rPr lang="en-US" smtClean="0"/>
              <a:t>18</a:t>
            </a:fld>
            <a:endParaRPr lang="en-US"/>
          </a:p>
        </p:txBody>
      </p:sp>
    </p:spTree>
    <p:extLst>
      <p:ext uri="{BB962C8B-B14F-4D97-AF65-F5344CB8AC3E}">
        <p14:creationId xmlns:p14="http://schemas.microsoft.com/office/powerpoint/2010/main" val="3329721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Revenue (Lead time, new product launch, on-time delivery, product quality and returns, fill rates)</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Cost</a:t>
            </a:r>
            <a:r>
              <a:rPr lang="en-US" baseline="0" dirty="0"/>
              <a:t> </a:t>
            </a:r>
            <a:r>
              <a:rPr lang="en-US" dirty="0"/>
              <a:t>(Transportation, procurement, inventory, packaging, etc.)</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Sales, General</a:t>
            </a:r>
            <a:r>
              <a:rPr lang="en-US" baseline="0" dirty="0"/>
              <a:t> &amp; Administrative (</a:t>
            </a:r>
            <a:r>
              <a:rPr lang="en-US" dirty="0"/>
              <a:t>(Warranty, selling, transaction accuracy)</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Inventory Days – Inventory</a:t>
            </a:r>
            <a:r>
              <a:rPr lang="en-US" baseline="0" dirty="0"/>
              <a:t> Carrying Costs, obsolescence, forecast accuracy, sourcing and delivery time</a:t>
            </a:r>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a:t>A/R and A/P – Relationships with suppliers and customers, invoice terms, invoice accuracy</a:t>
            </a:r>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a:t>SCF – Measures cash cycle, impacted entirely by supply chain</a:t>
            </a:r>
            <a:endParaRPr lang="en-US" dirty="0"/>
          </a:p>
        </p:txBody>
      </p:sp>
      <p:sp>
        <p:nvSpPr>
          <p:cNvPr id="4" name="Slide Number Placeholder 3"/>
          <p:cNvSpPr>
            <a:spLocks noGrp="1"/>
          </p:cNvSpPr>
          <p:nvPr>
            <p:ph type="sldNum" sz="quarter" idx="10"/>
          </p:nvPr>
        </p:nvSpPr>
        <p:spPr/>
        <p:txBody>
          <a:bodyPr/>
          <a:lstStyle/>
          <a:p>
            <a:fld id="{A4F740A7-BE0C-4118-BCFD-3DB07F42BD05}" type="slidenum">
              <a:rPr lang="en-US" smtClean="0"/>
              <a:t>20</a:t>
            </a:fld>
            <a:endParaRPr lang="en-US"/>
          </a:p>
        </p:txBody>
      </p:sp>
    </p:spTree>
    <p:extLst>
      <p:ext uri="{BB962C8B-B14F-4D97-AF65-F5344CB8AC3E}">
        <p14:creationId xmlns:p14="http://schemas.microsoft.com/office/powerpoint/2010/main" val="84312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F740A7-BE0C-4118-BCFD-3DB07F42BD05}" type="slidenum">
              <a:rPr lang="en-US" smtClean="0"/>
              <a:t>21</a:t>
            </a:fld>
            <a:endParaRPr lang="en-US"/>
          </a:p>
        </p:txBody>
      </p:sp>
    </p:spTree>
    <p:extLst>
      <p:ext uri="{BB962C8B-B14F-4D97-AF65-F5344CB8AC3E}">
        <p14:creationId xmlns:p14="http://schemas.microsoft.com/office/powerpoint/2010/main" val="3443492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Revenue (Lead time, new product launch, on-time delivery, product quality and returns, fill rates)</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Cost</a:t>
            </a:r>
            <a:r>
              <a:rPr lang="en-US" baseline="0" dirty="0"/>
              <a:t> </a:t>
            </a:r>
            <a:r>
              <a:rPr lang="en-US" dirty="0"/>
              <a:t>(Transportation, procurement, inventory, packaging, etc.)</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Sales, General</a:t>
            </a:r>
            <a:r>
              <a:rPr lang="en-US" baseline="0" dirty="0"/>
              <a:t> &amp; Administrative (</a:t>
            </a:r>
            <a:r>
              <a:rPr lang="en-US" dirty="0"/>
              <a:t>(Warranty, selling, transaction accuracy)</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Inventory Days – Inventory</a:t>
            </a:r>
            <a:r>
              <a:rPr lang="en-US" baseline="0" dirty="0"/>
              <a:t> Carrying Costs, obsolescence, forecast accuracy, sourcing and delivery time</a:t>
            </a:r>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a:t>A/R and A/P – Relationships with suppliers and customers, invoice terms, invoice accuracy</a:t>
            </a:r>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a:t>SCF – Measures cash cycle, impacted entirely by supply chain</a:t>
            </a:r>
            <a:endParaRPr lang="en-US" dirty="0"/>
          </a:p>
        </p:txBody>
      </p:sp>
      <p:sp>
        <p:nvSpPr>
          <p:cNvPr id="4" name="Slide Number Placeholder 3"/>
          <p:cNvSpPr>
            <a:spLocks noGrp="1"/>
          </p:cNvSpPr>
          <p:nvPr>
            <p:ph type="sldNum" sz="quarter" idx="10"/>
          </p:nvPr>
        </p:nvSpPr>
        <p:spPr/>
        <p:txBody>
          <a:bodyPr/>
          <a:lstStyle/>
          <a:p>
            <a:fld id="{A4F740A7-BE0C-4118-BCFD-3DB07F42BD05}" type="slidenum">
              <a:rPr lang="en-US" smtClean="0"/>
              <a:t>23</a:t>
            </a:fld>
            <a:endParaRPr lang="en-US"/>
          </a:p>
        </p:txBody>
      </p:sp>
    </p:spTree>
    <p:extLst>
      <p:ext uri="{BB962C8B-B14F-4D97-AF65-F5344CB8AC3E}">
        <p14:creationId xmlns:p14="http://schemas.microsoft.com/office/powerpoint/2010/main" val="2120734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Revenue (Lead time, new product launch, on-time delivery, product quality and returns, fill rates)</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Cost</a:t>
            </a:r>
            <a:r>
              <a:rPr lang="en-US" baseline="0" dirty="0"/>
              <a:t> </a:t>
            </a:r>
            <a:r>
              <a:rPr lang="en-US" dirty="0"/>
              <a:t>(Transportation, procurement, inventory, packaging, etc.)</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Sales, General</a:t>
            </a:r>
            <a:r>
              <a:rPr lang="en-US" baseline="0" dirty="0"/>
              <a:t> &amp; Administrative (</a:t>
            </a:r>
            <a:r>
              <a:rPr lang="en-US" dirty="0"/>
              <a:t>(Warranty, selling, transaction accuracy)</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Inventory Days – Inventory</a:t>
            </a:r>
            <a:r>
              <a:rPr lang="en-US" baseline="0" dirty="0"/>
              <a:t> Carrying Costs, obsolescence, forecast accuracy, sourcing and delivery time</a:t>
            </a:r>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a:t>A/R and A/P – Relationships with suppliers and customers, invoice terms, invoice accuracy</a:t>
            </a:r>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a:t>SCF – Measures cash cycle, impacted entirely by supply chain</a:t>
            </a:r>
            <a:endParaRPr lang="en-US" dirty="0"/>
          </a:p>
        </p:txBody>
      </p:sp>
      <p:sp>
        <p:nvSpPr>
          <p:cNvPr id="4" name="Slide Number Placeholder 3"/>
          <p:cNvSpPr>
            <a:spLocks noGrp="1"/>
          </p:cNvSpPr>
          <p:nvPr>
            <p:ph type="sldNum" sz="quarter" idx="10"/>
          </p:nvPr>
        </p:nvSpPr>
        <p:spPr/>
        <p:txBody>
          <a:bodyPr/>
          <a:lstStyle/>
          <a:p>
            <a:fld id="{A4F740A7-BE0C-4118-BCFD-3DB07F42BD05}" type="slidenum">
              <a:rPr lang="en-US" smtClean="0"/>
              <a:t>24</a:t>
            </a:fld>
            <a:endParaRPr lang="en-US"/>
          </a:p>
        </p:txBody>
      </p:sp>
    </p:spTree>
    <p:extLst>
      <p:ext uri="{BB962C8B-B14F-4D97-AF65-F5344CB8AC3E}">
        <p14:creationId xmlns:p14="http://schemas.microsoft.com/office/powerpoint/2010/main" val="2506253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Revenue (Lead time, new product launch, on-time delivery, product quality and returns, fill rates)</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Cost</a:t>
            </a:r>
            <a:r>
              <a:rPr lang="en-US" baseline="0" dirty="0"/>
              <a:t> </a:t>
            </a:r>
            <a:r>
              <a:rPr lang="en-US" dirty="0"/>
              <a:t>(Transportation, procurement, inventory, packaging, etc.)</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Sales, General</a:t>
            </a:r>
            <a:r>
              <a:rPr lang="en-US" baseline="0" dirty="0"/>
              <a:t> &amp; Administrative (</a:t>
            </a:r>
            <a:r>
              <a:rPr lang="en-US" dirty="0"/>
              <a:t>(Warranty, selling, transaction accuracy)</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Inventory Days – Inventory</a:t>
            </a:r>
            <a:r>
              <a:rPr lang="en-US" baseline="0" dirty="0"/>
              <a:t> Carrying Costs, obsolescence, forecast accuracy, sourcing and delivery time</a:t>
            </a:r>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a:t>A/R and A/P – Relationships with suppliers and customers, invoice terms, invoice accuracy</a:t>
            </a:r>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a:t>SCF – Measures cash cycle, impacted entirely by supply chain</a:t>
            </a:r>
            <a:endParaRPr lang="en-US" dirty="0"/>
          </a:p>
        </p:txBody>
      </p:sp>
      <p:sp>
        <p:nvSpPr>
          <p:cNvPr id="4" name="Slide Number Placeholder 3"/>
          <p:cNvSpPr>
            <a:spLocks noGrp="1"/>
          </p:cNvSpPr>
          <p:nvPr>
            <p:ph type="sldNum" sz="quarter" idx="10"/>
          </p:nvPr>
        </p:nvSpPr>
        <p:spPr/>
        <p:txBody>
          <a:bodyPr/>
          <a:lstStyle/>
          <a:p>
            <a:fld id="{A4F740A7-BE0C-4118-BCFD-3DB07F42BD05}" type="slidenum">
              <a:rPr lang="en-US" smtClean="0"/>
              <a:t>25</a:t>
            </a:fld>
            <a:endParaRPr lang="en-US"/>
          </a:p>
        </p:txBody>
      </p:sp>
    </p:spTree>
    <p:extLst>
      <p:ext uri="{BB962C8B-B14F-4D97-AF65-F5344CB8AC3E}">
        <p14:creationId xmlns:p14="http://schemas.microsoft.com/office/powerpoint/2010/main" val="4054891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036" indent="0" algn="ctr">
              <a:buNone/>
              <a:defRPr>
                <a:solidFill>
                  <a:schemeClr val="tx1">
                    <a:tint val="75000"/>
                  </a:schemeClr>
                </a:solidFill>
              </a:defRPr>
            </a:lvl2pPr>
            <a:lvl3pPr marL="1218072" indent="0" algn="ctr">
              <a:buNone/>
              <a:defRPr>
                <a:solidFill>
                  <a:schemeClr val="tx1">
                    <a:tint val="75000"/>
                  </a:schemeClr>
                </a:solidFill>
              </a:defRPr>
            </a:lvl3pPr>
            <a:lvl4pPr marL="1827108" indent="0" algn="ctr">
              <a:buNone/>
              <a:defRPr>
                <a:solidFill>
                  <a:schemeClr val="tx1">
                    <a:tint val="75000"/>
                  </a:schemeClr>
                </a:solidFill>
              </a:defRPr>
            </a:lvl4pPr>
            <a:lvl5pPr marL="2436144" indent="0" algn="ctr">
              <a:buNone/>
              <a:defRPr>
                <a:solidFill>
                  <a:schemeClr val="tx1">
                    <a:tint val="75000"/>
                  </a:schemeClr>
                </a:solidFill>
              </a:defRPr>
            </a:lvl5pPr>
            <a:lvl6pPr marL="3045181" indent="0" algn="ctr">
              <a:buNone/>
              <a:defRPr>
                <a:solidFill>
                  <a:schemeClr val="tx1">
                    <a:tint val="75000"/>
                  </a:schemeClr>
                </a:solidFill>
              </a:defRPr>
            </a:lvl6pPr>
            <a:lvl7pPr marL="3654217" indent="0" algn="ctr">
              <a:buNone/>
              <a:defRPr>
                <a:solidFill>
                  <a:schemeClr val="tx1">
                    <a:tint val="75000"/>
                  </a:schemeClr>
                </a:solidFill>
              </a:defRPr>
            </a:lvl7pPr>
            <a:lvl8pPr marL="4263253" indent="0" algn="ctr">
              <a:buNone/>
              <a:defRPr>
                <a:solidFill>
                  <a:schemeClr val="tx1">
                    <a:tint val="75000"/>
                  </a:schemeClr>
                </a:solidFill>
              </a:defRPr>
            </a:lvl8pPr>
            <a:lvl9pPr marL="487228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1218072" fontAlgn="base">
              <a:spcBef>
                <a:spcPct val="0"/>
              </a:spcBef>
              <a:spcAft>
                <a:spcPct val="0"/>
              </a:spcAft>
              <a:defRPr>
                <a:ea typeface="ＭＳ Ｐゴシック" charset="0"/>
                <a:cs typeface="ＭＳ Ｐゴシック" charset="0"/>
              </a:defRPr>
            </a:lvl1pPr>
          </a:lstStyle>
          <a:p>
            <a:pPr>
              <a:defRPr/>
            </a:pPr>
            <a:fld id="{83551632-EF97-9740-A61B-7090F1F489CB}" type="datetimeFigureOut">
              <a:rPr lang="en-US"/>
              <a:pPr>
                <a:defRPr/>
              </a:pPr>
              <a:t>10/29/2021</a:t>
            </a:fld>
            <a:endParaRPr lang="en-US" dirty="0"/>
          </a:p>
        </p:txBody>
      </p:sp>
      <p:sp>
        <p:nvSpPr>
          <p:cNvPr id="5" name="Footer Placeholder 4"/>
          <p:cNvSpPr>
            <a:spLocks noGrp="1"/>
          </p:cNvSpPr>
          <p:nvPr>
            <p:ph type="ftr" sz="quarter" idx="11"/>
          </p:nvPr>
        </p:nvSpPr>
        <p:spPr/>
        <p:txBody>
          <a:bodyPr/>
          <a:lstStyle>
            <a:lvl1pPr defTabSz="1218072" fontAlgn="base">
              <a:spcBef>
                <a:spcPct val="0"/>
              </a:spcBef>
              <a:spcAft>
                <a:spcPct val="0"/>
              </a:spcAft>
              <a:defRPr>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1218072" fontAlgn="base">
              <a:spcBef>
                <a:spcPct val="0"/>
              </a:spcBef>
              <a:spcAft>
                <a:spcPct val="0"/>
              </a:spcAft>
              <a:defRPr>
                <a:ea typeface="ＭＳ Ｐゴシック" charset="0"/>
                <a:cs typeface="ＭＳ Ｐゴシック" charset="0"/>
              </a:defRPr>
            </a:lvl1pPr>
          </a:lstStyle>
          <a:p>
            <a:pPr>
              <a:defRPr/>
            </a:pPr>
            <a:fld id="{A84468B7-3CCE-F945-A206-3DFD6D548C2F}"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1218072" fontAlgn="base">
              <a:spcBef>
                <a:spcPct val="0"/>
              </a:spcBef>
              <a:spcAft>
                <a:spcPct val="0"/>
              </a:spcAft>
              <a:defRPr>
                <a:ea typeface="ＭＳ Ｐゴシック" charset="0"/>
                <a:cs typeface="ＭＳ Ｐゴシック" charset="0"/>
              </a:defRPr>
            </a:lvl1pPr>
          </a:lstStyle>
          <a:p>
            <a:pPr>
              <a:defRPr/>
            </a:pPr>
            <a:fld id="{63B435DE-62E0-074D-933A-8A63F3AD060C}" type="datetimeFigureOut">
              <a:rPr lang="en-US"/>
              <a:pPr>
                <a:defRPr/>
              </a:pPr>
              <a:t>10/29/2021</a:t>
            </a:fld>
            <a:endParaRPr lang="en-US" dirty="0"/>
          </a:p>
        </p:txBody>
      </p:sp>
      <p:sp>
        <p:nvSpPr>
          <p:cNvPr id="5" name="Footer Placeholder 4"/>
          <p:cNvSpPr>
            <a:spLocks noGrp="1"/>
          </p:cNvSpPr>
          <p:nvPr>
            <p:ph type="ftr" sz="quarter" idx="11"/>
          </p:nvPr>
        </p:nvSpPr>
        <p:spPr/>
        <p:txBody>
          <a:bodyPr/>
          <a:lstStyle>
            <a:lvl1pPr defTabSz="1218072" fontAlgn="base">
              <a:spcBef>
                <a:spcPct val="0"/>
              </a:spcBef>
              <a:spcAft>
                <a:spcPct val="0"/>
              </a:spcAft>
              <a:defRPr>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1218072" fontAlgn="base">
              <a:spcBef>
                <a:spcPct val="0"/>
              </a:spcBef>
              <a:spcAft>
                <a:spcPct val="0"/>
              </a:spcAft>
              <a:defRPr>
                <a:ea typeface="ＭＳ Ｐゴシック" charset="0"/>
                <a:cs typeface="ＭＳ Ｐゴシック" charset="0"/>
              </a:defRPr>
            </a:lvl1pPr>
          </a:lstStyle>
          <a:p>
            <a:pPr>
              <a:defRPr/>
            </a:pPr>
            <a:fld id="{9FBB3A16-AFFF-3C45-BBA8-2A7B1C440E45}"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459"/>
            <a:ext cx="2743200" cy="4387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459"/>
            <a:ext cx="80264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1218072" fontAlgn="base">
              <a:spcBef>
                <a:spcPct val="0"/>
              </a:spcBef>
              <a:spcAft>
                <a:spcPct val="0"/>
              </a:spcAft>
              <a:defRPr>
                <a:ea typeface="ＭＳ Ｐゴシック" charset="0"/>
                <a:cs typeface="ＭＳ Ｐゴシック" charset="0"/>
              </a:defRPr>
            </a:lvl1pPr>
          </a:lstStyle>
          <a:p>
            <a:pPr>
              <a:defRPr/>
            </a:pPr>
            <a:fld id="{8A52D8D6-4CF2-534D-B2A6-F2C911E65173}" type="datetimeFigureOut">
              <a:rPr lang="en-US"/>
              <a:pPr>
                <a:defRPr/>
              </a:pPr>
              <a:t>10/29/2021</a:t>
            </a:fld>
            <a:endParaRPr lang="en-US" dirty="0"/>
          </a:p>
        </p:txBody>
      </p:sp>
      <p:sp>
        <p:nvSpPr>
          <p:cNvPr id="5" name="Footer Placeholder 4"/>
          <p:cNvSpPr>
            <a:spLocks noGrp="1"/>
          </p:cNvSpPr>
          <p:nvPr>
            <p:ph type="ftr" sz="quarter" idx="11"/>
          </p:nvPr>
        </p:nvSpPr>
        <p:spPr/>
        <p:txBody>
          <a:bodyPr/>
          <a:lstStyle>
            <a:lvl1pPr defTabSz="1218072" fontAlgn="base">
              <a:spcBef>
                <a:spcPct val="0"/>
              </a:spcBef>
              <a:spcAft>
                <a:spcPct val="0"/>
              </a:spcAft>
              <a:defRPr>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1218072" fontAlgn="base">
              <a:spcBef>
                <a:spcPct val="0"/>
              </a:spcBef>
              <a:spcAft>
                <a:spcPct val="0"/>
              </a:spcAft>
              <a:defRPr>
                <a:ea typeface="ＭＳ Ｐゴシック" charset="0"/>
                <a:cs typeface="ＭＳ Ｐゴシック" charset="0"/>
              </a:defRPr>
            </a:lvl1pPr>
          </a:lstStyle>
          <a:p>
            <a:pPr>
              <a:defRPr/>
            </a:pPr>
            <a:fld id="{646358E2-DA8B-FF44-93FE-A0D0B0747211}"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036" indent="0" algn="ctr">
              <a:buNone/>
              <a:defRPr>
                <a:solidFill>
                  <a:schemeClr val="tx1">
                    <a:tint val="75000"/>
                  </a:schemeClr>
                </a:solidFill>
              </a:defRPr>
            </a:lvl2pPr>
            <a:lvl3pPr marL="1218072" indent="0" algn="ctr">
              <a:buNone/>
              <a:defRPr>
                <a:solidFill>
                  <a:schemeClr val="tx1">
                    <a:tint val="75000"/>
                  </a:schemeClr>
                </a:solidFill>
              </a:defRPr>
            </a:lvl3pPr>
            <a:lvl4pPr marL="1827108" indent="0" algn="ctr">
              <a:buNone/>
              <a:defRPr>
                <a:solidFill>
                  <a:schemeClr val="tx1">
                    <a:tint val="75000"/>
                  </a:schemeClr>
                </a:solidFill>
              </a:defRPr>
            </a:lvl4pPr>
            <a:lvl5pPr marL="2436144" indent="0" algn="ctr">
              <a:buNone/>
              <a:defRPr>
                <a:solidFill>
                  <a:schemeClr val="tx1">
                    <a:tint val="75000"/>
                  </a:schemeClr>
                </a:solidFill>
              </a:defRPr>
            </a:lvl5pPr>
            <a:lvl6pPr marL="3045181" indent="0" algn="ctr">
              <a:buNone/>
              <a:defRPr>
                <a:solidFill>
                  <a:schemeClr val="tx1">
                    <a:tint val="75000"/>
                  </a:schemeClr>
                </a:solidFill>
              </a:defRPr>
            </a:lvl6pPr>
            <a:lvl7pPr marL="3654217" indent="0" algn="ctr">
              <a:buNone/>
              <a:defRPr>
                <a:solidFill>
                  <a:schemeClr val="tx1">
                    <a:tint val="75000"/>
                  </a:schemeClr>
                </a:solidFill>
              </a:defRPr>
            </a:lvl7pPr>
            <a:lvl8pPr marL="4263253" indent="0" algn="ctr">
              <a:buNone/>
              <a:defRPr>
                <a:solidFill>
                  <a:schemeClr val="tx1">
                    <a:tint val="75000"/>
                  </a:schemeClr>
                </a:solidFill>
              </a:defRPr>
            </a:lvl8pPr>
            <a:lvl9pPr marL="487228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99091FBF-EE68-A24F-9409-8AF2A7675DBD}" type="datetimeFigureOut">
              <a:rPr lang="en-US"/>
              <a:pPr>
                <a:defRPr/>
              </a:pPr>
              <a:t>10/29/2021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2A807631-56F1-6442-9632-FD0DC812897A}" type="slidenum">
              <a:rPr lang="en-US"/>
              <a:pPr>
                <a:defRPr/>
              </a:pPr>
              <a:t>‹#›</a:t>
            </a:fld>
            <a:endParaRPr lang="en-US" dirty="0"/>
          </a:p>
        </p:txBody>
      </p:sp>
      <p:pic>
        <p:nvPicPr>
          <p:cNvPr id="11" name="Picture 20" descr="Think_Kentucky_Logo_Primary.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80652" y="6200326"/>
            <a:ext cx="1350433" cy="342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036" indent="0" algn="ctr">
              <a:buNone/>
              <a:defRPr>
                <a:solidFill>
                  <a:schemeClr val="tx1">
                    <a:tint val="75000"/>
                  </a:schemeClr>
                </a:solidFill>
              </a:defRPr>
            </a:lvl2pPr>
            <a:lvl3pPr marL="1218072" indent="0" algn="ctr">
              <a:buNone/>
              <a:defRPr>
                <a:solidFill>
                  <a:schemeClr val="tx1">
                    <a:tint val="75000"/>
                  </a:schemeClr>
                </a:solidFill>
              </a:defRPr>
            </a:lvl3pPr>
            <a:lvl4pPr marL="1827108" indent="0" algn="ctr">
              <a:buNone/>
              <a:defRPr>
                <a:solidFill>
                  <a:schemeClr val="tx1">
                    <a:tint val="75000"/>
                  </a:schemeClr>
                </a:solidFill>
              </a:defRPr>
            </a:lvl4pPr>
            <a:lvl5pPr marL="2436144" indent="0" algn="ctr">
              <a:buNone/>
              <a:defRPr>
                <a:solidFill>
                  <a:schemeClr val="tx1">
                    <a:tint val="75000"/>
                  </a:schemeClr>
                </a:solidFill>
              </a:defRPr>
            </a:lvl5pPr>
            <a:lvl6pPr marL="3045181" indent="0" algn="ctr">
              <a:buNone/>
              <a:defRPr>
                <a:solidFill>
                  <a:schemeClr val="tx1">
                    <a:tint val="75000"/>
                  </a:schemeClr>
                </a:solidFill>
              </a:defRPr>
            </a:lvl6pPr>
            <a:lvl7pPr marL="3654217" indent="0" algn="ctr">
              <a:buNone/>
              <a:defRPr>
                <a:solidFill>
                  <a:schemeClr val="tx1">
                    <a:tint val="75000"/>
                  </a:schemeClr>
                </a:solidFill>
              </a:defRPr>
            </a:lvl7pPr>
            <a:lvl8pPr marL="4263253" indent="0" algn="ctr">
              <a:buNone/>
              <a:defRPr>
                <a:solidFill>
                  <a:schemeClr val="tx1">
                    <a:tint val="75000"/>
                  </a:schemeClr>
                </a:solidFill>
              </a:defRPr>
            </a:lvl8pPr>
            <a:lvl9pPr marL="487228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99091FBF-EE68-A24F-9409-8AF2A7675DBD}" type="datetimeFigureOut">
              <a:rPr lang="en-US"/>
              <a:pPr>
                <a:defRPr/>
              </a:pPr>
              <a:t>10/29/2021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2A807631-56F1-6442-9632-FD0DC812897A}" type="slidenum">
              <a:rPr lang="en-US"/>
              <a:pPr>
                <a:defRPr/>
              </a:pPr>
              <a:t>‹#›</a:t>
            </a:fld>
            <a:endParaRPr lang="en-US" dirty="0"/>
          </a:p>
        </p:txBody>
      </p:sp>
      <p:pic>
        <p:nvPicPr>
          <p:cNvPr id="11" name="Picture 20" descr="Think_Kentucky_Logo_Primary.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80652" y="6200326"/>
            <a:ext cx="1350433" cy="342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036" indent="0" algn="ctr">
              <a:buNone/>
              <a:defRPr>
                <a:solidFill>
                  <a:schemeClr val="tx1">
                    <a:tint val="75000"/>
                  </a:schemeClr>
                </a:solidFill>
              </a:defRPr>
            </a:lvl2pPr>
            <a:lvl3pPr marL="1218072" indent="0" algn="ctr">
              <a:buNone/>
              <a:defRPr>
                <a:solidFill>
                  <a:schemeClr val="tx1">
                    <a:tint val="75000"/>
                  </a:schemeClr>
                </a:solidFill>
              </a:defRPr>
            </a:lvl3pPr>
            <a:lvl4pPr marL="1827108" indent="0" algn="ctr">
              <a:buNone/>
              <a:defRPr>
                <a:solidFill>
                  <a:schemeClr val="tx1">
                    <a:tint val="75000"/>
                  </a:schemeClr>
                </a:solidFill>
              </a:defRPr>
            </a:lvl4pPr>
            <a:lvl5pPr marL="2436144" indent="0" algn="ctr">
              <a:buNone/>
              <a:defRPr>
                <a:solidFill>
                  <a:schemeClr val="tx1">
                    <a:tint val="75000"/>
                  </a:schemeClr>
                </a:solidFill>
              </a:defRPr>
            </a:lvl5pPr>
            <a:lvl6pPr marL="3045181" indent="0" algn="ctr">
              <a:buNone/>
              <a:defRPr>
                <a:solidFill>
                  <a:schemeClr val="tx1">
                    <a:tint val="75000"/>
                  </a:schemeClr>
                </a:solidFill>
              </a:defRPr>
            </a:lvl6pPr>
            <a:lvl7pPr marL="3654217" indent="0" algn="ctr">
              <a:buNone/>
              <a:defRPr>
                <a:solidFill>
                  <a:schemeClr val="tx1">
                    <a:tint val="75000"/>
                  </a:schemeClr>
                </a:solidFill>
              </a:defRPr>
            </a:lvl7pPr>
            <a:lvl8pPr marL="4263253" indent="0" algn="ctr">
              <a:buNone/>
              <a:defRPr>
                <a:solidFill>
                  <a:schemeClr val="tx1">
                    <a:tint val="75000"/>
                  </a:schemeClr>
                </a:solidFill>
              </a:defRPr>
            </a:lvl8pPr>
            <a:lvl9pPr marL="487228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99091FBF-EE68-A24F-9409-8AF2A7675DBD}" type="datetimeFigureOut">
              <a:rPr lang="en-US"/>
              <a:pPr>
                <a:defRPr/>
              </a:pPr>
              <a:t>10/29/2021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2A807631-56F1-6442-9632-FD0DC812897A}" type="slidenum">
              <a:rPr lang="en-US"/>
              <a:pPr>
                <a:defRPr/>
              </a:pPr>
              <a:t>‹#›</a:t>
            </a:fld>
            <a:endParaRPr lang="en-US" dirty="0"/>
          </a:p>
        </p:txBody>
      </p:sp>
      <p:pic>
        <p:nvPicPr>
          <p:cNvPr id="11" name="Picture 20" descr="Think_Kentucky_Logo_Primary.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80652" y="6200326"/>
            <a:ext cx="1350433" cy="342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036" indent="0" algn="ctr">
              <a:buNone/>
              <a:defRPr>
                <a:solidFill>
                  <a:schemeClr val="tx1">
                    <a:tint val="75000"/>
                  </a:schemeClr>
                </a:solidFill>
              </a:defRPr>
            </a:lvl2pPr>
            <a:lvl3pPr marL="1218072" indent="0" algn="ctr">
              <a:buNone/>
              <a:defRPr>
                <a:solidFill>
                  <a:schemeClr val="tx1">
                    <a:tint val="75000"/>
                  </a:schemeClr>
                </a:solidFill>
              </a:defRPr>
            </a:lvl3pPr>
            <a:lvl4pPr marL="1827108" indent="0" algn="ctr">
              <a:buNone/>
              <a:defRPr>
                <a:solidFill>
                  <a:schemeClr val="tx1">
                    <a:tint val="75000"/>
                  </a:schemeClr>
                </a:solidFill>
              </a:defRPr>
            </a:lvl4pPr>
            <a:lvl5pPr marL="2436144" indent="0" algn="ctr">
              <a:buNone/>
              <a:defRPr>
                <a:solidFill>
                  <a:schemeClr val="tx1">
                    <a:tint val="75000"/>
                  </a:schemeClr>
                </a:solidFill>
              </a:defRPr>
            </a:lvl5pPr>
            <a:lvl6pPr marL="3045181" indent="0" algn="ctr">
              <a:buNone/>
              <a:defRPr>
                <a:solidFill>
                  <a:schemeClr val="tx1">
                    <a:tint val="75000"/>
                  </a:schemeClr>
                </a:solidFill>
              </a:defRPr>
            </a:lvl6pPr>
            <a:lvl7pPr marL="3654217" indent="0" algn="ctr">
              <a:buNone/>
              <a:defRPr>
                <a:solidFill>
                  <a:schemeClr val="tx1">
                    <a:tint val="75000"/>
                  </a:schemeClr>
                </a:solidFill>
              </a:defRPr>
            </a:lvl7pPr>
            <a:lvl8pPr marL="4263253" indent="0" algn="ctr">
              <a:buNone/>
              <a:defRPr>
                <a:solidFill>
                  <a:schemeClr val="tx1">
                    <a:tint val="75000"/>
                  </a:schemeClr>
                </a:solidFill>
              </a:defRPr>
            </a:lvl8pPr>
            <a:lvl9pPr marL="487228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99091FBF-EE68-A24F-9409-8AF2A7675DBD}" type="datetimeFigureOut">
              <a:rPr lang="en-US"/>
              <a:pPr>
                <a:defRPr/>
              </a:pPr>
              <a:t>10/29/2021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2A807631-56F1-6442-9632-FD0DC812897A}" type="slidenum">
              <a:rPr lang="en-US"/>
              <a:pPr>
                <a:defRPr/>
              </a:pPr>
              <a:t>‹#›</a:t>
            </a:fld>
            <a:endParaRPr lang="en-US" dirty="0"/>
          </a:p>
        </p:txBody>
      </p:sp>
      <p:pic>
        <p:nvPicPr>
          <p:cNvPr id="11" name="Picture 20" descr="Think_Kentucky_Logo_Primary.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80652" y="6200326"/>
            <a:ext cx="1350433" cy="342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036" indent="0" algn="ctr">
              <a:buNone/>
              <a:defRPr>
                <a:solidFill>
                  <a:schemeClr val="tx1">
                    <a:tint val="75000"/>
                  </a:schemeClr>
                </a:solidFill>
              </a:defRPr>
            </a:lvl2pPr>
            <a:lvl3pPr marL="1218072" indent="0" algn="ctr">
              <a:buNone/>
              <a:defRPr>
                <a:solidFill>
                  <a:schemeClr val="tx1">
                    <a:tint val="75000"/>
                  </a:schemeClr>
                </a:solidFill>
              </a:defRPr>
            </a:lvl3pPr>
            <a:lvl4pPr marL="1827108" indent="0" algn="ctr">
              <a:buNone/>
              <a:defRPr>
                <a:solidFill>
                  <a:schemeClr val="tx1">
                    <a:tint val="75000"/>
                  </a:schemeClr>
                </a:solidFill>
              </a:defRPr>
            </a:lvl4pPr>
            <a:lvl5pPr marL="2436144" indent="0" algn="ctr">
              <a:buNone/>
              <a:defRPr>
                <a:solidFill>
                  <a:schemeClr val="tx1">
                    <a:tint val="75000"/>
                  </a:schemeClr>
                </a:solidFill>
              </a:defRPr>
            </a:lvl5pPr>
            <a:lvl6pPr marL="3045181" indent="0" algn="ctr">
              <a:buNone/>
              <a:defRPr>
                <a:solidFill>
                  <a:schemeClr val="tx1">
                    <a:tint val="75000"/>
                  </a:schemeClr>
                </a:solidFill>
              </a:defRPr>
            </a:lvl6pPr>
            <a:lvl7pPr marL="3654217" indent="0" algn="ctr">
              <a:buNone/>
              <a:defRPr>
                <a:solidFill>
                  <a:schemeClr val="tx1">
                    <a:tint val="75000"/>
                  </a:schemeClr>
                </a:solidFill>
              </a:defRPr>
            </a:lvl7pPr>
            <a:lvl8pPr marL="4263253" indent="0" algn="ctr">
              <a:buNone/>
              <a:defRPr>
                <a:solidFill>
                  <a:schemeClr val="tx1">
                    <a:tint val="75000"/>
                  </a:schemeClr>
                </a:solidFill>
              </a:defRPr>
            </a:lvl8pPr>
            <a:lvl9pPr marL="487228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99091FBF-EE68-A24F-9409-8AF2A7675DBD}" type="datetimeFigureOut">
              <a:rPr lang="en-US"/>
              <a:pPr>
                <a:defRPr/>
              </a:pPr>
              <a:t>10/29/2021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2A807631-56F1-6442-9632-FD0DC812897A}" type="slidenum">
              <a:rPr lang="en-US"/>
              <a:pPr>
                <a:defRPr/>
              </a:pPr>
              <a:t>‹#›</a:t>
            </a:fld>
            <a:endParaRPr lang="en-US" dirty="0"/>
          </a:p>
        </p:txBody>
      </p:sp>
      <p:pic>
        <p:nvPicPr>
          <p:cNvPr id="11" name="Picture 20" descr="Think_Kentucky_Logo_Primary.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80652" y="6200326"/>
            <a:ext cx="1350433" cy="342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22" name="Shape 22"/>
          <p:cNvSpPr>
            <a:spLocks noGrp="1"/>
          </p:cNvSpPr>
          <p:nvPr>
            <p:ph type="title"/>
          </p:nvPr>
        </p:nvSpPr>
        <p:spPr>
          <a:xfrm>
            <a:off x="609600" y="256809"/>
            <a:ext cx="10972800" cy="1178657"/>
          </a:xfrm>
          <a:prstGeom prst="rect">
            <a:avLst/>
          </a:prstGeom>
        </p:spPr>
        <p:txBody>
          <a:bodyPr/>
          <a:lstStyle/>
          <a:p>
            <a:pPr lvl="0"/>
            <a:r>
              <a:t>Click to edit Master title style</a:t>
            </a:r>
          </a:p>
        </p:txBody>
      </p:sp>
      <p:sp>
        <p:nvSpPr>
          <p:cNvPr id="23" name="Shape 23"/>
          <p:cNvSpPr>
            <a:spLocks noGrp="1"/>
          </p:cNvSpPr>
          <p:nvPr>
            <p:ph type="body" idx="1"/>
          </p:nvPr>
        </p:nvSpPr>
        <p:spPr>
          <a:xfrm>
            <a:off x="609600" y="1435612"/>
            <a:ext cx="5386917" cy="739413"/>
          </a:xfrm>
          <a:prstGeom prst="rect">
            <a:avLst/>
          </a:prstGeom>
        </p:spPr>
        <p:txBody>
          <a:bodyPr anchor="b"/>
          <a:lstStyle>
            <a:lvl1pPr marL="0" indent="0">
              <a:spcBef>
                <a:spcPts val="533"/>
              </a:spcBef>
              <a:buSzTx/>
              <a:buFontTx/>
              <a:buNone/>
              <a:defRPr sz="2398">
                <a:latin typeface="Arial Bold"/>
                <a:ea typeface="Arial Bold"/>
                <a:cs typeface="Arial Bold"/>
                <a:sym typeface="Arial Bold"/>
              </a:defRPr>
            </a:lvl1pPr>
          </a:lstStyle>
          <a:p>
            <a:pPr lvl="0"/>
            <a:r>
              <a:t>Click to edit Master text styles</a:t>
            </a:r>
          </a:p>
        </p:txBody>
      </p:sp>
      <p:sp>
        <p:nvSpPr>
          <p:cNvPr id="4" name="Shape 24"/>
          <p:cNvSpPr>
            <a:spLocks noGrp="1"/>
          </p:cNvSpPr>
          <p:nvPr>
            <p:ph type="sldNum"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6930B1CA-4A65-EF44-8DF5-AFEE165FA147}" type="slidenum">
              <a:rPr/>
              <a:pPr>
                <a:defRPr/>
              </a:pPr>
              <a:t>‹#›</a:t>
            </a:fld>
            <a:endParaRPr dirty="0"/>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
        <p:nvSpPr>
          <p:cNvPr id="4" name="Title 3"/>
          <p:cNvSpPr>
            <a:spLocks noGrp="1"/>
          </p:cNvSpPr>
          <p:nvPr>
            <p:ph type="title"/>
          </p:nvPr>
        </p:nvSpPr>
        <p:spPr>
          <a:xfrm>
            <a:off x="914400" y="618911"/>
            <a:ext cx="10363200" cy="817562"/>
          </a:xfrm>
        </p:spPr>
        <p:txBody>
          <a:bodyPr>
            <a:normAutofit/>
          </a:bodyPr>
          <a:lstStyle>
            <a:lvl1pPr algn="ctr">
              <a:defRPr sz="4396" b="0" i="0">
                <a:solidFill>
                  <a:schemeClr val="accent1"/>
                </a:solidFill>
                <a:latin typeface="Roboto Condensed Light" charset="0"/>
                <a:ea typeface="Roboto Condensed Light" charset="0"/>
                <a:cs typeface="Roboto Condensed Light" charset="0"/>
              </a:defRPr>
            </a:lvl1pPr>
          </a:lstStyle>
          <a:p>
            <a:r>
              <a:rPr lang="en-US" dirty="0"/>
              <a:t>Click to edit Master title style</a:t>
            </a:r>
          </a:p>
        </p:txBody>
      </p:sp>
      <p:sp>
        <p:nvSpPr>
          <p:cNvPr id="6" name="Text Placeholder 5"/>
          <p:cNvSpPr>
            <a:spLocks noGrp="1"/>
          </p:cNvSpPr>
          <p:nvPr>
            <p:ph type="body" sz="quarter" idx="10" hasCustomPrompt="1"/>
          </p:nvPr>
        </p:nvSpPr>
        <p:spPr>
          <a:xfrm>
            <a:off x="914400" y="1329517"/>
            <a:ext cx="10363200" cy="198541"/>
          </a:xfrm>
        </p:spPr>
        <p:txBody>
          <a:bodyPr>
            <a:normAutofit/>
          </a:bodyPr>
          <a:lstStyle>
            <a:lvl1pPr marL="0" indent="0" algn="ctr">
              <a:buNone/>
              <a:defRPr sz="1199" b="0" i="0">
                <a:solidFill>
                  <a:schemeClr val="tx1">
                    <a:alpha val="50000"/>
                  </a:schemeClr>
                </a:solidFill>
                <a:latin typeface="Roboto Condensed Light" charset="0"/>
                <a:ea typeface="Roboto Condensed Light" charset="0"/>
                <a:cs typeface="Roboto Condensed Light" charset="0"/>
              </a:defRPr>
            </a:lvl1pPr>
          </a:lstStyle>
          <a:p>
            <a:pPr lvl="0"/>
            <a:r>
              <a:rPr lang="en-US" dirty="0"/>
              <a:t>Edit Master text style</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036" indent="0" algn="ctr">
              <a:buNone/>
              <a:defRPr>
                <a:solidFill>
                  <a:schemeClr val="tx1">
                    <a:tint val="75000"/>
                  </a:schemeClr>
                </a:solidFill>
              </a:defRPr>
            </a:lvl2pPr>
            <a:lvl3pPr marL="1218072" indent="0" algn="ctr">
              <a:buNone/>
              <a:defRPr>
                <a:solidFill>
                  <a:schemeClr val="tx1">
                    <a:tint val="75000"/>
                  </a:schemeClr>
                </a:solidFill>
              </a:defRPr>
            </a:lvl3pPr>
            <a:lvl4pPr marL="1827108" indent="0" algn="ctr">
              <a:buNone/>
              <a:defRPr>
                <a:solidFill>
                  <a:schemeClr val="tx1">
                    <a:tint val="75000"/>
                  </a:schemeClr>
                </a:solidFill>
              </a:defRPr>
            </a:lvl4pPr>
            <a:lvl5pPr marL="2436144" indent="0" algn="ctr">
              <a:buNone/>
              <a:defRPr>
                <a:solidFill>
                  <a:schemeClr val="tx1">
                    <a:tint val="75000"/>
                  </a:schemeClr>
                </a:solidFill>
              </a:defRPr>
            </a:lvl5pPr>
            <a:lvl6pPr marL="3045181" indent="0" algn="ctr">
              <a:buNone/>
              <a:defRPr>
                <a:solidFill>
                  <a:schemeClr val="tx1">
                    <a:tint val="75000"/>
                  </a:schemeClr>
                </a:solidFill>
              </a:defRPr>
            </a:lvl6pPr>
            <a:lvl7pPr marL="3654217" indent="0" algn="ctr">
              <a:buNone/>
              <a:defRPr>
                <a:solidFill>
                  <a:schemeClr val="tx1">
                    <a:tint val="75000"/>
                  </a:schemeClr>
                </a:solidFill>
              </a:defRPr>
            </a:lvl7pPr>
            <a:lvl8pPr marL="4263253" indent="0" algn="ctr">
              <a:buNone/>
              <a:defRPr>
                <a:solidFill>
                  <a:schemeClr val="tx1">
                    <a:tint val="75000"/>
                  </a:schemeClr>
                </a:solidFill>
              </a:defRPr>
            </a:lvl8pPr>
            <a:lvl9pPr marL="487228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99091FBF-EE68-A24F-9409-8AF2A7675DBD}" type="datetimeFigureOut">
              <a:rPr lang="en-US"/>
              <a:pPr>
                <a:defRPr/>
              </a:pPr>
              <a:t>10/29/2021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2A807631-56F1-6442-9632-FD0DC812897A}" type="slidenum">
              <a:rPr lang="en-US"/>
              <a:pPr>
                <a:defRPr/>
              </a:pPr>
              <a:t>‹#›</a:t>
            </a:fld>
            <a:endParaRPr lang="en-US" dirty="0"/>
          </a:p>
        </p:txBody>
      </p:sp>
      <p:pic>
        <p:nvPicPr>
          <p:cNvPr id="11" name="Picture 20" descr="Think_Kentucky_Logo_Primary.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80652" y="6200326"/>
            <a:ext cx="1350433" cy="342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1218072" fontAlgn="base">
              <a:spcBef>
                <a:spcPct val="0"/>
              </a:spcBef>
              <a:spcAft>
                <a:spcPct val="0"/>
              </a:spcAft>
              <a:defRPr>
                <a:ea typeface="ＭＳ Ｐゴシック" charset="0"/>
                <a:cs typeface="ＭＳ Ｐゴシック" charset="0"/>
              </a:defRPr>
            </a:lvl1pPr>
          </a:lstStyle>
          <a:p>
            <a:pPr>
              <a:defRPr/>
            </a:pPr>
            <a:fld id="{575759FA-790B-2949-B691-83C7B1BE6E1D}" type="datetimeFigureOut">
              <a:rPr lang="en-US"/>
              <a:pPr>
                <a:defRPr/>
              </a:pPr>
              <a:t>10/29/2021</a:t>
            </a:fld>
            <a:endParaRPr lang="en-US" dirty="0"/>
          </a:p>
        </p:txBody>
      </p:sp>
      <p:sp>
        <p:nvSpPr>
          <p:cNvPr id="5" name="Footer Placeholder 4"/>
          <p:cNvSpPr>
            <a:spLocks noGrp="1"/>
          </p:cNvSpPr>
          <p:nvPr>
            <p:ph type="ftr" sz="quarter" idx="11"/>
          </p:nvPr>
        </p:nvSpPr>
        <p:spPr/>
        <p:txBody>
          <a:bodyPr/>
          <a:lstStyle>
            <a:lvl1pPr defTabSz="1218072" fontAlgn="base">
              <a:spcBef>
                <a:spcPct val="0"/>
              </a:spcBef>
              <a:spcAft>
                <a:spcPct val="0"/>
              </a:spcAft>
              <a:defRPr>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1218072" fontAlgn="base">
              <a:spcBef>
                <a:spcPct val="0"/>
              </a:spcBef>
              <a:spcAft>
                <a:spcPct val="0"/>
              </a:spcAft>
              <a:defRPr>
                <a:ea typeface="ＭＳ Ｐゴシック" charset="0"/>
                <a:cs typeface="ＭＳ Ｐゴシック" charset="0"/>
              </a:defRPr>
            </a:lvl1pPr>
          </a:lstStyle>
          <a:p>
            <a:pPr>
              <a:defRPr/>
            </a:pPr>
            <a:fld id="{3536AEDA-40A2-5749-B239-2B35496CE266}"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036" indent="0" algn="ctr">
              <a:buNone/>
              <a:defRPr>
                <a:solidFill>
                  <a:schemeClr val="tx1">
                    <a:tint val="75000"/>
                  </a:schemeClr>
                </a:solidFill>
              </a:defRPr>
            </a:lvl2pPr>
            <a:lvl3pPr marL="1218072" indent="0" algn="ctr">
              <a:buNone/>
              <a:defRPr>
                <a:solidFill>
                  <a:schemeClr val="tx1">
                    <a:tint val="75000"/>
                  </a:schemeClr>
                </a:solidFill>
              </a:defRPr>
            </a:lvl3pPr>
            <a:lvl4pPr marL="1827108" indent="0" algn="ctr">
              <a:buNone/>
              <a:defRPr>
                <a:solidFill>
                  <a:schemeClr val="tx1">
                    <a:tint val="75000"/>
                  </a:schemeClr>
                </a:solidFill>
              </a:defRPr>
            </a:lvl4pPr>
            <a:lvl5pPr marL="2436144" indent="0" algn="ctr">
              <a:buNone/>
              <a:defRPr>
                <a:solidFill>
                  <a:schemeClr val="tx1">
                    <a:tint val="75000"/>
                  </a:schemeClr>
                </a:solidFill>
              </a:defRPr>
            </a:lvl5pPr>
            <a:lvl6pPr marL="3045181" indent="0" algn="ctr">
              <a:buNone/>
              <a:defRPr>
                <a:solidFill>
                  <a:schemeClr val="tx1">
                    <a:tint val="75000"/>
                  </a:schemeClr>
                </a:solidFill>
              </a:defRPr>
            </a:lvl6pPr>
            <a:lvl7pPr marL="3654217" indent="0" algn="ctr">
              <a:buNone/>
              <a:defRPr>
                <a:solidFill>
                  <a:schemeClr val="tx1">
                    <a:tint val="75000"/>
                  </a:schemeClr>
                </a:solidFill>
              </a:defRPr>
            </a:lvl7pPr>
            <a:lvl8pPr marL="4263253" indent="0" algn="ctr">
              <a:buNone/>
              <a:defRPr>
                <a:solidFill>
                  <a:schemeClr val="tx1">
                    <a:tint val="75000"/>
                  </a:schemeClr>
                </a:solidFill>
              </a:defRPr>
            </a:lvl8pPr>
            <a:lvl9pPr marL="487228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99091FBF-EE68-A24F-9409-8AF2A7675DBD}" type="datetimeFigureOut">
              <a:rPr lang="en-US"/>
              <a:pPr>
                <a:defRPr/>
              </a:pPr>
              <a:t>10/29/2021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2A807631-56F1-6442-9632-FD0DC812897A}" type="slidenum">
              <a:rPr lang="en-US"/>
              <a:pPr>
                <a:defRPr/>
              </a:pPr>
              <a:t>‹#›</a:t>
            </a:fld>
            <a:endParaRPr lang="en-US" dirty="0"/>
          </a:p>
        </p:txBody>
      </p:sp>
      <p:pic>
        <p:nvPicPr>
          <p:cNvPr id="11" name="Picture 20" descr="Think_Kentucky_Logo_Primary.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80652" y="6200326"/>
            <a:ext cx="1350433" cy="342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036" indent="0" algn="ctr">
              <a:buNone/>
              <a:defRPr>
                <a:solidFill>
                  <a:schemeClr val="tx1">
                    <a:tint val="75000"/>
                  </a:schemeClr>
                </a:solidFill>
              </a:defRPr>
            </a:lvl2pPr>
            <a:lvl3pPr marL="1218072" indent="0" algn="ctr">
              <a:buNone/>
              <a:defRPr>
                <a:solidFill>
                  <a:schemeClr val="tx1">
                    <a:tint val="75000"/>
                  </a:schemeClr>
                </a:solidFill>
              </a:defRPr>
            </a:lvl3pPr>
            <a:lvl4pPr marL="1827108" indent="0" algn="ctr">
              <a:buNone/>
              <a:defRPr>
                <a:solidFill>
                  <a:schemeClr val="tx1">
                    <a:tint val="75000"/>
                  </a:schemeClr>
                </a:solidFill>
              </a:defRPr>
            </a:lvl4pPr>
            <a:lvl5pPr marL="2436144" indent="0" algn="ctr">
              <a:buNone/>
              <a:defRPr>
                <a:solidFill>
                  <a:schemeClr val="tx1">
                    <a:tint val="75000"/>
                  </a:schemeClr>
                </a:solidFill>
              </a:defRPr>
            </a:lvl5pPr>
            <a:lvl6pPr marL="3045181" indent="0" algn="ctr">
              <a:buNone/>
              <a:defRPr>
                <a:solidFill>
                  <a:schemeClr val="tx1">
                    <a:tint val="75000"/>
                  </a:schemeClr>
                </a:solidFill>
              </a:defRPr>
            </a:lvl6pPr>
            <a:lvl7pPr marL="3654217" indent="0" algn="ctr">
              <a:buNone/>
              <a:defRPr>
                <a:solidFill>
                  <a:schemeClr val="tx1">
                    <a:tint val="75000"/>
                  </a:schemeClr>
                </a:solidFill>
              </a:defRPr>
            </a:lvl7pPr>
            <a:lvl8pPr marL="4263253" indent="0" algn="ctr">
              <a:buNone/>
              <a:defRPr>
                <a:solidFill>
                  <a:schemeClr val="tx1">
                    <a:tint val="75000"/>
                  </a:schemeClr>
                </a:solidFill>
              </a:defRPr>
            </a:lvl8pPr>
            <a:lvl9pPr marL="487228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99091FBF-EE68-A24F-9409-8AF2A7675DBD}" type="datetimeFigureOut">
              <a:rPr lang="en-US"/>
              <a:pPr>
                <a:defRPr/>
              </a:pPr>
              <a:t>10/29/2021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2A807631-56F1-6442-9632-FD0DC812897A}" type="slidenum">
              <a:rPr lang="en-US"/>
              <a:pPr>
                <a:defRPr/>
              </a:pPr>
              <a:t>‹#›</a:t>
            </a:fld>
            <a:endParaRPr lang="en-US" dirty="0"/>
          </a:p>
        </p:txBody>
      </p:sp>
      <p:pic>
        <p:nvPicPr>
          <p:cNvPr id="11" name="Picture 20" descr="Think_Kentucky_Logo_Primary.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80652" y="6200326"/>
            <a:ext cx="1350433" cy="342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036" indent="0" algn="ctr">
              <a:buNone/>
              <a:defRPr>
                <a:solidFill>
                  <a:schemeClr val="tx1">
                    <a:tint val="75000"/>
                  </a:schemeClr>
                </a:solidFill>
              </a:defRPr>
            </a:lvl2pPr>
            <a:lvl3pPr marL="1218072" indent="0" algn="ctr">
              <a:buNone/>
              <a:defRPr>
                <a:solidFill>
                  <a:schemeClr val="tx1">
                    <a:tint val="75000"/>
                  </a:schemeClr>
                </a:solidFill>
              </a:defRPr>
            </a:lvl3pPr>
            <a:lvl4pPr marL="1827108" indent="0" algn="ctr">
              <a:buNone/>
              <a:defRPr>
                <a:solidFill>
                  <a:schemeClr val="tx1">
                    <a:tint val="75000"/>
                  </a:schemeClr>
                </a:solidFill>
              </a:defRPr>
            </a:lvl4pPr>
            <a:lvl5pPr marL="2436144" indent="0" algn="ctr">
              <a:buNone/>
              <a:defRPr>
                <a:solidFill>
                  <a:schemeClr val="tx1">
                    <a:tint val="75000"/>
                  </a:schemeClr>
                </a:solidFill>
              </a:defRPr>
            </a:lvl5pPr>
            <a:lvl6pPr marL="3045181" indent="0" algn="ctr">
              <a:buNone/>
              <a:defRPr>
                <a:solidFill>
                  <a:schemeClr val="tx1">
                    <a:tint val="75000"/>
                  </a:schemeClr>
                </a:solidFill>
              </a:defRPr>
            </a:lvl6pPr>
            <a:lvl7pPr marL="3654217" indent="0" algn="ctr">
              <a:buNone/>
              <a:defRPr>
                <a:solidFill>
                  <a:schemeClr val="tx1">
                    <a:tint val="75000"/>
                  </a:schemeClr>
                </a:solidFill>
              </a:defRPr>
            </a:lvl7pPr>
            <a:lvl8pPr marL="4263253" indent="0" algn="ctr">
              <a:buNone/>
              <a:defRPr>
                <a:solidFill>
                  <a:schemeClr val="tx1">
                    <a:tint val="75000"/>
                  </a:schemeClr>
                </a:solidFill>
              </a:defRPr>
            </a:lvl8pPr>
            <a:lvl9pPr marL="487228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99091FBF-EE68-A24F-9409-8AF2A7675DBD}" type="datetimeFigureOut">
              <a:rPr lang="en-US"/>
              <a:pPr>
                <a:defRPr/>
              </a:pPr>
              <a:t>10/29/2021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2A807631-56F1-6442-9632-FD0DC812897A}" type="slidenum">
              <a:rPr lang="en-US"/>
              <a:pPr>
                <a:defRPr/>
              </a:pPr>
              <a:t>‹#›</a:t>
            </a:fld>
            <a:endParaRPr lang="en-US" dirty="0"/>
          </a:p>
        </p:txBody>
      </p:sp>
      <p:pic>
        <p:nvPicPr>
          <p:cNvPr id="11" name="Picture 20" descr="Think_Kentucky_Logo_Primary.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80652" y="6200326"/>
            <a:ext cx="1350433" cy="342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036" indent="0" algn="ctr">
              <a:buNone/>
              <a:defRPr>
                <a:solidFill>
                  <a:schemeClr val="tx1">
                    <a:tint val="75000"/>
                  </a:schemeClr>
                </a:solidFill>
              </a:defRPr>
            </a:lvl2pPr>
            <a:lvl3pPr marL="1218072" indent="0" algn="ctr">
              <a:buNone/>
              <a:defRPr>
                <a:solidFill>
                  <a:schemeClr val="tx1">
                    <a:tint val="75000"/>
                  </a:schemeClr>
                </a:solidFill>
              </a:defRPr>
            </a:lvl3pPr>
            <a:lvl4pPr marL="1827108" indent="0" algn="ctr">
              <a:buNone/>
              <a:defRPr>
                <a:solidFill>
                  <a:schemeClr val="tx1">
                    <a:tint val="75000"/>
                  </a:schemeClr>
                </a:solidFill>
              </a:defRPr>
            </a:lvl4pPr>
            <a:lvl5pPr marL="2436144" indent="0" algn="ctr">
              <a:buNone/>
              <a:defRPr>
                <a:solidFill>
                  <a:schemeClr val="tx1">
                    <a:tint val="75000"/>
                  </a:schemeClr>
                </a:solidFill>
              </a:defRPr>
            </a:lvl5pPr>
            <a:lvl6pPr marL="3045181" indent="0" algn="ctr">
              <a:buNone/>
              <a:defRPr>
                <a:solidFill>
                  <a:schemeClr val="tx1">
                    <a:tint val="75000"/>
                  </a:schemeClr>
                </a:solidFill>
              </a:defRPr>
            </a:lvl6pPr>
            <a:lvl7pPr marL="3654217" indent="0" algn="ctr">
              <a:buNone/>
              <a:defRPr>
                <a:solidFill>
                  <a:schemeClr val="tx1">
                    <a:tint val="75000"/>
                  </a:schemeClr>
                </a:solidFill>
              </a:defRPr>
            </a:lvl7pPr>
            <a:lvl8pPr marL="4263253" indent="0" algn="ctr">
              <a:buNone/>
              <a:defRPr>
                <a:solidFill>
                  <a:schemeClr val="tx1">
                    <a:tint val="75000"/>
                  </a:schemeClr>
                </a:solidFill>
              </a:defRPr>
            </a:lvl8pPr>
            <a:lvl9pPr marL="487228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99091FBF-EE68-A24F-9409-8AF2A7675DBD}" type="datetimeFigureOut">
              <a:rPr lang="en-US"/>
              <a:pPr>
                <a:defRPr/>
              </a:pPr>
              <a:t>10/29/2021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2A807631-56F1-6442-9632-FD0DC812897A}" type="slidenum">
              <a:rPr lang="en-US"/>
              <a:pPr>
                <a:defRPr/>
              </a:pPr>
              <a:t>‹#›</a:t>
            </a:fld>
            <a:endParaRPr lang="en-US" dirty="0"/>
          </a:p>
        </p:txBody>
      </p:sp>
      <p:pic>
        <p:nvPicPr>
          <p:cNvPr id="11" name="Picture 20" descr="Think_Kentucky_Logo_Primary.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80652" y="6200326"/>
            <a:ext cx="1350433" cy="342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036" indent="0" algn="ctr">
              <a:buNone/>
              <a:defRPr>
                <a:solidFill>
                  <a:schemeClr val="tx1">
                    <a:tint val="75000"/>
                  </a:schemeClr>
                </a:solidFill>
              </a:defRPr>
            </a:lvl2pPr>
            <a:lvl3pPr marL="1218072" indent="0" algn="ctr">
              <a:buNone/>
              <a:defRPr>
                <a:solidFill>
                  <a:schemeClr val="tx1">
                    <a:tint val="75000"/>
                  </a:schemeClr>
                </a:solidFill>
              </a:defRPr>
            </a:lvl3pPr>
            <a:lvl4pPr marL="1827108" indent="0" algn="ctr">
              <a:buNone/>
              <a:defRPr>
                <a:solidFill>
                  <a:schemeClr val="tx1">
                    <a:tint val="75000"/>
                  </a:schemeClr>
                </a:solidFill>
              </a:defRPr>
            </a:lvl4pPr>
            <a:lvl5pPr marL="2436144" indent="0" algn="ctr">
              <a:buNone/>
              <a:defRPr>
                <a:solidFill>
                  <a:schemeClr val="tx1">
                    <a:tint val="75000"/>
                  </a:schemeClr>
                </a:solidFill>
              </a:defRPr>
            </a:lvl5pPr>
            <a:lvl6pPr marL="3045181" indent="0" algn="ctr">
              <a:buNone/>
              <a:defRPr>
                <a:solidFill>
                  <a:schemeClr val="tx1">
                    <a:tint val="75000"/>
                  </a:schemeClr>
                </a:solidFill>
              </a:defRPr>
            </a:lvl6pPr>
            <a:lvl7pPr marL="3654217" indent="0" algn="ctr">
              <a:buNone/>
              <a:defRPr>
                <a:solidFill>
                  <a:schemeClr val="tx1">
                    <a:tint val="75000"/>
                  </a:schemeClr>
                </a:solidFill>
              </a:defRPr>
            </a:lvl7pPr>
            <a:lvl8pPr marL="4263253" indent="0" algn="ctr">
              <a:buNone/>
              <a:defRPr>
                <a:solidFill>
                  <a:schemeClr val="tx1">
                    <a:tint val="75000"/>
                  </a:schemeClr>
                </a:solidFill>
              </a:defRPr>
            </a:lvl8pPr>
            <a:lvl9pPr marL="487228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99091FBF-EE68-A24F-9409-8AF2A7675DBD}" type="datetimeFigureOut">
              <a:rPr lang="en-US"/>
              <a:pPr>
                <a:defRPr/>
              </a:pPr>
              <a:t>10/29/2021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2A807631-56F1-6442-9632-FD0DC812897A}" type="slidenum">
              <a:rPr lang="en-US"/>
              <a:pPr>
                <a:defRPr/>
              </a:pPr>
              <a:t>‹#›</a:t>
            </a:fld>
            <a:endParaRPr lang="en-US" dirty="0"/>
          </a:p>
        </p:txBody>
      </p:sp>
      <p:pic>
        <p:nvPicPr>
          <p:cNvPr id="11" name="Picture 20" descr="Think_Kentucky_Logo_Primary.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80652" y="6200326"/>
            <a:ext cx="1350433" cy="342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036" indent="0" algn="ctr">
              <a:buNone/>
              <a:defRPr>
                <a:solidFill>
                  <a:schemeClr val="tx1">
                    <a:tint val="75000"/>
                  </a:schemeClr>
                </a:solidFill>
              </a:defRPr>
            </a:lvl2pPr>
            <a:lvl3pPr marL="1218072" indent="0" algn="ctr">
              <a:buNone/>
              <a:defRPr>
                <a:solidFill>
                  <a:schemeClr val="tx1">
                    <a:tint val="75000"/>
                  </a:schemeClr>
                </a:solidFill>
              </a:defRPr>
            </a:lvl3pPr>
            <a:lvl4pPr marL="1827108" indent="0" algn="ctr">
              <a:buNone/>
              <a:defRPr>
                <a:solidFill>
                  <a:schemeClr val="tx1">
                    <a:tint val="75000"/>
                  </a:schemeClr>
                </a:solidFill>
              </a:defRPr>
            </a:lvl4pPr>
            <a:lvl5pPr marL="2436144" indent="0" algn="ctr">
              <a:buNone/>
              <a:defRPr>
                <a:solidFill>
                  <a:schemeClr val="tx1">
                    <a:tint val="75000"/>
                  </a:schemeClr>
                </a:solidFill>
              </a:defRPr>
            </a:lvl5pPr>
            <a:lvl6pPr marL="3045181" indent="0" algn="ctr">
              <a:buNone/>
              <a:defRPr>
                <a:solidFill>
                  <a:schemeClr val="tx1">
                    <a:tint val="75000"/>
                  </a:schemeClr>
                </a:solidFill>
              </a:defRPr>
            </a:lvl6pPr>
            <a:lvl7pPr marL="3654217" indent="0" algn="ctr">
              <a:buNone/>
              <a:defRPr>
                <a:solidFill>
                  <a:schemeClr val="tx1">
                    <a:tint val="75000"/>
                  </a:schemeClr>
                </a:solidFill>
              </a:defRPr>
            </a:lvl7pPr>
            <a:lvl8pPr marL="4263253" indent="0" algn="ctr">
              <a:buNone/>
              <a:defRPr>
                <a:solidFill>
                  <a:schemeClr val="tx1">
                    <a:tint val="75000"/>
                  </a:schemeClr>
                </a:solidFill>
              </a:defRPr>
            </a:lvl8pPr>
            <a:lvl9pPr marL="487228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99091FBF-EE68-A24F-9409-8AF2A7675DBD}" type="datetimeFigureOut">
              <a:rPr lang="en-US"/>
              <a:pPr>
                <a:defRPr/>
              </a:pPr>
              <a:t>10/29/2021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2A807631-56F1-6442-9632-FD0DC812897A}" type="slidenum">
              <a:rPr lang="en-US"/>
              <a:pPr>
                <a:defRPr/>
              </a:pPr>
              <a:t>‹#›</a:t>
            </a:fld>
            <a:endParaRPr lang="en-US" dirty="0"/>
          </a:p>
        </p:txBody>
      </p:sp>
      <p:pic>
        <p:nvPicPr>
          <p:cNvPr id="11" name="Picture 20" descr="Think_Kentucky_Logo_Primary.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80652" y="6200326"/>
            <a:ext cx="1350433" cy="342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036" indent="0" algn="ctr">
              <a:buNone/>
              <a:defRPr>
                <a:solidFill>
                  <a:schemeClr val="tx1">
                    <a:tint val="75000"/>
                  </a:schemeClr>
                </a:solidFill>
              </a:defRPr>
            </a:lvl2pPr>
            <a:lvl3pPr marL="1218072" indent="0" algn="ctr">
              <a:buNone/>
              <a:defRPr>
                <a:solidFill>
                  <a:schemeClr val="tx1">
                    <a:tint val="75000"/>
                  </a:schemeClr>
                </a:solidFill>
              </a:defRPr>
            </a:lvl3pPr>
            <a:lvl4pPr marL="1827108" indent="0" algn="ctr">
              <a:buNone/>
              <a:defRPr>
                <a:solidFill>
                  <a:schemeClr val="tx1">
                    <a:tint val="75000"/>
                  </a:schemeClr>
                </a:solidFill>
              </a:defRPr>
            </a:lvl4pPr>
            <a:lvl5pPr marL="2436144" indent="0" algn="ctr">
              <a:buNone/>
              <a:defRPr>
                <a:solidFill>
                  <a:schemeClr val="tx1">
                    <a:tint val="75000"/>
                  </a:schemeClr>
                </a:solidFill>
              </a:defRPr>
            </a:lvl5pPr>
            <a:lvl6pPr marL="3045181" indent="0" algn="ctr">
              <a:buNone/>
              <a:defRPr>
                <a:solidFill>
                  <a:schemeClr val="tx1">
                    <a:tint val="75000"/>
                  </a:schemeClr>
                </a:solidFill>
              </a:defRPr>
            </a:lvl6pPr>
            <a:lvl7pPr marL="3654217" indent="0" algn="ctr">
              <a:buNone/>
              <a:defRPr>
                <a:solidFill>
                  <a:schemeClr val="tx1">
                    <a:tint val="75000"/>
                  </a:schemeClr>
                </a:solidFill>
              </a:defRPr>
            </a:lvl7pPr>
            <a:lvl8pPr marL="4263253" indent="0" algn="ctr">
              <a:buNone/>
              <a:defRPr>
                <a:solidFill>
                  <a:schemeClr val="tx1">
                    <a:tint val="75000"/>
                  </a:schemeClr>
                </a:solidFill>
              </a:defRPr>
            </a:lvl8pPr>
            <a:lvl9pPr marL="487228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99091FBF-EE68-A24F-9409-8AF2A7675DBD}" type="datetimeFigureOut">
              <a:rPr lang="en-US"/>
              <a:pPr>
                <a:defRPr/>
              </a:pPr>
              <a:t>10/29/2021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2A807631-56F1-6442-9632-FD0DC812897A}" type="slidenum">
              <a:rPr lang="en-US"/>
              <a:pPr>
                <a:defRPr/>
              </a:pPr>
              <a:t>‹#›</a:t>
            </a:fld>
            <a:endParaRPr lang="en-US" dirty="0"/>
          </a:p>
        </p:txBody>
      </p:sp>
      <p:pic>
        <p:nvPicPr>
          <p:cNvPr id="11" name="Picture 20" descr="Think_Kentucky_Logo_Primary.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80652" y="6200326"/>
            <a:ext cx="1350433" cy="342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8473" indent="0" algn="ctr">
              <a:buNone/>
              <a:defRPr>
                <a:solidFill>
                  <a:schemeClr val="tx1">
                    <a:tint val="75000"/>
                  </a:schemeClr>
                </a:solidFill>
              </a:defRPr>
            </a:lvl2pPr>
            <a:lvl3pPr marL="1216945" indent="0" algn="ctr">
              <a:buNone/>
              <a:defRPr>
                <a:solidFill>
                  <a:schemeClr val="tx1">
                    <a:tint val="75000"/>
                  </a:schemeClr>
                </a:solidFill>
              </a:defRPr>
            </a:lvl3pPr>
            <a:lvl4pPr marL="1825418" indent="0" algn="ctr">
              <a:buNone/>
              <a:defRPr>
                <a:solidFill>
                  <a:schemeClr val="tx1">
                    <a:tint val="75000"/>
                  </a:schemeClr>
                </a:solidFill>
              </a:defRPr>
            </a:lvl4pPr>
            <a:lvl5pPr marL="2433891" indent="0" algn="ctr">
              <a:buNone/>
              <a:defRPr>
                <a:solidFill>
                  <a:schemeClr val="tx1">
                    <a:tint val="75000"/>
                  </a:schemeClr>
                </a:solidFill>
              </a:defRPr>
            </a:lvl5pPr>
            <a:lvl6pPr marL="3042365" indent="0" algn="ctr">
              <a:buNone/>
              <a:defRPr>
                <a:solidFill>
                  <a:schemeClr val="tx1">
                    <a:tint val="75000"/>
                  </a:schemeClr>
                </a:solidFill>
              </a:defRPr>
            </a:lvl6pPr>
            <a:lvl7pPr marL="3650837" indent="0" algn="ctr">
              <a:buNone/>
              <a:defRPr>
                <a:solidFill>
                  <a:schemeClr val="tx1">
                    <a:tint val="75000"/>
                  </a:schemeClr>
                </a:solidFill>
              </a:defRPr>
            </a:lvl7pPr>
            <a:lvl8pPr marL="4259310" indent="0" algn="ctr">
              <a:buNone/>
              <a:defRPr>
                <a:solidFill>
                  <a:schemeClr val="tx1">
                    <a:tint val="75000"/>
                  </a:schemeClr>
                </a:solidFill>
              </a:defRPr>
            </a:lvl8pPr>
            <a:lvl9pPr marL="4867782"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4CD0D35-9484-134A-908F-2764C3F31549}"/>
              </a:ext>
            </a:extLst>
          </p:cNvPr>
          <p:cNvSpPr>
            <a:spLocks noGrp="1"/>
          </p:cNvSpPr>
          <p:nvPr>
            <p:ph type="dt" sz="half" idx="10"/>
          </p:nvPr>
        </p:nvSpPr>
        <p:spPr/>
        <p:txBody>
          <a:bodyPr/>
          <a:lstStyle>
            <a:lvl1pPr>
              <a:defRPr/>
            </a:lvl1pPr>
          </a:lstStyle>
          <a:p>
            <a:pPr>
              <a:defRPr/>
            </a:pPr>
            <a:fld id="{A07573B9-7437-4A4E-883C-2A1E0C8729E5}" type="datetimeFigureOut">
              <a:rPr lang="en-US"/>
              <a:pPr>
                <a:defRPr/>
              </a:pPr>
              <a:t>10/29/2021</a:t>
            </a:fld>
            <a:endParaRPr lang="en-US" dirty="0"/>
          </a:p>
        </p:txBody>
      </p:sp>
      <p:sp>
        <p:nvSpPr>
          <p:cNvPr id="5" name="Footer Placeholder 4">
            <a:extLst>
              <a:ext uri="{FF2B5EF4-FFF2-40B4-BE49-F238E27FC236}">
                <a16:creationId xmlns:a16="http://schemas.microsoft.com/office/drawing/2014/main" id="{3EF70943-768F-D44C-BB97-D4DFD5BE686D}"/>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9CF9D18D-161A-2A45-83E2-6008030913D6}"/>
              </a:ext>
            </a:extLst>
          </p:cNvPr>
          <p:cNvSpPr>
            <a:spLocks noGrp="1"/>
          </p:cNvSpPr>
          <p:nvPr>
            <p:ph type="sldNum" sz="quarter" idx="12"/>
          </p:nvPr>
        </p:nvSpPr>
        <p:spPr/>
        <p:txBody>
          <a:bodyPr/>
          <a:lstStyle>
            <a:lvl1pPr>
              <a:defRPr/>
            </a:lvl1pPr>
          </a:lstStyle>
          <a:p>
            <a:pPr>
              <a:defRPr/>
            </a:pPr>
            <a:fld id="{E65558EA-D148-5844-A7C8-339DD67883E8}" type="slidenum">
              <a:rPr lang="en-US"/>
              <a:pPr>
                <a:defRPr/>
              </a:pPr>
              <a:t>‹#›</a:t>
            </a:fld>
            <a:endParaRPr lang="en-US" dirty="0"/>
          </a:p>
        </p:txBody>
      </p:sp>
    </p:spTree>
    <p:extLst>
      <p:ext uri="{BB962C8B-B14F-4D97-AF65-F5344CB8AC3E}">
        <p14:creationId xmlns:p14="http://schemas.microsoft.com/office/powerpoint/2010/main" val="32792637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844677-9189-A240-A41E-A54850551524}"/>
              </a:ext>
            </a:extLst>
          </p:cNvPr>
          <p:cNvSpPr>
            <a:spLocks noGrp="1"/>
          </p:cNvSpPr>
          <p:nvPr>
            <p:ph type="dt" sz="half" idx="10"/>
          </p:nvPr>
        </p:nvSpPr>
        <p:spPr/>
        <p:txBody>
          <a:bodyPr/>
          <a:lstStyle>
            <a:lvl1pPr>
              <a:defRPr/>
            </a:lvl1pPr>
          </a:lstStyle>
          <a:p>
            <a:pPr>
              <a:defRPr/>
            </a:pPr>
            <a:fld id="{7924FCEA-7959-0048-8321-48D620491B31}" type="datetimeFigureOut">
              <a:rPr lang="en-US"/>
              <a:pPr>
                <a:defRPr/>
              </a:pPr>
              <a:t>10/29/2021</a:t>
            </a:fld>
            <a:endParaRPr lang="en-US" dirty="0"/>
          </a:p>
        </p:txBody>
      </p:sp>
      <p:sp>
        <p:nvSpPr>
          <p:cNvPr id="5" name="Footer Placeholder 4">
            <a:extLst>
              <a:ext uri="{FF2B5EF4-FFF2-40B4-BE49-F238E27FC236}">
                <a16:creationId xmlns:a16="http://schemas.microsoft.com/office/drawing/2014/main" id="{B8588F92-4EDF-974E-B5BE-ED3628C97600}"/>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877B5BE2-3815-BC42-B080-C55C25B5C90B}"/>
              </a:ext>
            </a:extLst>
          </p:cNvPr>
          <p:cNvSpPr>
            <a:spLocks noGrp="1"/>
          </p:cNvSpPr>
          <p:nvPr>
            <p:ph type="sldNum" sz="quarter" idx="12"/>
          </p:nvPr>
        </p:nvSpPr>
        <p:spPr/>
        <p:txBody>
          <a:bodyPr/>
          <a:lstStyle>
            <a:lvl1pPr>
              <a:defRPr/>
            </a:lvl1pPr>
          </a:lstStyle>
          <a:p>
            <a:pPr>
              <a:defRPr/>
            </a:pPr>
            <a:fld id="{8452ED13-A7D5-D14B-9E6A-9778B54FADF1}" type="slidenum">
              <a:rPr lang="en-US"/>
              <a:pPr>
                <a:defRPr/>
              </a:pPr>
              <a:t>‹#›</a:t>
            </a:fld>
            <a:endParaRPr lang="en-US" dirty="0"/>
          </a:p>
        </p:txBody>
      </p:sp>
    </p:spTree>
    <p:extLst>
      <p:ext uri="{BB962C8B-B14F-4D97-AF65-F5344CB8AC3E}">
        <p14:creationId xmlns:p14="http://schemas.microsoft.com/office/powerpoint/2010/main" val="38396684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5323"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662">
                <a:solidFill>
                  <a:schemeClr val="tx1">
                    <a:tint val="75000"/>
                  </a:schemeClr>
                </a:solidFill>
              </a:defRPr>
            </a:lvl1pPr>
            <a:lvl2pPr marL="608473" indent="0">
              <a:buNone/>
              <a:defRPr sz="2396">
                <a:solidFill>
                  <a:schemeClr val="tx1">
                    <a:tint val="75000"/>
                  </a:schemeClr>
                </a:solidFill>
              </a:defRPr>
            </a:lvl2pPr>
            <a:lvl3pPr marL="1216945" indent="0">
              <a:buNone/>
              <a:defRPr sz="2129">
                <a:solidFill>
                  <a:schemeClr val="tx1">
                    <a:tint val="75000"/>
                  </a:schemeClr>
                </a:solidFill>
              </a:defRPr>
            </a:lvl3pPr>
            <a:lvl4pPr marL="1825418" indent="0">
              <a:buNone/>
              <a:defRPr sz="1864">
                <a:solidFill>
                  <a:schemeClr val="tx1">
                    <a:tint val="75000"/>
                  </a:schemeClr>
                </a:solidFill>
              </a:defRPr>
            </a:lvl4pPr>
            <a:lvl5pPr marL="2433891" indent="0">
              <a:buNone/>
              <a:defRPr sz="1864">
                <a:solidFill>
                  <a:schemeClr val="tx1">
                    <a:tint val="75000"/>
                  </a:schemeClr>
                </a:solidFill>
              </a:defRPr>
            </a:lvl5pPr>
            <a:lvl6pPr marL="3042365" indent="0">
              <a:buNone/>
              <a:defRPr sz="1864">
                <a:solidFill>
                  <a:schemeClr val="tx1">
                    <a:tint val="75000"/>
                  </a:schemeClr>
                </a:solidFill>
              </a:defRPr>
            </a:lvl6pPr>
            <a:lvl7pPr marL="3650837" indent="0">
              <a:buNone/>
              <a:defRPr sz="1864">
                <a:solidFill>
                  <a:schemeClr val="tx1">
                    <a:tint val="75000"/>
                  </a:schemeClr>
                </a:solidFill>
              </a:defRPr>
            </a:lvl7pPr>
            <a:lvl8pPr marL="4259310" indent="0">
              <a:buNone/>
              <a:defRPr sz="1864">
                <a:solidFill>
                  <a:schemeClr val="tx1">
                    <a:tint val="75000"/>
                  </a:schemeClr>
                </a:solidFill>
              </a:defRPr>
            </a:lvl8pPr>
            <a:lvl9pPr marL="4867782" indent="0">
              <a:buNone/>
              <a:defRPr sz="1864">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E4C74D-0AEB-C947-B2AF-1814381D8EF3}"/>
              </a:ext>
            </a:extLst>
          </p:cNvPr>
          <p:cNvSpPr>
            <a:spLocks noGrp="1"/>
          </p:cNvSpPr>
          <p:nvPr>
            <p:ph type="dt" sz="half" idx="10"/>
          </p:nvPr>
        </p:nvSpPr>
        <p:spPr/>
        <p:txBody>
          <a:bodyPr/>
          <a:lstStyle>
            <a:lvl1pPr>
              <a:defRPr/>
            </a:lvl1pPr>
          </a:lstStyle>
          <a:p>
            <a:pPr>
              <a:defRPr/>
            </a:pPr>
            <a:fld id="{D911F27E-71A6-1947-936E-4DCDB251C50E}" type="datetimeFigureOut">
              <a:rPr lang="en-US"/>
              <a:pPr>
                <a:defRPr/>
              </a:pPr>
              <a:t>10/29/2021</a:t>
            </a:fld>
            <a:endParaRPr lang="en-US" dirty="0"/>
          </a:p>
        </p:txBody>
      </p:sp>
      <p:sp>
        <p:nvSpPr>
          <p:cNvPr id="5" name="Footer Placeholder 4">
            <a:extLst>
              <a:ext uri="{FF2B5EF4-FFF2-40B4-BE49-F238E27FC236}">
                <a16:creationId xmlns:a16="http://schemas.microsoft.com/office/drawing/2014/main" id="{DB64A504-0EE1-5F45-854F-4823FF2C7EBC}"/>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25420AF8-964C-5E4E-A30E-C7D972CDAB12}"/>
              </a:ext>
            </a:extLst>
          </p:cNvPr>
          <p:cNvSpPr>
            <a:spLocks noGrp="1"/>
          </p:cNvSpPr>
          <p:nvPr>
            <p:ph type="sldNum" sz="quarter" idx="12"/>
          </p:nvPr>
        </p:nvSpPr>
        <p:spPr/>
        <p:txBody>
          <a:bodyPr/>
          <a:lstStyle>
            <a:lvl1pPr>
              <a:defRPr/>
            </a:lvl1pPr>
          </a:lstStyle>
          <a:p>
            <a:pPr>
              <a:defRPr/>
            </a:pPr>
            <a:fld id="{6C718C7B-D34D-AC45-9B1D-47E3618E5E13}" type="slidenum">
              <a:rPr lang="en-US"/>
              <a:pPr>
                <a:defRPr/>
              </a:pPr>
              <a:t>‹#›</a:t>
            </a:fld>
            <a:endParaRPr lang="en-US" dirty="0"/>
          </a:p>
        </p:txBody>
      </p:sp>
    </p:spTree>
    <p:extLst>
      <p:ext uri="{BB962C8B-B14F-4D97-AF65-F5344CB8AC3E}">
        <p14:creationId xmlns:p14="http://schemas.microsoft.com/office/powerpoint/2010/main" val="23562538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5328"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664">
                <a:solidFill>
                  <a:schemeClr val="tx1">
                    <a:tint val="75000"/>
                  </a:schemeClr>
                </a:solidFill>
              </a:defRPr>
            </a:lvl1pPr>
            <a:lvl2pPr marL="609036" indent="0">
              <a:buNone/>
              <a:defRPr sz="2398">
                <a:solidFill>
                  <a:schemeClr val="tx1">
                    <a:tint val="75000"/>
                  </a:schemeClr>
                </a:solidFill>
              </a:defRPr>
            </a:lvl2pPr>
            <a:lvl3pPr marL="1218072" indent="0">
              <a:buNone/>
              <a:defRPr sz="2131">
                <a:solidFill>
                  <a:schemeClr val="tx1">
                    <a:tint val="75000"/>
                  </a:schemeClr>
                </a:solidFill>
              </a:defRPr>
            </a:lvl3pPr>
            <a:lvl4pPr marL="1827108" indent="0">
              <a:buNone/>
              <a:defRPr sz="1865">
                <a:solidFill>
                  <a:schemeClr val="tx1">
                    <a:tint val="75000"/>
                  </a:schemeClr>
                </a:solidFill>
              </a:defRPr>
            </a:lvl4pPr>
            <a:lvl5pPr marL="2436144" indent="0">
              <a:buNone/>
              <a:defRPr sz="1865">
                <a:solidFill>
                  <a:schemeClr val="tx1">
                    <a:tint val="75000"/>
                  </a:schemeClr>
                </a:solidFill>
              </a:defRPr>
            </a:lvl5pPr>
            <a:lvl6pPr marL="3045181" indent="0">
              <a:buNone/>
              <a:defRPr sz="1865">
                <a:solidFill>
                  <a:schemeClr val="tx1">
                    <a:tint val="75000"/>
                  </a:schemeClr>
                </a:solidFill>
              </a:defRPr>
            </a:lvl6pPr>
            <a:lvl7pPr marL="3654217" indent="0">
              <a:buNone/>
              <a:defRPr sz="1865">
                <a:solidFill>
                  <a:schemeClr val="tx1">
                    <a:tint val="75000"/>
                  </a:schemeClr>
                </a:solidFill>
              </a:defRPr>
            </a:lvl7pPr>
            <a:lvl8pPr marL="4263253" indent="0">
              <a:buNone/>
              <a:defRPr sz="1865">
                <a:solidFill>
                  <a:schemeClr val="tx1">
                    <a:tint val="75000"/>
                  </a:schemeClr>
                </a:solidFill>
              </a:defRPr>
            </a:lvl8pPr>
            <a:lvl9pPr marL="4872289" indent="0">
              <a:buNone/>
              <a:defRPr sz="186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1218072" fontAlgn="base">
              <a:spcBef>
                <a:spcPct val="0"/>
              </a:spcBef>
              <a:spcAft>
                <a:spcPct val="0"/>
              </a:spcAft>
              <a:defRPr>
                <a:ea typeface="ＭＳ Ｐゴシック" charset="0"/>
                <a:cs typeface="ＭＳ Ｐゴシック" charset="0"/>
              </a:defRPr>
            </a:lvl1pPr>
          </a:lstStyle>
          <a:p>
            <a:pPr>
              <a:defRPr/>
            </a:pPr>
            <a:fld id="{B438D142-0DFC-464C-AC9C-B4CEF91EFB6A}" type="datetimeFigureOut">
              <a:rPr lang="en-US"/>
              <a:pPr>
                <a:defRPr/>
              </a:pPr>
              <a:t>10/29/2021</a:t>
            </a:fld>
            <a:endParaRPr lang="en-US" dirty="0"/>
          </a:p>
        </p:txBody>
      </p:sp>
      <p:sp>
        <p:nvSpPr>
          <p:cNvPr id="5" name="Footer Placeholder 4"/>
          <p:cNvSpPr>
            <a:spLocks noGrp="1"/>
          </p:cNvSpPr>
          <p:nvPr>
            <p:ph type="ftr" sz="quarter" idx="11"/>
          </p:nvPr>
        </p:nvSpPr>
        <p:spPr/>
        <p:txBody>
          <a:bodyPr/>
          <a:lstStyle>
            <a:lvl1pPr defTabSz="1218072" fontAlgn="base">
              <a:spcBef>
                <a:spcPct val="0"/>
              </a:spcBef>
              <a:spcAft>
                <a:spcPct val="0"/>
              </a:spcAft>
              <a:defRPr>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1218072" fontAlgn="base">
              <a:spcBef>
                <a:spcPct val="0"/>
              </a:spcBef>
              <a:spcAft>
                <a:spcPct val="0"/>
              </a:spcAft>
              <a:defRPr>
                <a:ea typeface="ＭＳ Ｐゴシック" charset="0"/>
                <a:cs typeface="ＭＳ Ｐゴシック" charset="0"/>
              </a:defRPr>
            </a:lvl1pPr>
          </a:lstStyle>
          <a:p>
            <a:pPr>
              <a:defRPr/>
            </a:pPr>
            <a:fld id="{1EE4FBF4-1B34-024B-9002-7ADAB9DD4E95}" type="slidenum">
              <a:rPr lang="en-US"/>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1886"/>
            <a:ext cx="5384800" cy="3397250"/>
          </a:xfrm>
        </p:spPr>
        <p:txBody>
          <a:bodyPr/>
          <a:lstStyle>
            <a:lvl1pPr>
              <a:defRPr sz="3727"/>
            </a:lvl1pPr>
            <a:lvl2pPr>
              <a:defRPr sz="3194"/>
            </a:lvl2pPr>
            <a:lvl3pPr>
              <a:defRPr sz="2662"/>
            </a:lvl3pPr>
            <a:lvl4pPr>
              <a:defRPr sz="2396"/>
            </a:lvl4pPr>
            <a:lvl5pPr>
              <a:defRPr sz="2396"/>
            </a:lvl5pPr>
            <a:lvl6pPr>
              <a:defRPr sz="2396"/>
            </a:lvl6pPr>
            <a:lvl7pPr>
              <a:defRPr sz="2396"/>
            </a:lvl7pPr>
            <a:lvl8pPr>
              <a:defRPr sz="2396"/>
            </a:lvl8pPr>
            <a:lvl9pPr>
              <a:defRPr sz="23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1886"/>
            <a:ext cx="5384800" cy="3397250"/>
          </a:xfrm>
        </p:spPr>
        <p:txBody>
          <a:bodyPr/>
          <a:lstStyle>
            <a:lvl1pPr>
              <a:defRPr sz="3727"/>
            </a:lvl1pPr>
            <a:lvl2pPr>
              <a:defRPr sz="3194"/>
            </a:lvl2pPr>
            <a:lvl3pPr>
              <a:defRPr sz="2662"/>
            </a:lvl3pPr>
            <a:lvl4pPr>
              <a:defRPr sz="2396"/>
            </a:lvl4pPr>
            <a:lvl5pPr>
              <a:defRPr sz="2396"/>
            </a:lvl5pPr>
            <a:lvl6pPr>
              <a:defRPr sz="2396"/>
            </a:lvl6pPr>
            <a:lvl7pPr>
              <a:defRPr sz="2396"/>
            </a:lvl7pPr>
            <a:lvl8pPr>
              <a:defRPr sz="2396"/>
            </a:lvl8pPr>
            <a:lvl9pPr>
              <a:defRPr sz="23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A6BFC79-8E1E-DB41-839C-B144D08B579D}"/>
              </a:ext>
            </a:extLst>
          </p:cNvPr>
          <p:cNvSpPr>
            <a:spLocks noGrp="1"/>
          </p:cNvSpPr>
          <p:nvPr>
            <p:ph type="dt" sz="half" idx="10"/>
          </p:nvPr>
        </p:nvSpPr>
        <p:spPr/>
        <p:txBody>
          <a:bodyPr/>
          <a:lstStyle>
            <a:lvl1pPr>
              <a:defRPr/>
            </a:lvl1pPr>
          </a:lstStyle>
          <a:p>
            <a:pPr>
              <a:defRPr/>
            </a:pPr>
            <a:fld id="{1194F8AD-686C-1643-8DC5-296CA3541858}" type="datetimeFigureOut">
              <a:rPr lang="en-US"/>
              <a:pPr>
                <a:defRPr/>
              </a:pPr>
              <a:t>10/29/2021</a:t>
            </a:fld>
            <a:endParaRPr lang="en-US" dirty="0"/>
          </a:p>
        </p:txBody>
      </p:sp>
      <p:sp>
        <p:nvSpPr>
          <p:cNvPr id="6" name="Footer Placeholder 4">
            <a:extLst>
              <a:ext uri="{FF2B5EF4-FFF2-40B4-BE49-F238E27FC236}">
                <a16:creationId xmlns:a16="http://schemas.microsoft.com/office/drawing/2014/main" id="{B149D03E-BC1D-2D42-8BE6-14A9FCF9B655}"/>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AA90316A-7517-2D47-9B33-B62E919E0F1E}"/>
              </a:ext>
            </a:extLst>
          </p:cNvPr>
          <p:cNvSpPr>
            <a:spLocks noGrp="1"/>
          </p:cNvSpPr>
          <p:nvPr>
            <p:ph type="sldNum" sz="quarter" idx="12"/>
          </p:nvPr>
        </p:nvSpPr>
        <p:spPr/>
        <p:txBody>
          <a:bodyPr/>
          <a:lstStyle>
            <a:lvl1pPr>
              <a:defRPr/>
            </a:lvl1pPr>
          </a:lstStyle>
          <a:p>
            <a:pPr>
              <a:defRPr/>
            </a:pPr>
            <a:fld id="{5DA2B12B-89B9-F147-8B41-AB257CA725E2}" type="slidenum">
              <a:rPr lang="en-US"/>
              <a:pPr>
                <a:defRPr/>
              </a:pPr>
              <a:t>‹#›</a:t>
            </a:fld>
            <a:endParaRPr lang="en-US" dirty="0"/>
          </a:p>
        </p:txBody>
      </p:sp>
    </p:spTree>
    <p:extLst>
      <p:ext uri="{BB962C8B-B14F-4D97-AF65-F5344CB8AC3E}">
        <p14:creationId xmlns:p14="http://schemas.microsoft.com/office/powerpoint/2010/main" val="135924911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3194" b="1"/>
            </a:lvl1pPr>
            <a:lvl2pPr marL="608473" indent="0">
              <a:buNone/>
              <a:defRPr sz="2662" b="1"/>
            </a:lvl2pPr>
            <a:lvl3pPr marL="1216945" indent="0">
              <a:buNone/>
              <a:defRPr sz="2396" b="1"/>
            </a:lvl3pPr>
            <a:lvl4pPr marL="1825418" indent="0">
              <a:buNone/>
              <a:defRPr sz="2129" b="1"/>
            </a:lvl4pPr>
            <a:lvl5pPr marL="2433891" indent="0">
              <a:buNone/>
              <a:defRPr sz="2129" b="1"/>
            </a:lvl5pPr>
            <a:lvl6pPr marL="3042365" indent="0">
              <a:buNone/>
              <a:defRPr sz="2129" b="1"/>
            </a:lvl6pPr>
            <a:lvl7pPr marL="3650837" indent="0">
              <a:buNone/>
              <a:defRPr sz="2129" b="1"/>
            </a:lvl7pPr>
            <a:lvl8pPr marL="4259310" indent="0">
              <a:buNone/>
              <a:defRPr sz="2129" b="1"/>
            </a:lvl8pPr>
            <a:lvl9pPr marL="4867782" indent="0">
              <a:buNone/>
              <a:defRPr sz="2129"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194"/>
            </a:lvl1pPr>
            <a:lvl2pPr>
              <a:defRPr sz="2662"/>
            </a:lvl2pPr>
            <a:lvl3pPr>
              <a:defRPr sz="2396"/>
            </a:lvl3pPr>
            <a:lvl4pPr>
              <a:defRPr sz="2129"/>
            </a:lvl4pPr>
            <a:lvl5pPr>
              <a:defRPr sz="2129"/>
            </a:lvl5pPr>
            <a:lvl6pPr>
              <a:defRPr sz="2129"/>
            </a:lvl6pPr>
            <a:lvl7pPr>
              <a:defRPr sz="2129"/>
            </a:lvl7pPr>
            <a:lvl8pPr>
              <a:defRPr sz="2129"/>
            </a:lvl8pPr>
            <a:lvl9pPr>
              <a:defRPr sz="212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0" y="1535113"/>
            <a:ext cx="5389033" cy="639762"/>
          </a:xfrm>
        </p:spPr>
        <p:txBody>
          <a:bodyPr anchor="b"/>
          <a:lstStyle>
            <a:lvl1pPr marL="0" indent="0">
              <a:buNone/>
              <a:defRPr sz="3194" b="1"/>
            </a:lvl1pPr>
            <a:lvl2pPr marL="608473" indent="0">
              <a:buNone/>
              <a:defRPr sz="2662" b="1"/>
            </a:lvl2pPr>
            <a:lvl3pPr marL="1216945" indent="0">
              <a:buNone/>
              <a:defRPr sz="2396" b="1"/>
            </a:lvl3pPr>
            <a:lvl4pPr marL="1825418" indent="0">
              <a:buNone/>
              <a:defRPr sz="2129" b="1"/>
            </a:lvl4pPr>
            <a:lvl5pPr marL="2433891" indent="0">
              <a:buNone/>
              <a:defRPr sz="2129" b="1"/>
            </a:lvl5pPr>
            <a:lvl6pPr marL="3042365" indent="0">
              <a:buNone/>
              <a:defRPr sz="2129" b="1"/>
            </a:lvl6pPr>
            <a:lvl7pPr marL="3650837" indent="0">
              <a:buNone/>
              <a:defRPr sz="2129" b="1"/>
            </a:lvl7pPr>
            <a:lvl8pPr marL="4259310" indent="0">
              <a:buNone/>
              <a:defRPr sz="2129" b="1"/>
            </a:lvl8pPr>
            <a:lvl9pPr marL="4867782" indent="0">
              <a:buNone/>
              <a:defRPr sz="2129" b="1"/>
            </a:lvl9pPr>
          </a:lstStyle>
          <a:p>
            <a:pPr lvl="0"/>
            <a:r>
              <a:rPr lang="en-US"/>
              <a:t>Click to edit Master text styles</a:t>
            </a:r>
          </a:p>
        </p:txBody>
      </p:sp>
      <p:sp>
        <p:nvSpPr>
          <p:cNvPr id="6" name="Content Placeholder 5"/>
          <p:cNvSpPr>
            <a:spLocks noGrp="1"/>
          </p:cNvSpPr>
          <p:nvPr>
            <p:ph sz="quarter" idx="4"/>
          </p:nvPr>
        </p:nvSpPr>
        <p:spPr>
          <a:xfrm>
            <a:off x="6193380" y="2174875"/>
            <a:ext cx="5389033" cy="3951288"/>
          </a:xfrm>
        </p:spPr>
        <p:txBody>
          <a:bodyPr/>
          <a:lstStyle>
            <a:lvl1pPr>
              <a:defRPr sz="3194"/>
            </a:lvl1pPr>
            <a:lvl2pPr>
              <a:defRPr sz="2662"/>
            </a:lvl2pPr>
            <a:lvl3pPr>
              <a:defRPr sz="2396"/>
            </a:lvl3pPr>
            <a:lvl4pPr>
              <a:defRPr sz="2129"/>
            </a:lvl4pPr>
            <a:lvl5pPr>
              <a:defRPr sz="2129"/>
            </a:lvl5pPr>
            <a:lvl6pPr>
              <a:defRPr sz="2129"/>
            </a:lvl6pPr>
            <a:lvl7pPr>
              <a:defRPr sz="2129"/>
            </a:lvl7pPr>
            <a:lvl8pPr>
              <a:defRPr sz="2129"/>
            </a:lvl8pPr>
            <a:lvl9pPr>
              <a:defRPr sz="212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49AAD74-CF9A-3249-BB9F-8CCCA96385B6}"/>
              </a:ext>
            </a:extLst>
          </p:cNvPr>
          <p:cNvSpPr>
            <a:spLocks noGrp="1"/>
          </p:cNvSpPr>
          <p:nvPr>
            <p:ph type="dt" sz="half" idx="10"/>
          </p:nvPr>
        </p:nvSpPr>
        <p:spPr/>
        <p:txBody>
          <a:bodyPr/>
          <a:lstStyle>
            <a:lvl1pPr>
              <a:defRPr/>
            </a:lvl1pPr>
          </a:lstStyle>
          <a:p>
            <a:pPr>
              <a:defRPr/>
            </a:pPr>
            <a:fld id="{92A0F7BB-E5A9-F941-A343-F9E70A6CF313}" type="datetimeFigureOut">
              <a:rPr lang="en-US"/>
              <a:pPr>
                <a:defRPr/>
              </a:pPr>
              <a:t>10/29/2021</a:t>
            </a:fld>
            <a:endParaRPr lang="en-US" dirty="0"/>
          </a:p>
        </p:txBody>
      </p:sp>
      <p:sp>
        <p:nvSpPr>
          <p:cNvPr id="8" name="Footer Placeholder 4">
            <a:extLst>
              <a:ext uri="{FF2B5EF4-FFF2-40B4-BE49-F238E27FC236}">
                <a16:creationId xmlns:a16="http://schemas.microsoft.com/office/drawing/2014/main" id="{FD405B39-5A49-674C-91FC-283BF537BF0F}"/>
              </a:ext>
            </a:extLst>
          </p:cNvPr>
          <p:cNvSpPr>
            <a:spLocks noGrp="1"/>
          </p:cNvSpPr>
          <p:nvPr>
            <p:ph type="ftr" sz="quarter" idx="11"/>
          </p:nvPr>
        </p:nvSpPr>
        <p:spPr/>
        <p:txBody>
          <a:bodyPr/>
          <a:lstStyle>
            <a:lvl1pPr>
              <a:defRPr/>
            </a:lvl1pPr>
          </a:lstStyle>
          <a:p>
            <a:pPr>
              <a:defRPr/>
            </a:pPr>
            <a:endParaRPr lang="en-US" dirty="0"/>
          </a:p>
        </p:txBody>
      </p:sp>
      <p:sp>
        <p:nvSpPr>
          <p:cNvPr id="9" name="Slide Number Placeholder 5">
            <a:extLst>
              <a:ext uri="{FF2B5EF4-FFF2-40B4-BE49-F238E27FC236}">
                <a16:creationId xmlns:a16="http://schemas.microsoft.com/office/drawing/2014/main" id="{D7CC09CA-5F72-1F4D-AC1F-A193CC509134}"/>
              </a:ext>
            </a:extLst>
          </p:cNvPr>
          <p:cNvSpPr>
            <a:spLocks noGrp="1"/>
          </p:cNvSpPr>
          <p:nvPr>
            <p:ph type="sldNum" sz="quarter" idx="12"/>
          </p:nvPr>
        </p:nvSpPr>
        <p:spPr/>
        <p:txBody>
          <a:bodyPr/>
          <a:lstStyle>
            <a:lvl1pPr>
              <a:defRPr/>
            </a:lvl1pPr>
          </a:lstStyle>
          <a:p>
            <a:pPr>
              <a:defRPr/>
            </a:pPr>
            <a:fld id="{39D469DC-94C6-004C-9622-99BC2F86D6FF}" type="slidenum">
              <a:rPr lang="en-US"/>
              <a:pPr>
                <a:defRPr/>
              </a:pPr>
              <a:t>‹#›</a:t>
            </a:fld>
            <a:endParaRPr lang="en-US" dirty="0"/>
          </a:p>
        </p:txBody>
      </p:sp>
    </p:spTree>
    <p:extLst>
      <p:ext uri="{BB962C8B-B14F-4D97-AF65-F5344CB8AC3E}">
        <p14:creationId xmlns:p14="http://schemas.microsoft.com/office/powerpoint/2010/main" val="11842226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161E2300-CCCD-D249-87E2-F565EE839366}"/>
              </a:ext>
            </a:extLst>
          </p:cNvPr>
          <p:cNvSpPr>
            <a:spLocks noGrp="1"/>
          </p:cNvSpPr>
          <p:nvPr>
            <p:ph type="dt" sz="half" idx="10"/>
          </p:nvPr>
        </p:nvSpPr>
        <p:spPr/>
        <p:txBody>
          <a:bodyPr/>
          <a:lstStyle>
            <a:lvl1pPr>
              <a:defRPr/>
            </a:lvl1pPr>
          </a:lstStyle>
          <a:p>
            <a:pPr>
              <a:defRPr/>
            </a:pPr>
            <a:fld id="{21F9399A-6A00-8349-B530-DC7921DF5995}" type="datetimeFigureOut">
              <a:rPr lang="en-US"/>
              <a:pPr>
                <a:defRPr/>
              </a:pPr>
              <a:t>10/29/2021</a:t>
            </a:fld>
            <a:endParaRPr lang="en-US" dirty="0"/>
          </a:p>
        </p:txBody>
      </p:sp>
      <p:sp>
        <p:nvSpPr>
          <p:cNvPr id="4" name="Footer Placeholder 4">
            <a:extLst>
              <a:ext uri="{FF2B5EF4-FFF2-40B4-BE49-F238E27FC236}">
                <a16:creationId xmlns:a16="http://schemas.microsoft.com/office/drawing/2014/main" id="{0ADBCB86-80C3-6840-8B22-C2205D5F72B8}"/>
              </a:ext>
            </a:extLst>
          </p:cNvPr>
          <p:cNvSpPr>
            <a:spLocks noGrp="1"/>
          </p:cNvSpPr>
          <p:nvPr>
            <p:ph type="ftr" sz="quarter" idx="11"/>
          </p:nvPr>
        </p:nvSpPr>
        <p:spPr/>
        <p:txBody>
          <a:bodyPr/>
          <a:lstStyle>
            <a:lvl1pPr>
              <a:defRPr/>
            </a:lvl1pPr>
          </a:lstStyle>
          <a:p>
            <a:pPr>
              <a:defRPr/>
            </a:pPr>
            <a:endParaRPr lang="en-US" dirty="0"/>
          </a:p>
        </p:txBody>
      </p:sp>
      <p:sp>
        <p:nvSpPr>
          <p:cNvPr id="5" name="Slide Number Placeholder 5">
            <a:extLst>
              <a:ext uri="{FF2B5EF4-FFF2-40B4-BE49-F238E27FC236}">
                <a16:creationId xmlns:a16="http://schemas.microsoft.com/office/drawing/2014/main" id="{545412D1-39F2-EE42-A20C-709741AD2756}"/>
              </a:ext>
            </a:extLst>
          </p:cNvPr>
          <p:cNvSpPr>
            <a:spLocks noGrp="1"/>
          </p:cNvSpPr>
          <p:nvPr>
            <p:ph type="sldNum" sz="quarter" idx="12"/>
          </p:nvPr>
        </p:nvSpPr>
        <p:spPr/>
        <p:txBody>
          <a:bodyPr/>
          <a:lstStyle>
            <a:lvl1pPr>
              <a:defRPr/>
            </a:lvl1pPr>
          </a:lstStyle>
          <a:p>
            <a:pPr>
              <a:defRPr/>
            </a:pPr>
            <a:fld id="{038B6635-CD34-4A4D-A40A-FEE300C91D43}" type="slidenum">
              <a:rPr lang="en-US"/>
              <a:pPr>
                <a:defRPr/>
              </a:pPr>
              <a:t>‹#›</a:t>
            </a:fld>
            <a:endParaRPr lang="en-US" dirty="0"/>
          </a:p>
        </p:txBody>
      </p:sp>
    </p:spTree>
    <p:extLst>
      <p:ext uri="{BB962C8B-B14F-4D97-AF65-F5344CB8AC3E}">
        <p14:creationId xmlns:p14="http://schemas.microsoft.com/office/powerpoint/2010/main" val="11855343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B0CAC05-3307-714B-9093-F0B656BED56F}"/>
              </a:ext>
            </a:extLst>
          </p:cNvPr>
          <p:cNvSpPr>
            <a:spLocks noGrp="1"/>
          </p:cNvSpPr>
          <p:nvPr>
            <p:ph type="dt" sz="half" idx="10"/>
          </p:nvPr>
        </p:nvSpPr>
        <p:spPr/>
        <p:txBody>
          <a:bodyPr/>
          <a:lstStyle>
            <a:lvl1pPr>
              <a:defRPr/>
            </a:lvl1pPr>
          </a:lstStyle>
          <a:p>
            <a:pPr>
              <a:defRPr/>
            </a:pPr>
            <a:fld id="{736EA701-D564-F949-A3D8-CCCA4C3DEC84}" type="datetimeFigureOut">
              <a:rPr lang="en-US"/>
              <a:pPr>
                <a:defRPr/>
              </a:pPr>
              <a:t>10/29/2021</a:t>
            </a:fld>
            <a:endParaRPr lang="en-US" dirty="0"/>
          </a:p>
        </p:txBody>
      </p:sp>
      <p:sp>
        <p:nvSpPr>
          <p:cNvPr id="3" name="Footer Placeholder 4">
            <a:extLst>
              <a:ext uri="{FF2B5EF4-FFF2-40B4-BE49-F238E27FC236}">
                <a16:creationId xmlns:a16="http://schemas.microsoft.com/office/drawing/2014/main" id="{338074E8-8660-1D4A-9891-ACCD52858251}"/>
              </a:ext>
            </a:extLst>
          </p:cNvPr>
          <p:cNvSpPr>
            <a:spLocks noGrp="1"/>
          </p:cNvSpPr>
          <p:nvPr>
            <p:ph type="ftr" sz="quarter" idx="11"/>
          </p:nvPr>
        </p:nvSpPr>
        <p:spPr/>
        <p:txBody>
          <a:bodyPr/>
          <a:lstStyle>
            <a:lvl1pPr>
              <a:defRPr/>
            </a:lvl1pPr>
          </a:lstStyle>
          <a:p>
            <a:pPr>
              <a:defRPr/>
            </a:pPr>
            <a:endParaRPr lang="en-US" dirty="0"/>
          </a:p>
        </p:txBody>
      </p:sp>
      <p:sp>
        <p:nvSpPr>
          <p:cNvPr id="4" name="Slide Number Placeholder 5">
            <a:extLst>
              <a:ext uri="{FF2B5EF4-FFF2-40B4-BE49-F238E27FC236}">
                <a16:creationId xmlns:a16="http://schemas.microsoft.com/office/drawing/2014/main" id="{3A7BC8B1-F986-D149-88D2-98D9DDE27F49}"/>
              </a:ext>
            </a:extLst>
          </p:cNvPr>
          <p:cNvSpPr>
            <a:spLocks noGrp="1"/>
          </p:cNvSpPr>
          <p:nvPr>
            <p:ph type="sldNum" sz="quarter" idx="12"/>
          </p:nvPr>
        </p:nvSpPr>
        <p:spPr/>
        <p:txBody>
          <a:bodyPr/>
          <a:lstStyle>
            <a:lvl1pPr>
              <a:defRPr/>
            </a:lvl1pPr>
          </a:lstStyle>
          <a:p>
            <a:pPr>
              <a:defRPr/>
            </a:pPr>
            <a:fld id="{F0D3AF1E-7CE7-0A47-85B7-1F6F8FB305B2}" type="slidenum">
              <a:rPr lang="en-US"/>
              <a:pPr>
                <a:defRPr/>
              </a:pPr>
              <a:t>‹#›</a:t>
            </a:fld>
            <a:endParaRPr lang="en-US" dirty="0"/>
          </a:p>
        </p:txBody>
      </p:sp>
    </p:spTree>
    <p:extLst>
      <p:ext uri="{BB962C8B-B14F-4D97-AF65-F5344CB8AC3E}">
        <p14:creationId xmlns:p14="http://schemas.microsoft.com/office/powerpoint/2010/main" val="29177173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199"/>
            <a:ext cx="4011084" cy="1162051"/>
          </a:xfrm>
        </p:spPr>
        <p:txBody>
          <a:bodyPr anchor="b"/>
          <a:lstStyle>
            <a:lvl1pPr algn="l">
              <a:defRPr sz="2662" b="1"/>
            </a:lvl1pPr>
          </a:lstStyle>
          <a:p>
            <a:r>
              <a:rPr lang="en-US"/>
              <a:t>Click to edit Master title style</a:t>
            </a:r>
          </a:p>
        </p:txBody>
      </p:sp>
      <p:sp>
        <p:nvSpPr>
          <p:cNvPr id="3" name="Content Placeholder 2"/>
          <p:cNvSpPr>
            <a:spLocks noGrp="1"/>
          </p:cNvSpPr>
          <p:nvPr>
            <p:ph idx="1"/>
          </p:nvPr>
        </p:nvSpPr>
        <p:spPr>
          <a:xfrm>
            <a:off x="4766733" y="273050"/>
            <a:ext cx="6815667" cy="5853113"/>
          </a:xfrm>
        </p:spPr>
        <p:txBody>
          <a:bodyPr/>
          <a:lstStyle>
            <a:lvl1pPr>
              <a:defRPr sz="4259"/>
            </a:lvl1pPr>
            <a:lvl2pPr>
              <a:defRPr sz="3727"/>
            </a:lvl2pPr>
            <a:lvl3pPr>
              <a:defRPr sz="3194"/>
            </a:lvl3pPr>
            <a:lvl4pPr>
              <a:defRPr sz="2662"/>
            </a:lvl4pPr>
            <a:lvl5pPr>
              <a:defRPr sz="2662"/>
            </a:lvl5pPr>
            <a:lvl6pPr>
              <a:defRPr sz="2662"/>
            </a:lvl6pPr>
            <a:lvl7pPr>
              <a:defRPr sz="2662"/>
            </a:lvl7pPr>
            <a:lvl8pPr>
              <a:defRPr sz="2662"/>
            </a:lvl8pPr>
            <a:lvl9pPr>
              <a:defRPr sz="266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6" y="1435250"/>
            <a:ext cx="4011084" cy="4691063"/>
          </a:xfrm>
        </p:spPr>
        <p:txBody>
          <a:bodyPr/>
          <a:lstStyle>
            <a:lvl1pPr marL="0" indent="0">
              <a:buNone/>
              <a:defRPr sz="1864"/>
            </a:lvl1pPr>
            <a:lvl2pPr marL="608473" indent="0">
              <a:buNone/>
              <a:defRPr sz="1597"/>
            </a:lvl2pPr>
            <a:lvl3pPr marL="1216945" indent="0">
              <a:buNone/>
              <a:defRPr sz="1331"/>
            </a:lvl3pPr>
            <a:lvl4pPr marL="1825418" indent="0">
              <a:buNone/>
              <a:defRPr sz="1198"/>
            </a:lvl4pPr>
            <a:lvl5pPr marL="2433891" indent="0">
              <a:buNone/>
              <a:defRPr sz="1198"/>
            </a:lvl5pPr>
            <a:lvl6pPr marL="3042365" indent="0">
              <a:buNone/>
              <a:defRPr sz="1198"/>
            </a:lvl6pPr>
            <a:lvl7pPr marL="3650837" indent="0">
              <a:buNone/>
              <a:defRPr sz="1198"/>
            </a:lvl7pPr>
            <a:lvl8pPr marL="4259310" indent="0">
              <a:buNone/>
              <a:defRPr sz="1198"/>
            </a:lvl8pPr>
            <a:lvl9pPr marL="4867782" indent="0">
              <a:buNone/>
              <a:defRPr sz="1198"/>
            </a:lvl9pPr>
          </a:lstStyle>
          <a:p>
            <a:pPr lvl="0"/>
            <a:r>
              <a:rPr lang="en-US"/>
              <a:t>Click to edit Master text styles</a:t>
            </a:r>
          </a:p>
        </p:txBody>
      </p:sp>
      <p:sp>
        <p:nvSpPr>
          <p:cNvPr id="5" name="Date Placeholder 3">
            <a:extLst>
              <a:ext uri="{FF2B5EF4-FFF2-40B4-BE49-F238E27FC236}">
                <a16:creationId xmlns:a16="http://schemas.microsoft.com/office/drawing/2014/main" id="{755C20E9-2F24-734A-BA31-FF770843F786}"/>
              </a:ext>
            </a:extLst>
          </p:cNvPr>
          <p:cNvSpPr>
            <a:spLocks noGrp="1"/>
          </p:cNvSpPr>
          <p:nvPr>
            <p:ph type="dt" sz="half" idx="10"/>
          </p:nvPr>
        </p:nvSpPr>
        <p:spPr/>
        <p:txBody>
          <a:bodyPr/>
          <a:lstStyle>
            <a:lvl1pPr>
              <a:defRPr/>
            </a:lvl1pPr>
          </a:lstStyle>
          <a:p>
            <a:pPr>
              <a:defRPr/>
            </a:pPr>
            <a:fld id="{5D457198-0FBE-4249-98AE-843D03843781}" type="datetimeFigureOut">
              <a:rPr lang="en-US"/>
              <a:pPr>
                <a:defRPr/>
              </a:pPr>
              <a:t>10/29/2021</a:t>
            </a:fld>
            <a:endParaRPr lang="en-US" dirty="0"/>
          </a:p>
        </p:txBody>
      </p:sp>
      <p:sp>
        <p:nvSpPr>
          <p:cNvPr id="6" name="Footer Placeholder 4">
            <a:extLst>
              <a:ext uri="{FF2B5EF4-FFF2-40B4-BE49-F238E27FC236}">
                <a16:creationId xmlns:a16="http://schemas.microsoft.com/office/drawing/2014/main" id="{75C79144-7823-EC42-AE2B-E48A3918B68C}"/>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0F2C7872-EF30-B641-9D30-3C093776E82E}"/>
              </a:ext>
            </a:extLst>
          </p:cNvPr>
          <p:cNvSpPr>
            <a:spLocks noGrp="1"/>
          </p:cNvSpPr>
          <p:nvPr>
            <p:ph type="sldNum" sz="quarter" idx="12"/>
          </p:nvPr>
        </p:nvSpPr>
        <p:spPr/>
        <p:txBody>
          <a:bodyPr/>
          <a:lstStyle>
            <a:lvl1pPr>
              <a:defRPr/>
            </a:lvl1pPr>
          </a:lstStyle>
          <a:p>
            <a:pPr>
              <a:defRPr/>
            </a:pPr>
            <a:fld id="{CAB829F6-306D-904A-9F23-50D23522725E}" type="slidenum">
              <a:rPr lang="en-US"/>
              <a:pPr>
                <a:defRPr/>
              </a:pPr>
              <a:t>‹#›</a:t>
            </a:fld>
            <a:endParaRPr lang="en-US" dirty="0"/>
          </a:p>
        </p:txBody>
      </p:sp>
    </p:spTree>
    <p:extLst>
      <p:ext uri="{BB962C8B-B14F-4D97-AF65-F5344CB8AC3E}">
        <p14:creationId xmlns:p14="http://schemas.microsoft.com/office/powerpoint/2010/main" val="14106522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751"/>
            <a:ext cx="7315200" cy="566738"/>
          </a:xfrm>
        </p:spPr>
        <p:txBody>
          <a:bodyPr anchor="b"/>
          <a:lstStyle>
            <a:lvl1pPr algn="l">
              <a:defRPr sz="2662"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4259"/>
            </a:lvl1pPr>
            <a:lvl2pPr marL="608473" indent="0">
              <a:buNone/>
              <a:defRPr sz="3727"/>
            </a:lvl2pPr>
            <a:lvl3pPr marL="1216945" indent="0">
              <a:buNone/>
              <a:defRPr sz="3194"/>
            </a:lvl3pPr>
            <a:lvl4pPr marL="1825418" indent="0">
              <a:buNone/>
              <a:defRPr sz="2662"/>
            </a:lvl4pPr>
            <a:lvl5pPr marL="2433891" indent="0">
              <a:buNone/>
              <a:defRPr sz="2662"/>
            </a:lvl5pPr>
            <a:lvl6pPr marL="3042365" indent="0">
              <a:buNone/>
              <a:defRPr sz="2662"/>
            </a:lvl6pPr>
            <a:lvl7pPr marL="3650837" indent="0">
              <a:buNone/>
              <a:defRPr sz="2662"/>
            </a:lvl7pPr>
            <a:lvl8pPr marL="4259310" indent="0">
              <a:buNone/>
              <a:defRPr sz="2662"/>
            </a:lvl8pPr>
            <a:lvl9pPr marL="4867782" indent="0">
              <a:buNone/>
              <a:defRPr sz="2662"/>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2389717" y="5367488"/>
            <a:ext cx="7315200" cy="804861"/>
          </a:xfrm>
        </p:spPr>
        <p:txBody>
          <a:bodyPr/>
          <a:lstStyle>
            <a:lvl1pPr marL="0" indent="0">
              <a:buNone/>
              <a:defRPr sz="1864"/>
            </a:lvl1pPr>
            <a:lvl2pPr marL="608473" indent="0">
              <a:buNone/>
              <a:defRPr sz="1597"/>
            </a:lvl2pPr>
            <a:lvl3pPr marL="1216945" indent="0">
              <a:buNone/>
              <a:defRPr sz="1331"/>
            </a:lvl3pPr>
            <a:lvl4pPr marL="1825418" indent="0">
              <a:buNone/>
              <a:defRPr sz="1198"/>
            </a:lvl4pPr>
            <a:lvl5pPr marL="2433891" indent="0">
              <a:buNone/>
              <a:defRPr sz="1198"/>
            </a:lvl5pPr>
            <a:lvl6pPr marL="3042365" indent="0">
              <a:buNone/>
              <a:defRPr sz="1198"/>
            </a:lvl6pPr>
            <a:lvl7pPr marL="3650837" indent="0">
              <a:buNone/>
              <a:defRPr sz="1198"/>
            </a:lvl7pPr>
            <a:lvl8pPr marL="4259310" indent="0">
              <a:buNone/>
              <a:defRPr sz="1198"/>
            </a:lvl8pPr>
            <a:lvl9pPr marL="4867782" indent="0">
              <a:buNone/>
              <a:defRPr sz="1198"/>
            </a:lvl9pPr>
          </a:lstStyle>
          <a:p>
            <a:pPr lvl="0"/>
            <a:r>
              <a:rPr lang="en-US"/>
              <a:t>Click to edit Master text styles</a:t>
            </a:r>
          </a:p>
        </p:txBody>
      </p:sp>
      <p:sp>
        <p:nvSpPr>
          <p:cNvPr id="5" name="Date Placeholder 3">
            <a:extLst>
              <a:ext uri="{FF2B5EF4-FFF2-40B4-BE49-F238E27FC236}">
                <a16:creationId xmlns:a16="http://schemas.microsoft.com/office/drawing/2014/main" id="{03AB6A45-903D-2147-BE73-390C21E4A665}"/>
              </a:ext>
            </a:extLst>
          </p:cNvPr>
          <p:cNvSpPr>
            <a:spLocks noGrp="1"/>
          </p:cNvSpPr>
          <p:nvPr>
            <p:ph type="dt" sz="half" idx="10"/>
          </p:nvPr>
        </p:nvSpPr>
        <p:spPr/>
        <p:txBody>
          <a:bodyPr/>
          <a:lstStyle>
            <a:lvl1pPr>
              <a:defRPr/>
            </a:lvl1pPr>
          </a:lstStyle>
          <a:p>
            <a:pPr>
              <a:defRPr/>
            </a:pPr>
            <a:fld id="{D3E8F5A2-E37A-ED4B-8721-CCAAA2F53E2F}" type="datetimeFigureOut">
              <a:rPr lang="en-US"/>
              <a:pPr>
                <a:defRPr/>
              </a:pPr>
              <a:t>10/29/2021</a:t>
            </a:fld>
            <a:endParaRPr lang="en-US" dirty="0"/>
          </a:p>
        </p:txBody>
      </p:sp>
      <p:sp>
        <p:nvSpPr>
          <p:cNvPr id="6" name="Footer Placeholder 4">
            <a:extLst>
              <a:ext uri="{FF2B5EF4-FFF2-40B4-BE49-F238E27FC236}">
                <a16:creationId xmlns:a16="http://schemas.microsoft.com/office/drawing/2014/main" id="{695D9E82-444A-BC4A-8F8A-935BB0497ED0}"/>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D43650E6-851A-0540-BC48-E07B59F05B84}"/>
              </a:ext>
            </a:extLst>
          </p:cNvPr>
          <p:cNvSpPr>
            <a:spLocks noGrp="1"/>
          </p:cNvSpPr>
          <p:nvPr>
            <p:ph type="sldNum" sz="quarter" idx="12"/>
          </p:nvPr>
        </p:nvSpPr>
        <p:spPr/>
        <p:txBody>
          <a:bodyPr/>
          <a:lstStyle>
            <a:lvl1pPr>
              <a:defRPr/>
            </a:lvl1pPr>
          </a:lstStyle>
          <a:p>
            <a:pPr>
              <a:defRPr/>
            </a:pPr>
            <a:fld id="{5ED8F46D-CB91-CD43-B015-4AC1CE811083}" type="slidenum">
              <a:rPr lang="en-US"/>
              <a:pPr>
                <a:defRPr/>
              </a:pPr>
              <a:t>‹#›</a:t>
            </a:fld>
            <a:endParaRPr lang="en-US" dirty="0"/>
          </a:p>
        </p:txBody>
      </p:sp>
    </p:spTree>
    <p:extLst>
      <p:ext uri="{BB962C8B-B14F-4D97-AF65-F5344CB8AC3E}">
        <p14:creationId xmlns:p14="http://schemas.microsoft.com/office/powerpoint/2010/main" val="17337083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6742F2-7261-154F-A1A2-7E693F3AC641}"/>
              </a:ext>
            </a:extLst>
          </p:cNvPr>
          <p:cNvSpPr>
            <a:spLocks noGrp="1"/>
          </p:cNvSpPr>
          <p:nvPr>
            <p:ph type="dt" sz="half" idx="10"/>
          </p:nvPr>
        </p:nvSpPr>
        <p:spPr/>
        <p:txBody>
          <a:bodyPr/>
          <a:lstStyle>
            <a:lvl1pPr>
              <a:defRPr/>
            </a:lvl1pPr>
          </a:lstStyle>
          <a:p>
            <a:pPr>
              <a:defRPr/>
            </a:pPr>
            <a:fld id="{65F1FF44-28F6-5844-8652-D37762AD0206}" type="datetimeFigureOut">
              <a:rPr lang="en-US"/>
              <a:pPr>
                <a:defRPr/>
              </a:pPr>
              <a:t>10/29/2021</a:t>
            </a:fld>
            <a:endParaRPr lang="en-US" dirty="0"/>
          </a:p>
        </p:txBody>
      </p:sp>
      <p:sp>
        <p:nvSpPr>
          <p:cNvPr id="5" name="Footer Placeholder 4">
            <a:extLst>
              <a:ext uri="{FF2B5EF4-FFF2-40B4-BE49-F238E27FC236}">
                <a16:creationId xmlns:a16="http://schemas.microsoft.com/office/drawing/2014/main" id="{FB10D1A5-D3C4-084C-AA07-FCE0AC11ABE4}"/>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8117B869-3E0D-C344-9228-69D99F29C9BA}"/>
              </a:ext>
            </a:extLst>
          </p:cNvPr>
          <p:cNvSpPr>
            <a:spLocks noGrp="1"/>
          </p:cNvSpPr>
          <p:nvPr>
            <p:ph type="sldNum" sz="quarter" idx="12"/>
          </p:nvPr>
        </p:nvSpPr>
        <p:spPr/>
        <p:txBody>
          <a:bodyPr/>
          <a:lstStyle>
            <a:lvl1pPr>
              <a:defRPr/>
            </a:lvl1pPr>
          </a:lstStyle>
          <a:p>
            <a:pPr>
              <a:defRPr/>
            </a:pPr>
            <a:fld id="{AA6827E0-3E29-9649-9C54-8DE058CF1CC7}" type="slidenum">
              <a:rPr lang="en-US"/>
              <a:pPr>
                <a:defRPr/>
              </a:pPr>
              <a:t>‹#›</a:t>
            </a:fld>
            <a:endParaRPr lang="en-US" dirty="0"/>
          </a:p>
        </p:txBody>
      </p:sp>
    </p:spTree>
    <p:extLst>
      <p:ext uri="{BB962C8B-B14F-4D97-AF65-F5344CB8AC3E}">
        <p14:creationId xmlns:p14="http://schemas.microsoft.com/office/powerpoint/2010/main" val="14501355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524"/>
            <a:ext cx="2743200" cy="43926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524"/>
            <a:ext cx="8026400" cy="43926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6A5A3D-AF7D-464A-8A1F-9DF51488DD56}"/>
              </a:ext>
            </a:extLst>
          </p:cNvPr>
          <p:cNvSpPr>
            <a:spLocks noGrp="1"/>
          </p:cNvSpPr>
          <p:nvPr>
            <p:ph type="dt" sz="half" idx="10"/>
          </p:nvPr>
        </p:nvSpPr>
        <p:spPr/>
        <p:txBody>
          <a:bodyPr/>
          <a:lstStyle>
            <a:lvl1pPr>
              <a:defRPr/>
            </a:lvl1pPr>
          </a:lstStyle>
          <a:p>
            <a:pPr>
              <a:defRPr/>
            </a:pPr>
            <a:fld id="{61CD6398-5CC9-844C-B751-F7EDBE17F450}" type="datetimeFigureOut">
              <a:rPr lang="en-US"/>
              <a:pPr>
                <a:defRPr/>
              </a:pPr>
              <a:t>10/29/2021</a:t>
            </a:fld>
            <a:endParaRPr lang="en-US" dirty="0"/>
          </a:p>
        </p:txBody>
      </p:sp>
      <p:sp>
        <p:nvSpPr>
          <p:cNvPr id="5" name="Footer Placeholder 4">
            <a:extLst>
              <a:ext uri="{FF2B5EF4-FFF2-40B4-BE49-F238E27FC236}">
                <a16:creationId xmlns:a16="http://schemas.microsoft.com/office/drawing/2014/main" id="{812444D2-96A2-CA4E-8E32-277F34AC92DB}"/>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2894D572-5109-8545-89F6-47FA7E708193}"/>
              </a:ext>
            </a:extLst>
          </p:cNvPr>
          <p:cNvSpPr>
            <a:spLocks noGrp="1"/>
          </p:cNvSpPr>
          <p:nvPr>
            <p:ph type="sldNum" sz="quarter" idx="12"/>
          </p:nvPr>
        </p:nvSpPr>
        <p:spPr/>
        <p:txBody>
          <a:bodyPr/>
          <a:lstStyle>
            <a:lvl1pPr>
              <a:defRPr/>
            </a:lvl1pPr>
          </a:lstStyle>
          <a:p>
            <a:pPr>
              <a:defRPr/>
            </a:pPr>
            <a:fld id="{5C0C07DA-5A7A-0D42-BC0A-DB8C06B6E562}" type="slidenum">
              <a:rPr lang="en-US"/>
              <a:pPr>
                <a:defRPr/>
              </a:pPr>
              <a:t>‹#›</a:t>
            </a:fld>
            <a:endParaRPr lang="en-US" dirty="0"/>
          </a:p>
        </p:txBody>
      </p:sp>
    </p:spTree>
    <p:extLst>
      <p:ext uri="{BB962C8B-B14F-4D97-AF65-F5344CB8AC3E}">
        <p14:creationId xmlns:p14="http://schemas.microsoft.com/office/powerpoint/2010/main" val="19486886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22" name="Shape 22"/>
          <p:cNvSpPr>
            <a:spLocks noGrp="1"/>
          </p:cNvSpPr>
          <p:nvPr>
            <p:ph type="title"/>
          </p:nvPr>
        </p:nvSpPr>
        <p:spPr>
          <a:xfrm>
            <a:off x="609600" y="256811"/>
            <a:ext cx="10972800" cy="1178657"/>
          </a:xfrm>
          <a:prstGeom prst="rect">
            <a:avLst/>
          </a:prstGeom>
        </p:spPr>
        <p:txBody>
          <a:bodyPr/>
          <a:lstStyle/>
          <a:p>
            <a:pPr lvl="0"/>
            <a:r>
              <a:t>Click to edit Master title style</a:t>
            </a:r>
          </a:p>
        </p:txBody>
      </p:sp>
      <p:sp>
        <p:nvSpPr>
          <p:cNvPr id="23" name="Shape 23"/>
          <p:cNvSpPr>
            <a:spLocks noGrp="1"/>
          </p:cNvSpPr>
          <p:nvPr>
            <p:ph type="body" idx="1"/>
          </p:nvPr>
        </p:nvSpPr>
        <p:spPr>
          <a:xfrm>
            <a:off x="609600" y="1435614"/>
            <a:ext cx="5386917" cy="739413"/>
          </a:xfrm>
          <a:prstGeom prst="rect">
            <a:avLst/>
          </a:prstGeom>
        </p:spPr>
        <p:txBody>
          <a:bodyPr anchor="b"/>
          <a:lstStyle>
            <a:lvl1pPr marL="0" indent="0">
              <a:spcBef>
                <a:spcPts val="533"/>
              </a:spcBef>
              <a:buSzTx/>
              <a:buFontTx/>
              <a:buNone/>
              <a:defRPr sz="2396">
                <a:latin typeface="Arial Bold"/>
                <a:ea typeface="Arial Bold"/>
                <a:cs typeface="Arial Bold"/>
                <a:sym typeface="Arial Bold"/>
              </a:defRPr>
            </a:lvl1pPr>
          </a:lstStyle>
          <a:p>
            <a:pPr lvl="0"/>
            <a:r>
              <a:t>Click to edit Master text styles</a:t>
            </a:r>
          </a:p>
        </p:txBody>
      </p:sp>
      <p:sp>
        <p:nvSpPr>
          <p:cNvPr id="4" name="Shape 24">
            <a:extLst>
              <a:ext uri="{FF2B5EF4-FFF2-40B4-BE49-F238E27FC236}">
                <a16:creationId xmlns:a16="http://schemas.microsoft.com/office/drawing/2014/main" id="{F93AC88B-3DDA-1D41-A55F-A156B4BE18C7}"/>
              </a:ext>
            </a:extLst>
          </p:cNvPr>
          <p:cNvSpPr>
            <a:spLocks noGrp="1"/>
          </p:cNvSpPr>
          <p:nvPr>
            <p:ph type="sldNum"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CE92D867-2FC3-7041-A4A1-54ED57449A7C}" type="slidenum">
              <a:rPr/>
              <a:pPr>
                <a:defRPr/>
              </a:pPr>
              <a:t>‹#›</a:t>
            </a:fld>
            <a:endParaRPr dirty="0"/>
          </a:p>
        </p:txBody>
      </p:sp>
    </p:spTree>
    <p:extLst>
      <p:ext uri="{BB962C8B-B14F-4D97-AF65-F5344CB8AC3E}">
        <p14:creationId xmlns:p14="http://schemas.microsoft.com/office/powerpoint/2010/main" val="30556631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235"/>
            <a:ext cx="5384800" cy="3394074"/>
          </a:xfrm>
        </p:spPr>
        <p:txBody>
          <a:bodyPr/>
          <a:lstStyle>
            <a:lvl1pPr>
              <a:defRPr sz="3730"/>
            </a:lvl1pPr>
            <a:lvl2pPr>
              <a:defRPr sz="3197"/>
            </a:lvl2pPr>
            <a:lvl3pPr>
              <a:defRPr sz="2664"/>
            </a:lvl3pPr>
            <a:lvl4pPr>
              <a:defRPr sz="2398"/>
            </a:lvl4pPr>
            <a:lvl5pPr>
              <a:defRPr sz="2398"/>
            </a:lvl5pPr>
            <a:lvl6pPr>
              <a:defRPr sz="2398"/>
            </a:lvl6pPr>
            <a:lvl7pPr>
              <a:defRPr sz="2398"/>
            </a:lvl7pPr>
            <a:lvl8pPr>
              <a:defRPr sz="2398"/>
            </a:lvl8pPr>
            <a:lvl9pPr>
              <a:defRPr sz="23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235"/>
            <a:ext cx="5384800" cy="3394074"/>
          </a:xfrm>
        </p:spPr>
        <p:txBody>
          <a:bodyPr/>
          <a:lstStyle>
            <a:lvl1pPr>
              <a:defRPr sz="3730"/>
            </a:lvl1pPr>
            <a:lvl2pPr>
              <a:defRPr sz="3197"/>
            </a:lvl2pPr>
            <a:lvl3pPr>
              <a:defRPr sz="2664"/>
            </a:lvl3pPr>
            <a:lvl4pPr>
              <a:defRPr sz="2398"/>
            </a:lvl4pPr>
            <a:lvl5pPr>
              <a:defRPr sz="2398"/>
            </a:lvl5pPr>
            <a:lvl6pPr>
              <a:defRPr sz="2398"/>
            </a:lvl6pPr>
            <a:lvl7pPr>
              <a:defRPr sz="2398"/>
            </a:lvl7pPr>
            <a:lvl8pPr>
              <a:defRPr sz="2398"/>
            </a:lvl8pPr>
            <a:lvl9pPr>
              <a:defRPr sz="23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1218072" fontAlgn="base">
              <a:spcBef>
                <a:spcPct val="0"/>
              </a:spcBef>
              <a:spcAft>
                <a:spcPct val="0"/>
              </a:spcAft>
              <a:defRPr>
                <a:ea typeface="ＭＳ Ｐゴシック" charset="0"/>
                <a:cs typeface="ＭＳ Ｐゴシック" charset="0"/>
              </a:defRPr>
            </a:lvl1pPr>
          </a:lstStyle>
          <a:p>
            <a:pPr>
              <a:defRPr/>
            </a:pPr>
            <a:fld id="{7E27F29A-D831-6440-9C1F-C2A786FD34EF}" type="datetimeFigureOut">
              <a:rPr lang="en-US"/>
              <a:pPr>
                <a:defRPr/>
              </a:pPr>
              <a:t>10/29/2021</a:t>
            </a:fld>
            <a:endParaRPr lang="en-US" dirty="0"/>
          </a:p>
        </p:txBody>
      </p:sp>
      <p:sp>
        <p:nvSpPr>
          <p:cNvPr id="6" name="Footer Placeholder 5"/>
          <p:cNvSpPr>
            <a:spLocks noGrp="1"/>
          </p:cNvSpPr>
          <p:nvPr>
            <p:ph type="ftr" sz="quarter" idx="11"/>
          </p:nvPr>
        </p:nvSpPr>
        <p:spPr/>
        <p:txBody>
          <a:bodyPr/>
          <a:lstStyle>
            <a:lvl1pPr defTabSz="1218072" fontAlgn="base">
              <a:spcBef>
                <a:spcPct val="0"/>
              </a:spcBef>
              <a:spcAft>
                <a:spcPct val="0"/>
              </a:spcAft>
              <a:defRPr>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1218072" fontAlgn="base">
              <a:spcBef>
                <a:spcPct val="0"/>
              </a:spcBef>
              <a:spcAft>
                <a:spcPct val="0"/>
              </a:spcAft>
              <a:defRPr>
                <a:ea typeface="ＭＳ Ｐゴシック" charset="0"/>
                <a:cs typeface="ＭＳ Ｐゴシック" charset="0"/>
              </a:defRPr>
            </a:lvl1pPr>
          </a:lstStyle>
          <a:p>
            <a:pPr>
              <a:defRPr/>
            </a:pPr>
            <a:fld id="{62DF2F26-84D2-7B4B-AD88-96988F9E6F2E}"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3197" b="1"/>
            </a:lvl1pPr>
            <a:lvl2pPr marL="609036" indent="0">
              <a:buNone/>
              <a:defRPr sz="2664" b="1"/>
            </a:lvl2pPr>
            <a:lvl3pPr marL="1218072" indent="0">
              <a:buNone/>
              <a:defRPr sz="2398" b="1"/>
            </a:lvl3pPr>
            <a:lvl4pPr marL="1827108" indent="0">
              <a:buNone/>
              <a:defRPr sz="2131" b="1"/>
            </a:lvl4pPr>
            <a:lvl5pPr marL="2436144" indent="0">
              <a:buNone/>
              <a:defRPr sz="2131" b="1"/>
            </a:lvl5pPr>
            <a:lvl6pPr marL="3045181" indent="0">
              <a:buNone/>
              <a:defRPr sz="2131" b="1"/>
            </a:lvl6pPr>
            <a:lvl7pPr marL="3654217" indent="0">
              <a:buNone/>
              <a:defRPr sz="2131" b="1"/>
            </a:lvl7pPr>
            <a:lvl8pPr marL="4263253" indent="0">
              <a:buNone/>
              <a:defRPr sz="2131" b="1"/>
            </a:lvl8pPr>
            <a:lvl9pPr marL="4872289" indent="0">
              <a:buNone/>
              <a:defRPr sz="2131"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197"/>
            </a:lvl1pPr>
            <a:lvl2pPr>
              <a:defRPr sz="2664"/>
            </a:lvl2pPr>
            <a:lvl3pPr>
              <a:defRPr sz="2398"/>
            </a:lvl3pPr>
            <a:lvl4pPr>
              <a:defRPr sz="2131"/>
            </a:lvl4pPr>
            <a:lvl5pPr>
              <a:defRPr sz="2131"/>
            </a:lvl5pPr>
            <a:lvl6pPr>
              <a:defRPr sz="2131"/>
            </a:lvl6pPr>
            <a:lvl7pPr>
              <a:defRPr sz="2131"/>
            </a:lvl7pPr>
            <a:lvl8pPr>
              <a:defRPr sz="2131"/>
            </a:lvl8pPr>
            <a:lvl9pPr>
              <a:defRPr sz="213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3"/>
            <a:ext cx="5389033" cy="639762"/>
          </a:xfrm>
        </p:spPr>
        <p:txBody>
          <a:bodyPr anchor="b"/>
          <a:lstStyle>
            <a:lvl1pPr marL="0" indent="0">
              <a:buNone/>
              <a:defRPr sz="3197" b="1"/>
            </a:lvl1pPr>
            <a:lvl2pPr marL="609036" indent="0">
              <a:buNone/>
              <a:defRPr sz="2664" b="1"/>
            </a:lvl2pPr>
            <a:lvl3pPr marL="1218072" indent="0">
              <a:buNone/>
              <a:defRPr sz="2398" b="1"/>
            </a:lvl3pPr>
            <a:lvl4pPr marL="1827108" indent="0">
              <a:buNone/>
              <a:defRPr sz="2131" b="1"/>
            </a:lvl4pPr>
            <a:lvl5pPr marL="2436144" indent="0">
              <a:buNone/>
              <a:defRPr sz="2131" b="1"/>
            </a:lvl5pPr>
            <a:lvl6pPr marL="3045181" indent="0">
              <a:buNone/>
              <a:defRPr sz="2131" b="1"/>
            </a:lvl6pPr>
            <a:lvl7pPr marL="3654217" indent="0">
              <a:buNone/>
              <a:defRPr sz="2131" b="1"/>
            </a:lvl7pPr>
            <a:lvl8pPr marL="4263253" indent="0">
              <a:buNone/>
              <a:defRPr sz="2131" b="1"/>
            </a:lvl8pPr>
            <a:lvl9pPr marL="4872289" indent="0">
              <a:buNone/>
              <a:defRPr sz="2131"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3197"/>
            </a:lvl1pPr>
            <a:lvl2pPr>
              <a:defRPr sz="2664"/>
            </a:lvl2pPr>
            <a:lvl3pPr>
              <a:defRPr sz="2398"/>
            </a:lvl3pPr>
            <a:lvl4pPr>
              <a:defRPr sz="2131"/>
            </a:lvl4pPr>
            <a:lvl5pPr>
              <a:defRPr sz="2131"/>
            </a:lvl5pPr>
            <a:lvl6pPr>
              <a:defRPr sz="2131"/>
            </a:lvl6pPr>
            <a:lvl7pPr>
              <a:defRPr sz="2131"/>
            </a:lvl7pPr>
            <a:lvl8pPr>
              <a:defRPr sz="2131"/>
            </a:lvl8pPr>
            <a:lvl9pPr>
              <a:defRPr sz="213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1218072" fontAlgn="base">
              <a:spcBef>
                <a:spcPct val="0"/>
              </a:spcBef>
              <a:spcAft>
                <a:spcPct val="0"/>
              </a:spcAft>
              <a:defRPr>
                <a:ea typeface="ＭＳ Ｐゴシック" charset="0"/>
                <a:cs typeface="ＭＳ Ｐゴシック" charset="0"/>
              </a:defRPr>
            </a:lvl1pPr>
          </a:lstStyle>
          <a:p>
            <a:pPr>
              <a:defRPr/>
            </a:pPr>
            <a:fld id="{8C83328F-C3FF-B641-99ED-72A1AB185072}" type="datetimeFigureOut">
              <a:rPr lang="en-US"/>
              <a:pPr>
                <a:defRPr/>
              </a:pPr>
              <a:t>10/29/2021</a:t>
            </a:fld>
            <a:endParaRPr lang="en-US" dirty="0"/>
          </a:p>
        </p:txBody>
      </p:sp>
      <p:sp>
        <p:nvSpPr>
          <p:cNvPr id="8" name="Footer Placeholder 7"/>
          <p:cNvSpPr>
            <a:spLocks noGrp="1"/>
          </p:cNvSpPr>
          <p:nvPr>
            <p:ph type="ftr" sz="quarter" idx="11"/>
          </p:nvPr>
        </p:nvSpPr>
        <p:spPr/>
        <p:txBody>
          <a:bodyPr/>
          <a:lstStyle>
            <a:lvl1pPr defTabSz="1218072" fontAlgn="base">
              <a:spcBef>
                <a:spcPct val="0"/>
              </a:spcBef>
              <a:spcAft>
                <a:spcPct val="0"/>
              </a:spcAft>
              <a:defRPr>
                <a:ea typeface="ＭＳ Ｐゴシック" charset="0"/>
                <a:cs typeface="ＭＳ Ｐゴシック"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defTabSz="1218072" fontAlgn="base">
              <a:spcBef>
                <a:spcPct val="0"/>
              </a:spcBef>
              <a:spcAft>
                <a:spcPct val="0"/>
              </a:spcAft>
              <a:defRPr>
                <a:ea typeface="ＭＳ Ｐゴシック" charset="0"/>
                <a:cs typeface="ＭＳ Ｐゴシック" charset="0"/>
              </a:defRPr>
            </a:lvl1pPr>
          </a:lstStyle>
          <a:p>
            <a:pPr>
              <a:defRPr/>
            </a:pPr>
            <a:fld id="{A4D14EE9-27AD-5E46-81CD-FDB46717DAF1}"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1218072" fontAlgn="base">
              <a:spcBef>
                <a:spcPct val="0"/>
              </a:spcBef>
              <a:spcAft>
                <a:spcPct val="0"/>
              </a:spcAft>
              <a:defRPr>
                <a:ea typeface="ＭＳ Ｐゴシック" charset="0"/>
                <a:cs typeface="ＭＳ Ｐゴシック" charset="0"/>
              </a:defRPr>
            </a:lvl1pPr>
          </a:lstStyle>
          <a:p>
            <a:pPr>
              <a:defRPr/>
            </a:pPr>
            <a:fld id="{31D6C816-E1F8-2E49-BBDC-730CBE81DE5B}" type="datetimeFigureOut">
              <a:rPr lang="en-US"/>
              <a:pPr>
                <a:defRPr/>
              </a:pPr>
              <a:t>10/29/2021</a:t>
            </a:fld>
            <a:endParaRPr lang="en-US" dirty="0"/>
          </a:p>
        </p:txBody>
      </p:sp>
      <p:sp>
        <p:nvSpPr>
          <p:cNvPr id="4" name="Footer Placeholder 3"/>
          <p:cNvSpPr>
            <a:spLocks noGrp="1"/>
          </p:cNvSpPr>
          <p:nvPr>
            <p:ph type="ftr" sz="quarter" idx="11"/>
          </p:nvPr>
        </p:nvSpPr>
        <p:spPr/>
        <p:txBody>
          <a:bodyPr/>
          <a:lstStyle>
            <a:lvl1pPr defTabSz="1218072" fontAlgn="base">
              <a:spcBef>
                <a:spcPct val="0"/>
              </a:spcBef>
              <a:spcAft>
                <a:spcPct val="0"/>
              </a:spcAft>
              <a:defRPr>
                <a:ea typeface="ＭＳ Ｐゴシック" charset="0"/>
                <a:cs typeface="ＭＳ Ｐゴシック"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defTabSz="1218072" fontAlgn="base">
              <a:spcBef>
                <a:spcPct val="0"/>
              </a:spcBef>
              <a:spcAft>
                <a:spcPct val="0"/>
              </a:spcAft>
              <a:defRPr>
                <a:ea typeface="ＭＳ Ｐゴシック" charset="0"/>
                <a:cs typeface="ＭＳ Ｐゴシック" charset="0"/>
              </a:defRPr>
            </a:lvl1pPr>
          </a:lstStyle>
          <a:p>
            <a:pPr>
              <a:defRPr/>
            </a:pPr>
            <a:fld id="{DEF8FB8A-EC32-5741-9161-FC85CE8A55FD}"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1218072" fontAlgn="base">
              <a:spcBef>
                <a:spcPct val="0"/>
              </a:spcBef>
              <a:spcAft>
                <a:spcPct val="0"/>
              </a:spcAft>
              <a:defRPr>
                <a:ea typeface="ＭＳ Ｐゴシック" charset="0"/>
                <a:cs typeface="ＭＳ Ｐゴシック" charset="0"/>
              </a:defRPr>
            </a:lvl1pPr>
          </a:lstStyle>
          <a:p>
            <a:pPr>
              <a:defRPr/>
            </a:pPr>
            <a:fld id="{74C63800-8291-4A49-AA8B-7EE368436521}" type="datetimeFigureOut">
              <a:rPr lang="en-US"/>
              <a:pPr>
                <a:defRPr/>
              </a:pPr>
              <a:t>10/29/2021</a:t>
            </a:fld>
            <a:endParaRPr lang="en-US" dirty="0"/>
          </a:p>
        </p:txBody>
      </p:sp>
      <p:sp>
        <p:nvSpPr>
          <p:cNvPr id="3" name="Footer Placeholder 2"/>
          <p:cNvSpPr>
            <a:spLocks noGrp="1"/>
          </p:cNvSpPr>
          <p:nvPr>
            <p:ph type="ftr" sz="quarter" idx="11"/>
          </p:nvPr>
        </p:nvSpPr>
        <p:spPr/>
        <p:txBody>
          <a:bodyPr/>
          <a:lstStyle>
            <a:lvl1pPr defTabSz="1218072" fontAlgn="base">
              <a:spcBef>
                <a:spcPct val="0"/>
              </a:spcBef>
              <a:spcAft>
                <a:spcPct val="0"/>
              </a:spcAft>
              <a:defRPr>
                <a:ea typeface="ＭＳ Ｐゴシック" charset="0"/>
                <a:cs typeface="ＭＳ Ｐゴシック"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defTabSz="1218072" fontAlgn="base">
              <a:spcBef>
                <a:spcPct val="0"/>
              </a:spcBef>
              <a:spcAft>
                <a:spcPct val="0"/>
              </a:spcAft>
              <a:defRPr>
                <a:ea typeface="ＭＳ Ｐゴシック" charset="0"/>
                <a:cs typeface="ＭＳ Ｐゴシック" charset="0"/>
              </a:defRPr>
            </a:lvl1pPr>
          </a:lstStyle>
          <a:p>
            <a:pPr>
              <a:defRPr/>
            </a:pPr>
            <a:fld id="{1A78B725-9A02-5E4E-87DA-71A394051E0B}"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133"/>
            <a:ext cx="4011084" cy="1162051"/>
          </a:xfrm>
        </p:spPr>
        <p:txBody>
          <a:bodyPr anchor="b"/>
          <a:lstStyle>
            <a:lvl1pPr algn="l">
              <a:defRPr sz="2664"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3"/>
            </a:lvl1pPr>
            <a:lvl2pPr>
              <a:defRPr sz="3730"/>
            </a:lvl2pPr>
            <a:lvl3pPr>
              <a:defRPr sz="3197"/>
            </a:lvl3pPr>
            <a:lvl4pPr>
              <a:defRPr sz="2664"/>
            </a:lvl4pPr>
            <a:lvl5pPr>
              <a:defRPr sz="2664"/>
            </a:lvl5pPr>
            <a:lvl6pPr>
              <a:defRPr sz="2664"/>
            </a:lvl6pPr>
            <a:lvl7pPr>
              <a:defRPr sz="2664"/>
            </a:lvl7pPr>
            <a:lvl8pPr>
              <a:defRPr sz="2664"/>
            </a:lvl8pPr>
            <a:lvl9pPr>
              <a:defRPr sz="26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6" y="1435185"/>
            <a:ext cx="4011084" cy="4691063"/>
          </a:xfrm>
        </p:spPr>
        <p:txBody>
          <a:bodyPr/>
          <a:lstStyle>
            <a:lvl1pPr marL="0" indent="0">
              <a:buNone/>
              <a:defRPr sz="1865"/>
            </a:lvl1pPr>
            <a:lvl2pPr marL="609036" indent="0">
              <a:buNone/>
              <a:defRPr sz="1599"/>
            </a:lvl2pPr>
            <a:lvl3pPr marL="1218072" indent="0">
              <a:buNone/>
              <a:defRPr sz="1332"/>
            </a:lvl3pPr>
            <a:lvl4pPr marL="1827108" indent="0">
              <a:buNone/>
              <a:defRPr sz="1199"/>
            </a:lvl4pPr>
            <a:lvl5pPr marL="2436144" indent="0">
              <a:buNone/>
              <a:defRPr sz="1199"/>
            </a:lvl5pPr>
            <a:lvl6pPr marL="3045181" indent="0">
              <a:buNone/>
              <a:defRPr sz="1199"/>
            </a:lvl6pPr>
            <a:lvl7pPr marL="3654217" indent="0">
              <a:buNone/>
              <a:defRPr sz="1199"/>
            </a:lvl7pPr>
            <a:lvl8pPr marL="4263253" indent="0">
              <a:buNone/>
              <a:defRPr sz="1199"/>
            </a:lvl8pPr>
            <a:lvl9pPr marL="4872289" indent="0">
              <a:buNone/>
              <a:defRPr sz="1199"/>
            </a:lvl9pPr>
          </a:lstStyle>
          <a:p>
            <a:pPr lvl="0"/>
            <a:r>
              <a:rPr lang="en-US"/>
              <a:t>Click to edit Master text styles</a:t>
            </a:r>
          </a:p>
        </p:txBody>
      </p:sp>
      <p:sp>
        <p:nvSpPr>
          <p:cNvPr id="5" name="Date Placeholder 4"/>
          <p:cNvSpPr>
            <a:spLocks noGrp="1"/>
          </p:cNvSpPr>
          <p:nvPr>
            <p:ph type="dt" sz="half" idx="10"/>
          </p:nvPr>
        </p:nvSpPr>
        <p:spPr/>
        <p:txBody>
          <a:bodyPr/>
          <a:lstStyle>
            <a:lvl1pPr defTabSz="1218072" fontAlgn="base">
              <a:spcBef>
                <a:spcPct val="0"/>
              </a:spcBef>
              <a:spcAft>
                <a:spcPct val="0"/>
              </a:spcAft>
              <a:defRPr>
                <a:ea typeface="ＭＳ Ｐゴシック" charset="0"/>
                <a:cs typeface="ＭＳ Ｐゴシック" charset="0"/>
              </a:defRPr>
            </a:lvl1pPr>
          </a:lstStyle>
          <a:p>
            <a:pPr>
              <a:defRPr/>
            </a:pPr>
            <a:fld id="{5B6525F1-52D2-8A45-AA06-F6F95E6F400B}" type="datetimeFigureOut">
              <a:rPr lang="en-US"/>
              <a:pPr>
                <a:defRPr/>
              </a:pPr>
              <a:t>10/29/2021</a:t>
            </a:fld>
            <a:endParaRPr lang="en-US" dirty="0"/>
          </a:p>
        </p:txBody>
      </p:sp>
      <p:sp>
        <p:nvSpPr>
          <p:cNvPr id="6" name="Footer Placeholder 5"/>
          <p:cNvSpPr>
            <a:spLocks noGrp="1"/>
          </p:cNvSpPr>
          <p:nvPr>
            <p:ph type="ftr" sz="quarter" idx="11"/>
          </p:nvPr>
        </p:nvSpPr>
        <p:spPr/>
        <p:txBody>
          <a:bodyPr/>
          <a:lstStyle>
            <a:lvl1pPr defTabSz="1218072" fontAlgn="base">
              <a:spcBef>
                <a:spcPct val="0"/>
              </a:spcBef>
              <a:spcAft>
                <a:spcPct val="0"/>
              </a:spcAft>
              <a:defRPr>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1218072" fontAlgn="base">
              <a:spcBef>
                <a:spcPct val="0"/>
              </a:spcBef>
              <a:spcAft>
                <a:spcPct val="0"/>
              </a:spcAft>
              <a:defRPr>
                <a:ea typeface="ＭＳ Ｐゴシック" charset="0"/>
                <a:cs typeface="ＭＳ Ｐゴシック" charset="0"/>
              </a:defRPr>
            </a:lvl1pPr>
          </a:lstStyle>
          <a:p>
            <a:pPr>
              <a:defRPr/>
            </a:pPr>
            <a:fld id="{6D8BC407-438F-7741-B436-D328073C8E9E}"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4" b="1"/>
            </a:lvl1pPr>
          </a:lstStyle>
          <a:p>
            <a:r>
              <a:rPr lang="en-US"/>
              <a:t>Click to edit Master title style</a:t>
            </a:r>
          </a:p>
        </p:txBody>
      </p:sp>
      <p:sp>
        <p:nvSpPr>
          <p:cNvPr id="3" name="Picture Placeholder 2"/>
          <p:cNvSpPr>
            <a:spLocks noGrp="1"/>
          </p:cNvSpPr>
          <p:nvPr>
            <p:ph type="pic" idx="1"/>
          </p:nvPr>
        </p:nvSpPr>
        <p:spPr>
          <a:xfrm>
            <a:off x="2389717" y="612774"/>
            <a:ext cx="7315200" cy="4114800"/>
          </a:xfrm>
        </p:spPr>
        <p:txBody>
          <a:bodyPr rtlCol="0">
            <a:normAutofit/>
          </a:bodyPr>
          <a:lstStyle>
            <a:lvl1pPr marL="0" indent="0">
              <a:buNone/>
              <a:defRPr sz="4263"/>
            </a:lvl1pPr>
            <a:lvl2pPr marL="609036" indent="0">
              <a:buNone/>
              <a:defRPr sz="3730"/>
            </a:lvl2pPr>
            <a:lvl3pPr marL="1218072" indent="0">
              <a:buNone/>
              <a:defRPr sz="3197"/>
            </a:lvl3pPr>
            <a:lvl4pPr marL="1827108" indent="0">
              <a:buNone/>
              <a:defRPr sz="2664"/>
            </a:lvl4pPr>
            <a:lvl5pPr marL="2436144" indent="0">
              <a:buNone/>
              <a:defRPr sz="2664"/>
            </a:lvl5pPr>
            <a:lvl6pPr marL="3045181" indent="0">
              <a:buNone/>
              <a:defRPr sz="2664"/>
            </a:lvl6pPr>
            <a:lvl7pPr marL="3654217" indent="0">
              <a:buNone/>
              <a:defRPr sz="2664"/>
            </a:lvl7pPr>
            <a:lvl8pPr marL="4263253" indent="0">
              <a:buNone/>
              <a:defRPr sz="2664"/>
            </a:lvl8pPr>
            <a:lvl9pPr marL="4872289" indent="0">
              <a:buNone/>
              <a:defRPr sz="2664"/>
            </a:lvl9pPr>
          </a:lstStyle>
          <a:p>
            <a:pPr lvl="0"/>
            <a:endParaRPr lang="en-US" noProof="0"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5"/>
            </a:lvl1pPr>
            <a:lvl2pPr marL="609036" indent="0">
              <a:buNone/>
              <a:defRPr sz="1599"/>
            </a:lvl2pPr>
            <a:lvl3pPr marL="1218072" indent="0">
              <a:buNone/>
              <a:defRPr sz="1332"/>
            </a:lvl3pPr>
            <a:lvl4pPr marL="1827108" indent="0">
              <a:buNone/>
              <a:defRPr sz="1199"/>
            </a:lvl4pPr>
            <a:lvl5pPr marL="2436144" indent="0">
              <a:buNone/>
              <a:defRPr sz="1199"/>
            </a:lvl5pPr>
            <a:lvl6pPr marL="3045181" indent="0">
              <a:buNone/>
              <a:defRPr sz="1199"/>
            </a:lvl6pPr>
            <a:lvl7pPr marL="3654217" indent="0">
              <a:buNone/>
              <a:defRPr sz="1199"/>
            </a:lvl7pPr>
            <a:lvl8pPr marL="4263253" indent="0">
              <a:buNone/>
              <a:defRPr sz="1199"/>
            </a:lvl8pPr>
            <a:lvl9pPr marL="4872289" indent="0">
              <a:buNone/>
              <a:defRPr sz="1199"/>
            </a:lvl9pPr>
          </a:lstStyle>
          <a:p>
            <a:pPr lvl="0"/>
            <a:r>
              <a:rPr lang="en-US"/>
              <a:t>Click to edit Master text styles</a:t>
            </a:r>
          </a:p>
        </p:txBody>
      </p:sp>
      <p:sp>
        <p:nvSpPr>
          <p:cNvPr id="5" name="Date Placeholder 4"/>
          <p:cNvSpPr>
            <a:spLocks noGrp="1"/>
          </p:cNvSpPr>
          <p:nvPr>
            <p:ph type="dt" sz="half" idx="10"/>
          </p:nvPr>
        </p:nvSpPr>
        <p:spPr/>
        <p:txBody>
          <a:bodyPr/>
          <a:lstStyle>
            <a:lvl1pPr defTabSz="1218072" fontAlgn="base">
              <a:spcBef>
                <a:spcPct val="0"/>
              </a:spcBef>
              <a:spcAft>
                <a:spcPct val="0"/>
              </a:spcAft>
              <a:defRPr>
                <a:ea typeface="ＭＳ Ｐゴシック" charset="0"/>
                <a:cs typeface="ＭＳ Ｐゴシック" charset="0"/>
              </a:defRPr>
            </a:lvl1pPr>
          </a:lstStyle>
          <a:p>
            <a:pPr>
              <a:defRPr/>
            </a:pPr>
            <a:fld id="{BD6E8F20-22BE-514F-B298-4F958E0D1DC4}" type="datetimeFigureOut">
              <a:rPr lang="en-US"/>
              <a:pPr>
                <a:defRPr/>
              </a:pPr>
              <a:t>10/29/2021</a:t>
            </a:fld>
            <a:endParaRPr lang="en-US" dirty="0"/>
          </a:p>
        </p:txBody>
      </p:sp>
      <p:sp>
        <p:nvSpPr>
          <p:cNvPr id="6" name="Footer Placeholder 5"/>
          <p:cNvSpPr>
            <a:spLocks noGrp="1"/>
          </p:cNvSpPr>
          <p:nvPr>
            <p:ph type="ftr" sz="quarter" idx="11"/>
          </p:nvPr>
        </p:nvSpPr>
        <p:spPr/>
        <p:txBody>
          <a:bodyPr/>
          <a:lstStyle>
            <a:lvl1pPr defTabSz="1218072" fontAlgn="base">
              <a:spcBef>
                <a:spcPct val="0"/>
              </a:spcBef>
              <a:spcAft>
                <a:spcPct val="0"/>
              </a:spcAft>
              <a:defRPr>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1218072" fontAlgn="base">
              <a:spcBef>
                <a:spcPct val="0"/>
              </a:spcBef>
              <a:spcAft>
                <a:spcPct val="0"/>
              </a:spcAft>
              <a:defRPr>
                <a:ea typeface="ＭＳ Ｐゴシック" charset="0"/>
                <a:cs typeface="ＭＳ Ｐゴシック" charset="0"/>
              </a:defRPr>
            </a:lvl1pPr>
          </a:lstStyle>
          <a:p>
            <a:pPr>
              <a:defRPr/>
            </a:pPr>
            <a:fld id="{4A69033C-7EC6-694A-B259-2E095FB9EE1A}"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2.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0290" name="Title Placeholder 1"/>
          <p:cNvSpPr>
            <a:spLocks noGrp="1"/>
          </p:cNvSpPr>
          <p:nvPr>
            <p:ph type="title"/>
          </p:nvPr>
        </p:nvSpPr>
        <p:spPr bwMode="auto">
          <a:xfrm>
            <a:off x="609600" y="274912"/>
            <a:ext cx="10972800" cy="1141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0291" name="Text Placeholder 2"/>
          <p:cNvSpPr>
            <a:spLocks noGrp="1"/>
          </p:cNvSpPr>
          <p:nvPr>
            <p:ph type="body" idx="1"/>
          </p:nvPr>
        </p:nvSpPr>
        <p:spPr bwMode="auto">
          <a:xfrm>
            <a:off x="609600" y="1600835"/>
            <a:ext cx="10972800" cy="452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813"/>
            <a:ext cx="2844800" cy="363730"/>
          </a:xfrm>
          <a:prstGeom prst="rect">
            <a:avLst/>
          </a:prstGeom>
        </p:spPr>
        <p:txBody>
          <a:bodyPr vert="horz" lIns="91440" tIns="45720" rIns="91440" bIns="45720" rtlCol="0" anchor="ctr"/>
          <a:lstStyle>
            <a:lvl1pPr algn="l" defTabSz="609036" fontAlgn="auto">
              <a:spcBef>
                <a:spcPts val="0"/>
              </a:spcBef>
              <a:spcAft>
                <a:spcPts val="0"/>
              </a:spcAft>
              <a:defRPr sz="1599">
                <a:solidFill>
                  <a:srgbClr val="0A0A0A">
                    <a:tint val="75000"/>
                  </a:srgbClr>
                </a:solidFill>
                <a:latin typeface="Lato Regular"/>
                <a:ea typeface="+mn-ea"/>
                <a:cs typeface="+mn-cs"/>
              </a:defRPr>
            </a:lvl1pPr>
          </a:lstStyle>
          <a:p>
            <a:pPr>
              <a:defRPr/>
            </a:pPr>
            <a:fld id="{7CD384E8-C9C4-0444-B0DC-6CFA7A4FA173}" type="datetimeFigureOut">
              <a:rPr lang="en-US"/>
              <a:pPr>
                <a:defRPr/>
              </a:pPr>
              <a:t>10/29/2021</a:t>
            </a:fld>
            <a:endParaRPr lang="en-US" dirty="0"/>
          </a:p>
        </p:txBody>
      </p:sp>
      <p:sp>
        <p:nvSpPr>
          <p:cNvPr id="5" name="Footer Placeholder 4"/>
          <p:cNvSpPr>
            <a:spLocks noGrp="1"/>
          </p:cNvSpPr>
          <p:nvPr>
            <p:ph type="ftr" sz="quarter" idx="3"/>
          </p:nvPr>
        </p:nvSpPr>
        <p:spPr>
          <a:xfrm>
            <a:off x="4165600" y="6356813"/>
            <a:ext cx="3860800" cy="363730"/>
          </a:xfrm>
          <a:prstGeom prst="rect">
            <a:avLst/>
          </a:prstGeom>
        </p:spPr>
        <p:txBody>
          <a:bodyPr vert="horz" lIns="91440" tIns="45720" rIns="91440" bIns="45720" rtlCol="0" anchor="ctr"/>
          <a:lstStyle>
            <a:lvl1pPr algn="ctr" defTabSz="609036" fontAlgn="auto">
              <a:spcBef>
                <a:spcPts val="0"/>
              </a:spcBef>
              <a:spcAft>
                <a:spcPts val="0"/>
              </a:spcAft>
              <a:defRPr sz="1599">
                <a:solidFill>
                  <a:srgbClr val="0A0A0A">
                    <a:tint val="75000"/>
                  </a:srgbClr>
                </a:solidFill>
                <a:latin typeface="Lato Regular"/>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8737600" y="6356813"/>
            <a:ext cx="2844800" cy="363730"/>
          </a:xfrm>
          <a:prstGeom prst="rect">
            <a:avLst/>
          </a:prstGeom>
        </p:spPr>
        <p:txBody>
          <a:bodyPr vert="horz" lIns="91440" tIns="45720" rIns="91440" bIns="45720" rtlCol="0" anchor="ctr"/>
          <a:lstStyle>
            <a:lvl1pPr algn="r" defTabSz="609036" fontAlgn="auto">
              <a:spcBef>
                <a:spcPts val="0"/>
              </a:spcBef>
              <a:spcAft>
                <a:spcPts val="0"/>
              </a:spcAft>
              <a:defRPr sz="1599">
                <a:solidFill>
                  <a:srgbClr val="0A0A0A">
                    <a:tint val="75000"/>
                  </a:srgbClr>
                </a:solidFill>
                <a:latin typeface="Lato Regular"/>
                <a:ea typeface="+mn-ea"/>
                <a:cs typeface="+mn-cs"/>
              </a:defRPr>
            </a:lvl1pPr>
          </a:lstStyle>
          <a:p>
            <a:pPr>
              <a:defRPr/>
            </a:pPr>
            <a:fld id="{54E789B4-6ABD-904A-BADF-70EB9FD53927}" type="slidenum">
              <a:rPr lang="en-US"/>
              <a:pPr>
                <a:defRPr/>
              </a:pPr>
              <a:t>‹#›</a:t>
            </a:fld>
            <a:endParaRPr lang="en-US" dirty="0"/>
          </a:p>
        </p:txBody>
      </p:sp>
    </p:spTree>
    <p:extLst>
      <p:ext uri="{BB962C8B-B14F-4D97-AF65-F5344CB8AC3E}">
        <p14:creationId xmlns:p14="http://schemas.microsoft.com/office/powerpoint/2010/main" val="49145818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 id="2147483688" r:id="rId24"/>
    <p:sldLayoutId id="2147483689" r:id="rId25"/>
    <p:sldLayoutId id="2147483690" r:id="rId26"/>
  </p:sldLayoutIdLst>
  <p:txStyles>
    <p:titleStyle>
      <a:lvl1pPr algn="ctr" defTabSz="609036" rtl="0" eaLnBrk="0" fontAlgn="base" hangingPunct="0">
        <a:spcBef>
          <a:spcPct val="0"/>
        </a:spcBef>
        <a:spcAft>
          <a:spcPct val="0"/>
        </a:spcAft>
        <a:defRPr sz="5861" kern="1200">
          <a:solidFill>
            <a:schemeClr val="tx1"/>
          </a:solidFill>
          <a:latin typeface="Lato Regular"/>
          <a:ea typeface="ＭＳ Ｐゴシック" charset="0"/>
          <a:cs typeface="ＭＳ Ｐゴシック" charset="0"/>
        </a:defRPr>
      </a:lvl1pPr>
      <a:lvl2pPr algn="ctr" defTabSz="609036" rtl="0" eaLnBrk="0" fontAlgn="base" hangingPunct="0">
        <a:spcBef>
          <a:spcPct val="0"/>
        </a:spcBef>
        <a:spcAft>
          <a:spcPct val="0"/>
        </a:spcAft>
        <a:defRPr sz="5861">
          <a:solidFill>
            <a:schemeClr val="tx1"/>
          </a:solidFill>
          <a:latin typeface="Lato Regular" charset="0"/>
          <a:ea typeface="ＭＳ Ｐゴシック" charset="0"/>
          <a:cs typeface="ＭＳ Ｐゴシック" charset="0"/>
        </a:defRPr>
      </a:lvl2pPr>
      <a:lvl3pPr algn="ctr" defTabSz="609036" rtl="0" eaLnBrk="0" fontAlgn="base" hangingPunct="0">
        <a:spcBef>
          <a:spcPct val="0"/>
        </a:spcBef>
        <a:spcAft>
          <a:spcPct val="0"/>
        </a:spcAft>
        <a:defRPr sz="5861">
          <a:solidFill>
            <a:schemeClr val="tx1"/>
          </a:solidFill>
          <a:latin typeface="Lato Regular" charset="0"/>
          <a:ea typeface="ＭＳ Ｐゴシック" charset="0"/>
          <a:cs typeface="ＭＳ Ｐゴシック" charset="0"/>
        </a:defRPr>
      </a:lvl3pPr>
      <a:lvl4pPr algn="ctr" defTabSz="609036" rtl="0" eaLnBrk="0" fontAlgn="base" hangingPunct="0">
        <a:spcBef>
          <a:spcPct val="0"/>
        </a:spcBef>
        <a:spcAft>
          <a:spcPct val="0"/>
        </a:spcAft>
        <a:defRPr sz="5861">
          <a:solidFill>
            <a:schemeClr val="tx1"/>
          </a:solidFill>
          <a:latin typeface="Lato Regular" charset="0"/>
          <a:ea typeface="ＭＳ Ｐゴシック" charset="0"/>
          <a:cs typeface="ＭＳ Ｐゴシック" charset="0"/>
        </a:defRPr>
      </a:lvl4pPr>
      <a:lvl5pPr algn="ctr" defTabSz="609036" rtl="0" eaLnBrk="0" fontAlgn="base" hangingPunct="0">
        <a:spcBef>
          <a:spcPct val="0"/>
        </a:spcBef>
        <a:spcAft>
          <a:spcPct val="0"/>
        </a:spcAft>
        <a:defRPr sz="5861">
          <a:solidFill>
            <a:schemeClr val="tx1"/>
          </a:solidFill>
          <a:latin typeface="Lato Regular" charset="0"/>
          <a:ea typeface="ＭＳ Ｐゴシック" charset="0"/>
          <a:cs typeface="ＭＳ Ｐゴシック" charset="0"/>
        </a:defRPr>
      </a:lvl5pPr>
      <a:lvl6pPr marL="609036" algn="ctr" defTabSz="609036" rtl="0" fontAlgn="base">
        <a:spcBef>
          <a:spcPct val="0"/>
        </a:spcBef>
        <a:spcAft>
          <a:spcPct val="0"/>
        </a:spcAft>
        <a:defRPr sz="5861">
          <a:solidFill>
            <a:schemeClr val="tx1"/>
          </a:solidFill>
          <a:latin typeface="Lato Regular" charset="0"/>
          <a:ea typeface="ＭＳ Ｐゴシック" charset="0"/>
          <a:cs typeface="ＭＳ Ｐゴシック" charset="0"/>
        </a:defRPr>
      </a:lvl6pPr>
      <a:lvl7pPr marL="1218072" algn="ctr" defTabSz="609036" rtl="0" fontAlgn="base">
        <a:spcBef>
          <a:spcPct val="0"/>
        </a:spcBef>
        <a:spcAft>
          <a:spcPct val="0"/>
        </a:spcAft>
        <a:defRPr sz="5861">
          <a:solidFill>
            <a:schemeClr val="tx1"/>
          </a:solidFill>
          <a:latin typeface="Lato Regular" charset="0"/>
          <a:ea typeface="ＭＳ Ｐゴシック" charset="0"/>
          <a:cs typeface="ＭＳ Ｐゴシック" charset="0"/>
        </a:defRPr>
      </a:lvl7pPr>
      <a:lvl8pPr marL="1827108" algn="ctr" defTabSz="609036" rtl="0" fontAlgn="base">
        <a:spcBef>
          <a:spcPct val="0"/>
        </a:spcBef>
        <a:spcAft>
          <a:spcPct val="0"/>
        </a:spcAft>
        <a:defRPr sz="5861">
          <a:solidFill>
            <a:schemeClr val="tx1"/>
          </a:solidFill>
          <a:latin typeface="Lato Regular" charset="0"/>
          <a:ea typeface="ＭＳ Ｐゴシック" charset="0"/>
          <a:cs typeface="ＭＳ Ｐゴシック" charset="0"/>
        </a:defRPr>
      </a:lvl8pPr>
      <a:lvl9pPr marL="2436144" algn="ctr" defTabSz="609036" rtl="0" fontAlgn="base">
        <a:spcBef>
          <a:spcPct val="0"/>
        </a:spcBef>
        <a:spcAft>
          <a:spcPct val="0"/>
        </a:spcAft>
        <a:defRPr sz="5861">
          <a:solidFill>
            <a:schemeClr val="tx1"/>
          </a:solidFill>
          <a:latin typeface="Lato Regular" charset="0"/>
          <a:ea typeface="ＭＳ Ｐゴシック" charset="0"/>
          <a:cs typeface="ＭＳ Ｐゴシック" charset="0"/>
        </a:defRPr>
      </a:lvl9pPr>
    </p:titleStyle>
    <p:bodyStyle>
      <a:lvl1pPr marL="456777" indent="-456777" algn="l" defTabSz="609036" rtl="0" eaLnBrk="0" fontAlgn="base" hangingPunct="0">
        <a:spcBef>
          <a:spcPct val="20000"/>
        </a:spcBef>
        <a:spcAft>
          <a:spcPct val="0"/>
        </a:spcAft>
        <a:buFont typeface="Arial" charset="0"/>
        <a:buChar char="•"/>
        <a:defRPr sz="4263" kern="1200">
          <a:solidFill>
            <a:schemeClr val="tx1"/>
          </a:solidFill>
          <a:latin typeface="Lato Regular"/>
          <a:ea typeface="ＭＳ Ｐゴシック" charset="0"/>
          <a:cs typeface="ＭＳ Ｐゴシック" charset="0"/>
        </a:defRPr>
      </a:lvl1pPr>
      <a:lvl2pPr marL="989684" indent="-380648" algn="l" defTabSz="609036" rtl="0" eaLnBrk="0" fontAlgn="base" hangingPunct="0">
        <a:spcBef>
          <a:spcPct val="20000"/>
        </a:spcBef>
        <a:spcAft>
          <a:spcPct val="0"/>
        </a:spcAft>
        <a:buFont typeface="Arial" charset="0"/>
        <a:buChar char="–"/>
        <a:defRPr sz="3730" kern="1200">
          <a:solidFill>
            <a:schemeClr val="tx1"/>
          </a:solidFill>
          <a:latin typeface="Lato Regular"/>
          <a:ea typeface="ＭＳ Ｐゴシック" charset="0"/>
          <a:cs typeface="+mn-cs"/>
        </a:defRPr>
      </a:lvl2pPr>
      <a:lvl3pPr marL="1522590" indent="-304518" algn="l" defTabSz="609036" rtl="0" eaLnBrk="0" fontAlgn="base" hangingPunct="0">
        <a:spcBef>
          <a:spcPct val="20000"/>
        </a:spcBef>
        <a:spcAft>
          <a:spcPct val="0"/>
        </a:spcAft>
        <a:buFont typeface="Arial" charset="0"/>
        <a:buChar char="•"/>
        <a:defRPr sz="3197" kern="1200">
          <a:solidFill>
            <a:schemeClr val="tx1"/>
          </a:solidFill>
          <a:latin typeface="Lato Regular"/>
          <a:ea typeface="ＭＳ Ｐゴシック" charset="0"/>
          <a:cs typeface="+mn-cs"/>
        </a:defRPr>
      </a:lvl3pPr>
      <a:lvl4pPr marL="2131626" indent="-304518" algn="l" defTabSz="609036" rtl="0" eaLnBrk="0" fontAlgn="base" hangingPunct="0">
        <a:spcBef>
          <a:spcPct val="20000"/>
        </a:spcBef>
        <a:spcAft>
          <a:spcPct val="0"/>
        </a:spcAft>
        <a:buFont typeface="Arial" charset="0"/>
        <a:buChar char="–"/>
        <a:defRPr sz="2664" kern="1200">
          <a:solidFill>
            <a:schemeClr val="tx1"/>
          </a:solidFill>
          <a:latin typeface="Lato Regular"/>
          <a:ea typeface="ＭＳ Ｐゴシック" charset="0"/>
          <a:cs typeface="+mn-cs"/>
        </a:defRPr>
      </a:lvl4pPr>
      <a:lvl5pPr marL="2740663" indent="-304518" algn="l" defTabSz="609036" rtl="0" eaLnBrk="0" fontAlgn="base" hangingPunct="0">
        <a:spcBef>
          <a:spcPct val="20000"/>
        </a:spcBef>
        <a:spcAft>
          <a:spcPct val="0"/>
        </a:spcAft>
        <a:buFont typeface="Arial" charset="0"/>
        <a:buChar char="»"/>
        <a:defRPr sz="2664" kern="1200">
          <a:solidFill>
            <a:schemeClr val="tx1"/>
          </a:solidFill>
          <a:latin typeface="Lato Regular"/>
          <a:ea typeface="ＭＳ Ｐゴシック" charset="0"/>
          <a:cs typeface="+mn-cs"/>
        </a:defRPr>
      </a:lvl5pPr>
      <a:lvl6pPr marL="3349699" indent="-304518" algn="l" defTabSz="609036" rtl="0" eaLnBrk="1" latinLnBrk="0" hangingPunct="1">
        <a:spcBef>
          <a:spcPct val="20000"/>
        </a:spcBef>
        <a:buFont typeface="Arial"/>
        <a:buChar char="•"/>
        <a:defRPr sz="2664" kern="1200">
          <a:solidFill>
            <a:schemeClr val="tx1"/>
          </a:solidFill>
          <a:latin typeface="+mn-lt"/>
          <a:ea typeface="+mn-ea"/>
          <a:cs typeface="+mn-cs"/>
        </a:defRPr>
      </a:lvl6pPr>
      <a:lvl7pPr marL="3958735" indent="-304518" algn="l" defTabSz="609036" rtl="0" eaLnBrk="1" latinLnBrk="0" hangingPunct="1">
        <a:spcBef>
          <a:spcPct val="20000"/>
        </a:spcBef>
        <a:buFont typeface="Arial"/>
        <a:buChar char="•"/>
        <a:defRPr sz="2664" kern="1200">
          <a:solidFill>
            <a:schemeClr val="tx1"/>
          </a:solidFill>
          <a:latin typeface="+mn-lt"/>
          <a:ea typeface="+mn-ea"/>
          <a:cs typeface="+mn-cs"/>
        </a:defRPr>
      </a:lvl7pPr>
      <a:lvl8pPr marL="4567771" indent="-304518" algn="l" defTabSz="609036" rtl="0" eaLnBrk="1" latinLnBrk="0" hangingPunct="1">
        <a:spcBef>
          <a:spcPct val="20000"/>
        </a:spcBef>
        <a:buFont typeface="Arial"/>
        <a:buChar char="•"/>
        <a:defRPr sz="2664" kern="1200">
          <a:solidFill>
            <a:schemeClr val="tx1"/>
          </a:solidFill>
          <a:latin typeface="+mn-lt"/>
          <a:ea typeface="+mn-ea"/>
          <a:cs typeface="+mn-cs"/>
        </a:defRPr>
      </a:lvl8pPr>
      <a:lvl9pPr marL="5176807" indent="-304518" algn="l" defTabSz="609036" rtl="0" eaLnBrk="1" latinLnBrk="0" hangingPunct="1">
        <a:spcBef>
          <a:spcPct val="20000"/>
        </a:spcBef>
        <a:buFont typeface="Arial"/>
        <a:buChar char="•"/>
        <a:defRPr sz="2664" kern="1200">
          <a:solidFill>
            <a:schemeClr val="tx1"/>
          </a:solidFill>
          <a:latin typeface="+mn-lt"/>
          <a:ea typeface="+mn-ea"/>
          <a:cs typeface="+mn-cs"/>
        </a:defRPr>
      </a:lvl9pPr>
    </p:bodyStyle>
    <p:otherStyle>
      <a:defPPr>
        <a:defRPr lang="en-US"/>
      </a:defPPr>
      <a:lvl1pPr marL="0" algn="l" defTabSz="609036" rtl="0" eaLnBrk="1" latinLnBrk="0" hangingPunct="1">
        <a:defRPr sz="2398" kern="1200">
          <a:solidFill>
            <a:schemeClr val="tx1"/>
          </a:solidFill>
          <a:latin typeface="+mn-lt"/>
          <a:ea typeface="+mn-ea"/>
          <a:cs typeface="+mn-cs"/>
        </a:defRPr>
      </a:lvl1pPr>
      <a:lvl2pPr marL="609036" algn="l" defTabSz="609036" rtl="0" eaLnBrk="1" latinLnBrk="0" hangingPunct="1">
        <a:defRPr sz="2398" kern="1200">
          <a:solidFill>
            <a:schemeClr val="tx1"/>
          </a:solidFill>
          <a:latin typeface="+mn-lt"/>
          <a:ea typeface="+mn-ea"/>
          <a:cs typeface="+mn-cs"/>
        </a:defRPr>
      </a:lvl2pPr>
      <a:lvl3pPr marL="1218072" algn="l" defTabSz="609036" rtl="0" eaLnBrk="1" latinLnBrk="0" hangingPunct="1">
        <a:defRPr sz="2398" kern="1200">
          <a:solidFill>
            <a:schemeClr val="tx1"/>
          </a:solidFill>
          <a:latin typeface="+mn-lt"/>
          <a:ea typeface="+mn-ea"/>
          <a:cs typeface="+mn-cs"/>
        </a:defRPr>
      </a:lvl3pPr>
      <a:lvl4pPr marL="1827108" algn="l" defTabSz="609036" rtl="0" eaLnBrk="1" latinLnBrk="0" hangingPunct="1">
        <a:defRPr sz="2398" kern="1200">
          <a:solidFill>
            <a:schemeClr val="tx1"/>
          </a:solidFill>
          <a:latin typeface="+mn-lt"/>
          <a:ea typeface="+mn-ea"/>
          <a:cs typeface="+mn-cs"/>
        </a:defRPr>
      </a:lvl4pPr>
      <a:lvl5pPr marL="2436144" algn="l" defTabSz="609036" rtl="0" eaLnBrk="1" latinLnBrk="0" hangingPunct="1">
        <a:defRPr sz="2398" kern="1200">
          <a:solidFill>
            <a:schemeClr val="tx1"/>
          </a:solidFill>
          <a:latin typeface="+mn-lt"/>
          <a:ea typeface="+mn-ea"/>
          <a:cs typeface="+mn-cs"/>
        </a:defRPr>
      </a:lvl5pPr>
      <a:lvl6pPr marL="3045181" algn="l" defTabSz="609036" rtl="0" eaLnBrk="1" latinLnBrk="0" hangingPunct="1">
        <a:defRPr sz="2398" kern="1200">
          <a:solidFill>
            <a:schemeClr val="tx1"/>
          </a:solidFill>
          <a:latin typeface="+mn-lt"/>
          <a:ea typeface="+mn-ea"/>
          <a:cs typeface="+mn-cs"/>
        </a:defRPr>
      </a:lvl6pPr>
      <a:lvl7pPr marL="3654217" algn="l" defTabSz="609036" rtl="0" eaLnBrk="1" latinLnBrk="0" hangingPunct="1">
        <a:defRPr sz="2398" kern="1200">
          <a:solidFill>
            <a:schemeClr val="tx1"/>
          </a:solidFill>
          <a:latin typeface="+mn-lt"/>
          <a:ea typeface="+mn-ea"/>
          <a:cs typeface="+mn-cs"/>
        </a:defRPr>
      </a:lvl7pPr>
      <a:lvl8pPr marL="4263253" algn="l" defTabSz="609036" rtl="0" eaLnBrk="1" latinLnBrk="0" hangingPunct="1">
        <a:defRPr sz="2398" kern="1200">
          <a:solidFill>
            <a:schemeClr val="tx1"/>
          </a:solidFill>
          <a:latin typeface="+mn-lt"/>
          <a:ea typeface="+mn-ea"/>
          <a:cs typeface="+mn-cs"/>
        </a:defRPr>
      </a:lvl8pPr>
      <a:lvl9pPr marL="4872289" algn="l" defTabSz="609036" rtl="0" eaLnBrk="1" latinLnBrk="0" hangingPunct="1">
        <a:defRPr sz="239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410946B-BF11-5C4D-AF48-F5A46EC747BD}"/>
              </a:ext>
            </a:extLst>
          </p:cNvPr>
          <p:cNvSpPr>
            <a:spLocks noGrp="1"/>
          </p:cNvSpPr>
          <p:nvPr>
            <p:ph type="title"/>
          </p:nvPr>
        </p:nvSpPr>
        <p:spPr bwMode="auto">
          <a:xfrm>
            <a:off x="609600" y="274912"/>
            <a:ext cx="10972800" cy="1141943"/>
          </a:xfrm>
          <a:prstGeom prst="rect">
            <a:avLst/>
          </a:prstGeom>
          <a:noFill/>
          <a:ln>
            <a:noFill/>
          </a:ln>
          <a:extLst>
            <a:ext uri="{FAA26D3D-D897-4be2-8F04-BA451C77F1D7}"/>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a:extLst>
              <a:ext uri="{FF2B5EF4-FFF2-40B4-BE49-F238E27FC236}">
                <a16:creationId xmlns:a16="http://schemas.microsoft.com/office/drawing/2014/main" id="{34C64160-FD95-174B-8054-A42D755262FC}"/>
              </a:ext>
            </a:extLst>
          </p:cNvPr>
          <p:cNvSpPr>
            <a:spLocks noGrp="1"/>
          </p:cNvSpPr>
          <p:nvPr>
            <p:ph type="body" idx="1"/>
          </p:nvPr>
        </p:nvSpPr>
        <p:spPr bwMode="auto">
          <a:xfrm>
            <a:off x="609600" y="1600835"/>
            <a:ext cx="10972800" cy="4525476"/>
          </a:xfrm>
          <a:prstGeom prst="rect">
            <a:avLst/>
          </a:prstGeom>
          <a:noFill/>
          <a:ln>
            <a:noFill/>
          </a:ln>
          <a:extLs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03D1EA-9D2F-B743-8350-44024AB8B048}"/>
              </a:ext>
            </a:extLst>
          </p:cNvPr>
          <p:cNvSpPr>
            <a:spLocks noGrp="1"/>
          </p:cNvSpPr>
          <p:nvPr>
            <p:ph type="dt" sz="half" idx="2"/>
          </p:nvPr>
        </p:nvSpPr>
        <p:spPr>
          <a:xfrm>
            <a:off x="609600" y="6356814"/>
            <a:ext cx="2844800" cy="365845"/>
          </a:xfrm>
          <a:prstGeom prst="rect">
            <a:avLst/>
          </a:prstGeom>
        </p:spPr>
        <p:txBody>
          <a:bodyPr vert="horz" lIns="91440" tIns="45720" rIns="91440" bIns="45720" rtlCol="0" anchor="ctr"/>
          <a:lstStyle>
            <a:lvl1pPr algn="l" fontAlgn="auto">
              <a:spcBef>
                <a:spcPts val="0"/>
              </a:spcBef>
              <a:spcAft>
                <a:spcPts val="0"/>
              </a:spcAft>
              <a:defRPr sz="1597" smtClean="0">
                <a:solidFill>
                  <a:schemeClr val="tx1">
                    <a:tint val="75000"/>
                  </a:schemeClr>
                </a:solidFill>
                <a:latin typeface="+mn-lt"/>
                <a:ea typeface="+mn-ea"/>
                <a:cs typeface="+mn-cs"/>
              </a:defRPr>
            </a:lvl1pPr>
          </a:lstStyle>
          <a:p>
            <a:pPr>
              <a:defRPr/>
            </a:pPr>
            <a:fld id="{A87D42F3-437C-CB43-A22D-53B4CC3D8DA4}" type="datetimeFigureOut">
              <a:rPr lang="en-US"/>
              <a:pPr>
                <a:defRPr/>
              </a:pPr>
              <a:t>10/29/2021</a:t>
            </a:fld>
            <a:endParaRPr lang="en-US" dirty="0"/>
          </a:p>
        </p:txBody>
      </p:sp>
      <p:sp>
        <p:nvSpPr>
          <p:cNvPr id="5" name="Footer Placeholder 4">
            <a:extLst>
              <a:ext uri="{FF2B5EF4-FFF2-40B4-BE49-F238E27FC236}">
                <a16:creationId xmlns:a16="http://schemas.microsoft.com/office/drawing/2014/main" id="{326B4CEA-4A88-EF42-8B95-35EBD01B8954}"/>
              </a:ext>
            </a:extLst>
          </p:cNvPr>
          <p:cNvSpPr>
            <a:spLocks noGrp="1"/>
          </p:cNvSpPr>
          <p:nvPr>
            <p:ph type="ftr" sz="quarter" idx="3"/>
          </p:nvPr>
        </p:nvSpPr>
        <p:spPr>
          <a:xfrm>
            <a:off x="4165600" y="6356814"/>
            <a:ext cx="3860800" cy="365845"/>
          </a:xfrm>
          <a:prstGeom prst="rect">
            <a:avLst/>
          </a:prstGeom>
        </p:spPr>
        <p:txBody>
          <a:bodyPr vert="horz" lIns="91440" tIns="45720" rIns="91440" bIns="45720" rtlCol="0" anchor="ctr"/>
          <a:lstStyle>
            <a:lvl1pPr algn="ctr" fontAlgn="auto">
              <a:spcBef>
                <a:spcPts val="0"/>
              </a:spcBef>
              <a:spcAft>
                <a:spcPts val="0"/>
              </a:spcAft>
              <a:defRPr sz="1597" dirty="0">
                <a:solidFill>
                  <a:schemeClr val="tx1">
                    <a:tint val="75000"/>
                  </a:schemeClr>
                </a:solidFill>
                <a:latin typeface="+mn-lt"/>
                <a:ea typeface="+mn-ea"/>
                <a:cs typeface="+mn-cs"/>
              </a:defRPr>
            </a:lvl1pPr>
          </a:lstStyle>
          <a:p>
            <a:pPr>
              <a:defRPr/>
            </a:pPr>
            <a:endParaRPr lang="en-US" dirty="0"/>
          </a:p>
        </p:txBody>
      </p:sp>
      <p:sp>
        <p:nvSpPr>
          <p:cNvPr id="6" name="Slide Number Placeholder 5">
            <a:extLst>
              <a:ext uri="{FF2B5EF4-FFF2-40B4-BE49-F238E27FC236}">
                <a16:creationId xmlns:a16="http://schemas.microsoft.com/office/drawing/2014/main" id="{BA4FDC15-4E20-4642-8109-D71701249C23}"/>
              </a:ext>
            </a:extLst>
          </p:cNvPr>
          <p:cNvSpPr>
            <a:spLocks noGrp="1"/>
          </p:cNvSpPr>
          <p:nvPr>
            <p:ph type="sldNum" sz="quarter" idx="4"/>
          </p:nvPr>
        </p:nvSpPr>
        <p:spPr>
          <a:xfrm>
            <a:off x="8737600" y="6356814"/>
            <a:ext cx="2844800" cy="365845"/>
          </a:xfrm>
          <a:prstGeom prst="rect">
            <a:avLst/>
          </a:prstGeom>
        </p:spPr>
        <p:txBody>
          <a:bodyPr vert="horz" lIns="91440" tIns="45720" rIns="91440" bIns="45720" rtlCol="0" anchor="ctr"/>
          <a:lstStyle>
            <a:lvl1pPr algn="r" fontAlgn="auto">
              <a:spcBef>
                <a:spcPts val="0"/>
              </a:spcBef>
              <a:spcAft>
                <a:spcPts val="0"/>
              </a:spcAft>
              <a:defRPr sz="1597" smtClean="0">
                <a:solidFill>
                  <a:schemeClr val="tx1">
                    <a:tint val="75000"/>
                  </a:schemeClr>
                </a:solidFill>
                <a:latin typeface="+mn-lt"/>
                <a:ea typeface="+mn-ea"/>
                <a:cs typeface="+mn-cs"/>
              </a:defRPr>
            </a:lvl1pPr>
          </a:lstStyle>
          <a:p>
            <a:pPr>
              <a:defRPr/>
            </a:pPr>
            <a:fld id="{644AB754-FC78-5C4B-9B40-CD5B8FEA5406}" type="slidenum">
              <a:rPr lang="en-US"/>
              <a:pPr>
                <a:defRPr/>
              </a:pPr>
              <a:t>‹#›</a:t>
            </a:fld>
            <a:endParaRPr lang="en-US" dirty="0"/>
          </a:p>
        </p:txBody>
      </p:sp>
    </p:spTree>
    <p:extLst>
      <p:ext uri="{BB962C8B-B14F-4D97-AF65-F5344CB8AC3E}">
        <p14:creationId xmlns:p14="http://schemas.microsoft.com/office/powerpoint/2010/main" val="7668246"/>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rtl="0" fontAlgn="base">
        <a:spcBef>
          <a:spcPct val="0"/>
        </a:spcBef>
        <a:spcAft>
          <a:spcPct val="0"/>
        </a:spcAft>
        <a:defRPr sz="5728" kern="1200">
          <a:solidFill>
            <a:schemeClr val="tx1"/>
          </a:solidFill>
          <a:latin typeface="+mj-lt"/>
          <a:ea typeface="ＭＳ Ｐゴシック" charset="0"/>
          <a:cs typeface="ＭＳ Ｐゴシック" charset="0"/>
        </a:defRPr>
      </a:lvl1pPr>
      <a:lvl2pPr algn="ctr" rtl="0" fontAlgn="base">
        <a:spcBef>
          <a:spcPct val="0"/>
        </a:spcBef>
        <a:spcAft>
          <a:spcPct val="0"/>
        </a:spcAft>
        <a:defRPr sz="5728">
          <a:solidFill>
            <a:schemeClr val="tx1"/>
          </a:solidFill>
          <a:latin typeface="Calibri" charset="0"/>
          <a:ea typeface="ＭＳ Ｐゴシック" charset="0"/>
          <a:cs typeface="ＭＳ Ｐゴシック" charset="0"/>
        </a:defRPr>
      </a:lvl2pPr>
      <a:lvl3pPr algn="ctr" rtl="0" fontAlgn="base">
        <a:spcBef>
          <a:spcPct val="0"/>
        </a:spcBef>
        <a:spcAft>
          <a:spcPct val="0"/>
        </a:spcAft>
        <a:defRPr sz="5728">
          <a:solidFill>
            <a:schemeClr val="tx1"/>
          </a:solidFill>
          <a:latin typeface="Calibri" charset="0"/>
          <a:ea typeface="ＭＳ Ｐゴシック" charset="0"/>
          <a:cs typeface="ＭＳ Ｐゴシック" charset="0"/>
        </a:defRPr>
      </a:lvl3pPr>
      <a:lvl4pPr algn="ctr" rtl="0" fontAlgn="base">
        <a:spcBef>
          <a:spcPct val="0"/>
        </a:spcBef>
        <a:spcAft>
          <a:spcPct val="0"/>
        </a:spcAft>
        <a:defRPr sz="5728">
          <a:solidFill>
            <a:schemeClr val="tx1"/>
          </a:solidFill>
          <a:latin typeface="Calibri" charset="0"/>
          <a:ea typeface="ＭＳ Ｐゴシック" charset="0"/>
          <a:cs typeface="ＭＳ Ｐゴシック" charset="0"/>
        </a:defRPr>
      </a:lvl4pPr>
      <a:lvl5pPr algn="ctr" rtl="0" fontAlgn="base">
        <a:spcBef>
          <a:spcPct val="0"/>
        </a:spcBef>
        <a:spcAft>
          <a:spcPct val="0"/>
        </a:spcAft>
        <a:defRPr sz="5728">
          <a:solidFill>
            <a:schemeClr val="tx1"/>
          </a:solidFill>
          <a:latin typeface="Calibri" charset="0"/>
          <a:ea typeface="ＭＳ Ｐゴシック" charset="0"/>
          <a:cs typeface="ＭＳ Ｐゴシック" charset="0"/>
        </a:defRPr>
      </a:lvl5pPr>
      <a:lvl6pPr marL="608473" algn="ctr" rtl="0" eaLnBrk="1" fontAlgn="base" hangingPunct="1">
        <a:spcBef>
          <a:spcPct val="0"/>
        </a:spcBef>
        <a:spcAft>
          <a:spcPct val="0"/>
        </a:spcAft>
        <a:defRPr sz="5856">
          <a:solidFill>
            <a:schemeClr val="tx1"/>
          </a:solidFill>
          <a:latin typeface="Calibri" charset="0"/>
          <a:ea typeface="ＭＳ Ｐゴシック" charset="0"/>
          <a:cs typeface="ＭＳ Ｐゴシック" charset="0"/>
        </a:defRPr>
      </a:lvl6pPr>
      <a:lvl7pPr marL="1216945" algn="ctr" rtl="0" eaLnBrk="1" fontAlgn="base" hangingPunct="1">
        <a:spcBef>
          <a:spcPct val="0"/>
        </a:spcBef>
        <a:spcAft>
          <a:spcPct val="0"/>
        </a:spcAft>
        <a:defRPr sz="5856">
          <a:solidFill>
            <a:schemeClr val="tx1"/>
          </a:solidFill>
          <a:latin typeface="Calibri" charset="0"/>
          <a:ea typeface="ＭＳ Ｐゴシック" charset="0"/>
          <a:cs typeface="ＭＳ Ｐゴシック" charset="0"/>
        </a:defRPr>
      </a:lvl7pPr>
      <a:lvl8pPr marL="1825418" algn="ctr" rtl="0" eaLnBrk="1" fontAlgn="base" hangingPunct="1">
        <a:spcBef>
          <a:spcPct val="0"/>
        </a:spcBef>
        <a:spcAft>
          <a:spcPct val="0"/>
        </a:spcAft>
        <a:defRPr sz="5856">
          <a:solidFill>
            <a:schemeClr val="tx1"/>
          </a:solidFill>
          <a:latin typeface="Calibri" charset="0"/>
          <a:ea typeface="ＭＳ Ｐゴシック" charset="0"/>
          <a:cs typeface="ＭＳ Ｐゴシック" charset="0"/>
        </a:defRPr>
      </a:lvl8pPr>
      <a:lvl9pPr marL="2433891" algn="ctr" rtl="0" eaLnBrk="1" fontAlgn="base" hangingPunct="1">
        <a:spcBef>
          <a:spcPct val="0"/>
        </a:spcBef>
        <a:spcAft>
          <a:spcPct val="0"/>
        </a:spcAft>
        <a:defRPr sz="5856">
          <a:solidFill>
            <a:schemeClr val="tx1"/>
          </a:solidFill>
          <a:latin typeface="Calibri" charset="0"/>
          <a:ea typeface="ＭＳ Ｐゴシック" charset="0"/>
          <a:cs typeface="ＭＳ Ｐゴシック" charset="0"/>
        </a:defRPr>
      </a:lvl9pPr>
    </p:titleStyle>
    <p:bodyStyle>
      <a:lvl1pPr marL="454663" indent="-454663" algn="l" rtl="0" fontAlgn="base">
        <a:spcBef>
          <a:spcPct val="20000"/>
        </a:spcBef>
        <a:spcAft>
          <a:spcPct val="0"/>
        </a:spcAft>
        <a:buFont typeface="Arial" panose="020B0604020202020204" pitchFamily="34" charset="0"/>
        <a:buChar char="•"/>
        <a:defRPr sz="4130" kern="1200">
          <a:solidFill>
            <a:schemeClr val="tx1"/>
          </a:solidFill>
          <a:latin typeface="+mn-lt"/>
          <a:ea typeface="ＭＳ Ｐゴシック" charset="0"/>
          <a:cs typeface="ＭＳ Ｐゴシック" charset="0"/>
        </a:defRPr>
      </a:lvl1pPr>
      <a:lvl2pPr marL="987570" indent="-378534" algn="l" rtl="0" fontAlgn="base">
        <a:spcBef>
          <a:spcPct val="20000"/>
        </a:spcBef>
        <a:spcAft>
          <a:spcPct val="0"/>
        </a:spcAft>
        <a:buFont typeface="Arial" panose="020B0604020202020204" pitchFamily="34" charset="0"/>
        <a:buChar char="–"/>
        <a:defRPr sz="3597" kern="1200">
          <a:solidFill>
            <a:schemeClr val="tx1"/>
          </a:solidFill>
          <a:latin typeface="+mn-lt"/>
          <a:ea typeface="ＭＳ Ｐゴシック" charset="0"/>
          <a:cs typeface="ＭＳ Ｐゴシック" panose="020B0600070205080204" pitchFamily="34" charset="-128"/>
        </a:defRPr>
      </a:lvl2pPr>
      <a:lvl3pPr marL="1520476" indent="-302404" algn="l" rtl="0" fontAlgn="base">
        <a:spcBef>
          <a:spcPct val="20000"/>
        </a:spcBef>
        <a:spcAft>
          <a:spcPct val="0"/>
        </a:spcAft>
        <a:buFont typeface="Arial" panose="020B0604020202020204" pitchFamily="34" charset="0"/>
        <a:buChar char="•"/>
        <a:defRPr sz="3064" kern="1200">
          <a:solidFill>
            <a:schemeClr val="tx1"/>
          </a:solidFill>
          <a:latin typeface="+mn-lt"/>
          <a:ea typeface="ＭＳ Ｐゴシック" charset="0"/>
          <a:cs typeface="ＭＳ Ｐゴシック" panose="020B0600070205080204" pitchFamily="34" charset="-128"/>
        </a:defRPr>
      </a:lvl3pPr>
      <a:lvl4pPr marL="2129512" indent="-302404" algn="l" rtl="0" fontAlgn="base">
        <a:spcBef>
          <a:spcPct val="20000"/>
        </a:spcBef>
        <a:spcAft>
          <a:spcPct val="0"/>
        </a:spcAft>
        <a:buFont typeface="Arial" panose="020B0604020202020204" pitchFamily="34" charset="0"/>
        <a:buChar char="–"/>
        <a:defRPr sz="2531" kern="1200">
          <a:solidFill>
            <a:schemeClr val="tx1"/>
          </a:solidFill>
          <a:latin typeface="+mn-lt"/>
          <a:ea typeface="ＭＳ Ｐゴシック" charset="0"/>
          <a:cs typeface="ＭＳ Ｐゴシック" panose="020B0600070205080204" pitchFamily="34" charset="-128"/>
        </a:defRPr>
      </a:lvl4pPr>
      <a:lvl5pPr marL="2736433" indent="-302404" algn="l" rtl="0" fontAlgn="base">
        <a:spcBef>
          <a:spcPct val="20000"/>
        </a:spcBef>
        <a:spcAft>
          <a:spcPct val="0"/>
        </a:spcAft>
        <a:buFont typeface="Arial" panose="020B0604020202020204" pitchFamily="34" charset="0"/>
        <a:buChar char="»"/>
        <a:defRPr sz="2531" kern="1200">
          <a:solidFill>
            <a:schemeClr val="tx1"/>
          </a:solidFill>
          <a:latin typeface="+mn-lt"/>
          <a:ea typeface="ＭＳ Ｐゴシック" charset="0"/>
          <a:cs typeface="ＭＳ Ｐゴシック" panose="020B0600070205080204" pitchFamily="34" charset="-128"/>
        </a:defRPr>
      </a:lvl5pPr>
      <a:lvl6pPr marL="3346600" indent="-304237" algn="l" defTabSz="1216945" rtl="0" eaLnBrk="1" latinLnBrk="0" hangingPunct="1">
        <a:spcBef>
          <a:spcPct val="20000"/>
        </a:spcBef>
        <a:buFont typeface="Arial" panose="020B0604020202020204" pitchFamily="34" charset="0"/>
        <a:buChar char="•"/>
        <a:defRPr sz="2662" kern="1200">
          <a:solidFill>
            <a:schemeClr val="tx1"/>
          </a:solidFill>
          <a:latin typeface="+mn-lt"/>
          <a:ea typeface="+mn-ea"/>
          <a:cs typeface="+mn-cs"/>
        </a:defRPr>
      </a:lvl6pPr>
      <a:lvl7pPr marL="3955073" indent="-304237" algn="l" defTabSz="1216945" rtl="0" eaLnBrk="1" latinLnBrk="0" hangingPunct="1">
        <a:spcBef>
          <a:spcPct val="20000"/>
        </a:spcBef>
        <a:buFont typeface="Arial" panose="020B0604020202020204" pitchFamily="34" charset="0"/>
        <a:buChar char="•"/>
        <a:defRPr sz="2662" kern="1200">
          <a:solidFill>
            <a:schemeClr val="tx1"/>
          </a:solidFill>
          <a:latin typeface="+mn-lt"/>
          <a:ea typeface="+mn-ea"/>
          <a:cs typeface="+mn-cs"/>
        </a:defRPr>
      </a:lvl7pPr>
      <a:lvl8pPr marL="4563545" indent="-304237" algn="l" defTabSz="1216945" rtl="0" eaLnBrk="1" latinLnBrk="0" hangingPunct="1">
        <a:spcBef>
          <a:spcPct val="20000"/>
        </a:spcBef>
        <a:buFont typeface="Arial" panose="020B0604020202020204" pitchFamily="34" charset="0"/>
        <a:buChar char="•"/>
        <a:defRPr sz="2662" kern="1200">
          <a:solidFill>
            <a:schemeClr val="tx1"/>
          </a:solidFill>
          <a:latin typeface="+mn-lt"/>
          <a:ea typeface="+mn-ea"/>
          <a:cs typeface="+mn-cs"/>
        </a:defRPr>
      </a:lvl8pPr>
      <a:lvl9pPr marL="5172018" indent="-304237" algn="l" defTabSz="1216945" rtl="0" eaLnBrk="1" latinLnBrk="0" hangingPunct="1">
        <a:spcBef>
          <a:spcPct val="20000"/>
        </a:spcBef>
        <a:buFont typeface="Arial" panose="020B0604020202020204" pitchFamily="34" charset="0"/>
        <a:buChar char="•"/>
        <a:defRPr sz="2662" kern="1200">
          <a:solidFill>
            <a:schemeClr val="tx1"/>
          </a:solidFill>
          <a:latin typeface="+mn-lt"/>
          <a:ea typeface="+mn-ea"/>
          <a:cs typeface="+mn-cs"/>
        </a:defRPr>
      </a:lvl9pPr>
    </p:bodyStyle>
    <p:otherStyle>
      <a:defPPr>
        <a:defRPr lang="en-US"/>
      </a:defPPr>
      <a:lvl1pPr marL="0" algn="l" defTabSz="1216945" rtl="0" eaLnBrk="1" latinLnBrk="0" hangingPunct="1">
        <a:defRPr sz="2396" kern="1200">
          <a:solidFill>
            <a:schemeClr val="tx1"/>
          </a:solidFill>
          <a:latin typeface="+mn-lt"/>
          <a:ea typeface="+mn-ea"/>
          <a:cs typeface="+mn-cs"/>
        </a:defRPr>
      </a:lvl1pPr>
      <a:lvl2pPr marL="608473" algn="l" defTabSz="1216945" rtl="0" eaLnBrk="1" latinLnBrk="0" hangingPunct="1">
        <a:defRPr sz="2396" kern="1200">
          <a:solidFill>
            <a:schemeClr val="tx1"/>
          </a:solidFill>
          <a:latin typeface="+mn-lt"/>
          <a:ea typeface="+mn-ea"/>
          <a:cs typeface="+mn-cs"/>
        </a:defRPr>
      </a:lvl2pPr>
      <a:lvl3pPr marL="1216945" algn="l" defTabSz="1216945" rtl="0" eaLnBrk="1" latinLnBrk="0" hangingPunct="1">
        <a:defRPr sz="2396" kern="1200">
          <a:solidFill>
            <a:schemeClr val="tx1"/>
          </a:solidFill>
          <a:latin typeface="+mn-lt"/>
          <a:ea typeface="+mn-ea"/>
          <a:cs typeface="+mn-cs"/>
        </a:defRPr>
      </a:lvl3pPr>
      <a:lvl4pPr marL="1825418" algn="l" defTabSz="1216945" rtl="0" eaLnBrk="1" latinLnBrk="0" hangingPunct="1">
        <a:defRPr sz="2396" kern="1200">
          <a:solidFill>
            <a:schemeClr val="tx1"/>
          </a:solidFill>
          <a:latin typeface="+mn-lt"/>
          <a:ea typeface="+mn-ea"/>
          <a:cs typeface="+mn-cs"/>
        </a:defRPr>
      </a:lvl4pPr>
      <a:lvl5pPr marL="2433891" algn="l" defTabSz="1216945" rtl="0" eaLnBrk="1" latinLnBrk="0" hangingPunct="1">
        <a:defRPr sz="2396" kern="1200">
          <a:solidFill>
            <a:schemeClr val="tx1"/>
          </a:solidFill>
          <a:latin typeface="+mn-lt"/>
          <a:ea typeface="+mn-ea"/>
          <a:cs typeface="+mn-cs"/>
        </a:defRPr>
      </a:lvl5pPr>
      <a:lvl6pPr marL="3042365" algn="l" defTabSz="1216945" rtl="0" eaLnBrk="1" latinLnBrk="0" hangingPunct="1">
        <a:defRPr sz="2396" kern="1200">
          <a:solidFill>
            <a:schemeClr val="tx1"/>
          </a:solidFill>
          <a:latin typeface="+mn-lt"/>
          <a:ea typeface="+mn-ea"/>
          <a:cs typeface="+mn-cs"/>
        </a:defRPr>
      </a:lvl6pPr>
      <a:lvl7pPr marL="3650837" algn="l" defTabSz="1216945" rtl="0" eaLnBrk="1" latinLnBrk="0" hangingPunct="1">
        <a:defRPr sz="2396" kern="1200">
          <a:solidFill>
            <a:schemeClr val="tx1"/>
          </a:solidFill>
          <a:latin typeface="+mn-lt"/>
          <a:ea typeface="+mn-ea"/>
          <a:cs typeface="+mn-cs"/>
        </a:defRPr>
      </a:lvl7pPr>
      <a:lvl8pPr marL="4259310" algn="l" defTabSz="1216945" rtl="0" eaLnBrk="1" latinLnBrk="0" hangingPunct="1">
        <a:defRPr sz="2396" kern="1200">
          <a:solidFill>
            <a:schemeClr val="tx1"/>
          </a:solidFill>
          <a:latin typeface="+mn-lt"/>
          <a:ea typeface="+mn-ea"/>
          <a:cs typeface="+mn-cs"/>
        </a:defRPr>
      </a:lvl8pPr>
      <a:lvl9pPr marL="4867782" algn="l" defTabSz="1216945" rtl="0" eaLnBrk="1" latinLnBrk="0" hangingPunct="1">
        <a:defRPr sz="239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png"/><Relationship Id="rId7"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9.png"/><Relationship Id="rId4" Type="http://schemas.openxmlformats.org/officeDocument/2006/relationships/image" Target="../media/image19.pn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png"/><Relationship Id="rId7"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3.png"/><Relationship Id="rId4" Type="http://schemas.openxmlformats.org/officeDocument/2006/relationships/image" Target="../media/image19.png"/><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png"/><Relationship Id="rId7"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9.png"/><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2.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28.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notesSlide" Target="../notesSlides/notesSlide11.xml"/><Relationship Id="rId16"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48.jpe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png"/><Relationship Id="rId4" Type="http://schemas.openxmlformats.org/officeDocument/2006/relationships/image" Target="../media/image4.png"/><Relationship Id="rId9" Type="http://schemas.openxmlformats.org/officeDocument/2006/relationships/image" Target="../media/image51.png"/><Relationship Id="rId1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9.jpe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50FFDF6-85EB-D747-B838-2D634BD49520}"/>
              </a:ext>
            </a:extLst>
          </p:cNvPr>
          <p:cNvSpPr txBox="1"/>
          <p:nvPr/>
        </p:nvSpPr>
        <p:spPr>
          <a:xfrm>
            <a:off x="1098943" y="2760385"/>
            <a:ext cx="9994113" cy="2549737"/>
          </a:xfrm>
          <a:prstGeom prst="rect">
            <a:avLst/>
          </a:prstGeom>
          <a:noFill/>
        </p:spPr>
        <p:txBody>
          <a:bodyPr>
            <a:spAutoFit/>
          </a:bodyPr>
          <a:lstStyle/>
          <a:p>
            <a:pPr defTabSz="1218072" eaLnBrk="0" fontAlgn="base" hangingPunct="0">
              <a:lnSpc>
                <a:spcPct val="80000"/>
              </a:lnSpc>
              <a:spcBef>
                <a:spcPct val="0"/>
              </a:spcBef>
              <a:spcAft>
                <a:spcPct val="0"/>
              </a:spcAft>
              <a:defRPr/>
            </a:pPr>
            <a:r>
              <a:rPr lang="en-US" sz="6600" dirty="0">
                <a:solidFill>
                  <a:srgbClr val="13632A"/>
                </a:solidFill>
                <a:latin typeface="Arial Black" panose="020B0A04020102020204" pitchFamily="34" charset="0"/>
                <a:ea typeface="MS PGothic" panose="020B0600070205080204" pitchFamily="34" charset="-128"/>
              </a:rPr>
              <a:t>Supply Chain Management</a:t>
            </a:r>
          </a:p>
          <a:p>
            <a:pPr defTabSz="1218072" eaLnBrk="0" fontAlgn="base" hangingPunct="0">
              <a:lnSpc>
                <a:spcPct val="80000"/>
              </a:lnSpc>
              <a:spcBef>
                <a:spcPct val="0"/>
              </a:spcBef>
              <a:spcAft>
                <a:spcPct val="0"/>
              </a:spcAft>
              <a:defRPr/>
            </a:pPr>
            <a:r>
              <a:rPr lang="en-US" sz="6600" dirty="0">
                <a:solidFill>
                  <a:srgbClr val="13632A"/>
                </a:solidFill>
                <a:latin typeface="Arial Black" panose="020B0A04020102020204" pitchFamily="34" charset="0"/>
                <a:ea typeface="MS PGothic" panose="020B0600070205080204" pitchFamily="34" charset="-128"/>
              </a:rPr>
              <a:t>in Kentucky</a:t>
            </a:r>
          </a:p>
        </p:txBody>
      </p:sp>
      <p:sp>
        <p:nvSpPr>
          <p:cNvPr id="17" name="Triangle 16">
            <a:extLst>
              <a:ext uri="{FF2B5EF4-FFF2-40B4-BE49-F238E27FC236}">
                <a16:creationId xmlns:a16="http://schemas.microsoft.com/office/drawing/2014/main" id="{41EC96AD-DDEC-D542-A8BB-1922F9848AD1}"/>
              </a:ext>
            </a:extLst>
          </p:cNvPr>
          <p:cNvSpPr/>
          <p:nvPr/>
        </p:nvSpPr>
        <p:spPr>
          <a:xfrm rot="11166718">
            <a:off x="5170238" y="-300338"/>
            <a:ext cx="4056355" cy="1128875"/>
          </a:xfrm>
          <a:prstGeom prst="triangle">
            <a:avLst>
              <a:gd name="adj" fmla="val 49991"/>
            </a:avLst>
          </a:prstGeom>
          <a:solidFill>
            <a:srgbClr val="0A702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072" eaLnBrk="0" fontAlgn="base" hangingPunct="0">
              <a:spcBef>
                <a:spcPct val="0"/>
              </a:spcBef>
              <a:spcAft>
                <a:spcPct val="0"/>
              </a:spcAft>
              <a:defRPr/>
            </a:pPr>
            <a:endParaRPr lang="en-US" sz="2398" dirty="0">
              <a:solidFill>
                <a:prstClr val="white"/>
              </a:solidFill>
              <a:latin typeface="Calibri"/>
            </a:endParaRPr>
          </a:p>
        </p:txBody>
      </p:sp>
      <p:sp>
        <p:nvSpPr>
          <p:cNvPr id="18" name="Triangle 17">
            <a:extLst>
              <a:ext uri="{FF2B5EF4-FFF2-40B4-BE49-F238E27FC236}">
                <a16:creationId xmlns:a16="http://schemas.microsoft.com/office/drawing/2014/main" id="{893C7F76-651C-1C43-BF73-73F1AD1FCDEC}"/>
              </a:ext>
            </a:extLst>
          </p:cNvPr>
          <p:cNvSpPr/>
          <p:nvPr/>
        </p:nvSpPr>
        <p:spPr>
          <a:xfrm rot="16464252">
            <a:off x="11317406" y="-1630111"/>
            <a:ext cx="2964865" cy="2642680"/>
          </a:xfrm>
          <a:prstGeom prst="triangle">
            <a:avLst>
              <a:gd name="adj" fmla="val 49604"/>
            </a:avLst>
          </a:prstGeom>
          <a:solidFill>
            <a:schemeClr val="accent3">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072" eaLnBrk="0" fontAlgn="base" hangingPunct="0">
              <a:spcBef>
                <a:spcPct val="0"/>
              </a:spcBef>
              <a:spcAft>
                <a:spcPct val="0"/>
              </a:spcAft>
              <a:defRPr/>
            </a:pPr>
            <a:endParaRPr lang="en-US" sz="2398" dirty="0">
              <a:solidFill>
                <a:prstClr val="white"/>
              </a:solidFill>
              <a:latin typeface="Calibri"/>
            </a:endParaRPr>
          </a:p>
        </p:txBody>
      </p:sp>
      <p:sp>
        <p:nvSpPr>
          <p:cNvPr id="6" name="Triangle 5">
            <a:extLst>
              <a:ext uri="{FF2B5EF4-FFF2-40B4-BE49-F238E27FC236}">
                <a16:creationId xmlns:a16="http://schemas.microsoft.com/office/drawing/2014/main" id="{01F8F5E0-5C43-C14D-9383-3701537B5245}"/>
              </a:ext>
            </a:extLst>
          </p:cNvPr>
          <p:cNvSpPr/>
          <p:nvPr/>
        </p:nvSpPr>
        <p:spPr>
          <a:xfrm rot="16622802">
            <a:off x="10035963" y="1573381"/>
            <a:ext cx="3700850" cy="3298687"/>
          </a:xfrm>
          <a:prstGeom prst="triangle">
            <a:avLst>
              <a:gd name="adj" fmla="val 49604"/>
            </a:avLst>
          </a:prstGeom>
          <a:solidFill>
            <a:schemeClr val="accent3">
              <a:lumMod val="60000"/>
              <a:lumOff val="40000"/>
              <a:alpha val="8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072" eaLnBrk="0" fontAlgn="base" hangingPunct="0">
              <a:spcBef>
                <a:spcPct val="0"/>
              </a:spcBef>
              <a:spcAft>
                <a:spcPct val="0"/>
              </a:spcAft>
              <a:defRPr/>
            </a:pPr>
            <a:endParaRPr lang="en-US" sz="2398" dirty="0">
              <a:solidFill>
                <a:prstClr val="white"/>
              </a:solidFill>
              <a:latin typeface="Calibri"/>
            </a:endParaRPr>
          </a:p>
        </p:txBody>
      </p:sp>
      <p:pic>
        <p:nvPicPr>
          <p:cNvPr id="13" name="Picture 12">
            <a:extLst>
              <a:ext uri="{FF2B5EF4-FFF2-40B4-BE49-F238E27FC236}">
                <a16:creationId xmlns:a16="http://schemas.microsoft.com/office/drawing/2014/main" id="{A1320E15-D676-CD43-9ED1-AD309DC758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347" t="-13213" r="4049" b="980"/>
          <a:stretch/>
        </p:blipFill>
        <p:spPr bwMode="auto">
          <a:xfrm>
            <a:off x="7116071" y="-1760367"/>
            <a:ext cx="7212758" cy="5145876"/>
          </a:xfrm>
          <a:prstGeom prst="diamond">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288" y="169935"/>
            <a:ext cx="3306680" cy="1285271"/>
          </a:xfrm>
          <a:prstGeom prst="rect">
            <a:avLst/>
          </a:prstGeom>
        </p:spPr>
      </p:pic>
      <p:sp>
        <p:nvSpPr>
          <p:cNvPr id="4" name="Rectangle 3"/>
          <p:cNvSpPr/>
          <p:nvPr/>
        </p:nvSpPr>
        <p:spPr>
          <a:xfrm>
            <a:off x="8935805" y="6160366"/>
            <a:ext cx="1691745" cy="523220"/>
          </a:xfrm>
          <a:prstGeom prst="rect">
            <a:avLst/>
          </a:prstGeom>
        </p:spPr>
        <p:txBody>
          <a:bodyPr wrap="none">
            <a:spAutoFit/>
          </a:bodyPr>
          <a:lstStyle/>
          <a:p>
            <a:pPr algn="ctr"/>
            <a:r>
              <a:rPr lang="en-US" sz="1400" dirty="0">
                <a:solidFill>
                  <a:schemeClr val="accent6">
                    <a:lumMod val="50000"/>
                  </a:schemeClr>
                </a:solidFill>
              </a:rPr>
              <a:t>KIED IS ACCREDITED </a:t>
            </a:r>
            <a:br>
              <a:rPr lang="en-US" sz="1400" dirty="0">
                <a:solidFill>
                  <a:schemeClr val="accent6">
                    <a:lumMod val="50000"/>
                  </a:schemeClr>
                </a:solidFill>
              </a:rPr>
            </a:br>
            <a:r>
              <a:rPr lang="en-US" sz="1400" dirty="0">
                <a:solidFill>
                  <a:schemeClr val="accent6">
                    <a:lumMod val="50000"/>
                  </a:schemeClr>
                </a:solidFill>
              </a:rPr>
              <a:t>BY THE IEDC</a:t>
            </a:r>
          </a:p>
        </p:txBody>
      </p:sp>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27550" y="6005945"/>
            <a:ext cx="1564450" cy="832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8700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28" y="-40741"/>
            <a:ext cx="12264428" cy="6898741"/>
          </a:xfrm>
          <a:prstGeom prst="rect">
            <a:avLst/>
          </a:prstGeom>
        </p:spPr>
      </p:pic>
      <p:sp>
        <p:nvSpPr>
          <p:cNvPr id="3" name="TextBox 2"/>
          <p:cNvSpPr txBox="1"/>
          <p:nvPr/>
        </p:nvSpPr>
        <p:spPr>
          <a:xfrm>
            <a:off x="-242860" y="122717"/>
            <a:ext cx="12415937" cy="707886"/>
          </a:xfrm>
          <a:prstGeom prst="rect">
            <a:avLst/>
          </a:prstGeom>
          <a:noFill/>
        </p:spPr>
        <p:txBody>
          <a:bodyPr wrap="square" rtlCol="0">
            <a:spAutoFit/>
          </a:bodyPr>
          <a:lstStyle/>
          <a:p>
            <a:pPr algn="ctr"/>
            <a:r>
              <a:rPr lang="en-US" sz="4000" b="1" dirty="0">
                <a:solidFill>
                  <a:srgbClr val="13632A"/>
                </a:solidFill>
              </a:rPr>
              <a:t>DEFINING SUPPLY CHAIN MANAGEMENT</a:t>
            </a:r>
          </a:p>
        </p:txBody>
      </p:sp>
      <p:sp>
        <p:nvSpPr>
          <p:cNvPr id="5" name="TextBox 4"/>
          <p:cNvSpPr txBox="1"/>
          <p:nvPr/>
        </p:nvSpPr>
        <p:spPr>
          <a:xfrm>
            <a:off x="262467" y="1722283"/>
            <a:ext cx="11338983" cy="4462760"/>
          </a:xfrm>
          <a:prstGeom prst="rect">
            <a:avLst/>
          </a:prstGeom>
          <a:noFill/>
        </p:spPr>
        <p:txBody>
          <a:bodyPr wrap="square" rtlCol="0">
            <a:spAutoFit/>
          </a:bodyPr>
          <a:lstStyle/>
          <a:p>
            <a:r>
              <a:rPr lang="en-US" sz="3200" dirty="0"/>
              <a:t>“Supply chain management encompasses the </a:t>
            </a:r>
            <a:r>
              <a:rPr lang="en-US" sz="3200" b="1" dirty="0"/>
              <a:t>planning</a:t>
            </a:r>
            <a:r>
              <a:rPr lang="en-US" sz="3200" dirty="0"/>
              <a:t> and </a:t>
            </a:r>
            <a:r>
              <a:rPr lang="en-US" sz="3200" b="1" dirty="0"/>
              <a:t>management</a:t>
            </a:r>
            <a:r>
              <a:rPr lang="en-US" sz="3200" dirty="0"/>
              <a:t> of all activities involved in sourcing and procurement, conversion, and all logistics management activities. Importantly, it also includes </a:t>
            </a:r>
            <a:r>
              <a:rPr lang="en-US" sz="3200" b="1" dirty="0"/>
              <a:t>coordination</a:t>
            </a:r>
            <a:r>
              <a:rPr lang="en-US" sz="3200" dirty="0"/>
              <a:t> and </a:t>
            </a:r>
            <a:r>
              <a:rPr lang="en-US" sz="3200" b="1" dirty="0"/>
              <a:t>collaboration</a:t>
            </a:r>
            <a:r>
              <a:rPr lang="en-US" sz="3200" dirty="0"/>
              <a:t> with channel partners, which can be </a:t>
            </a:r>
            <a:r>
              <a:rPr lang="en-US" sz="3200" b="1" dirty="0"/>
              <a:t>suppliers, intermediaries, third party service providers, and customers</a:t>
            </a:r>
            <a:r>
              <a:rPr lang="en-US" sz="3200" dirty="0"/>
              <a:t>. In essence, supply chain management </a:t>
            </a:r>
            <a:r>
              <a:rPr lang="en-US" sz="3200" b="1" dirty="0"/>
              <a:t>integrates supply and demand management within and across companies</a:t>
            </a:r>
            <a:r>
              <a:rPr lang="en-US" sz="3200" dirty="0"/>
              <a:t>.”</a:t>
            </a:r>
          </a:p>
          <a:p>
            <a:r>
              <a:rPr lang="en-US" sz="2800" dirty="0"/>
              <a:t>	-CSCMP (Council of Supply Chain Management Professionals)</a:t>
            </a:r>
          </a:p>
        </p:txBody>
      </p:sp>
      <p:sp>
        <p:nvSpPr>
          <p:cNvPr id="8" name="Rectangle 7"/>
          <p:cNvSpPr/>
          <p:nvPr/>
        </p:nvSpPr>
        <p:spPr>
          <a:xfrm>
            <a:off x="8935805" y="6160366"/>
            <a:ext cx="1691745" cy="523220"/>
          </a:xfrm>
          <a:prstGeom prst="rect">
            <a:avLst/>
          </a:prstGeom>
        </p:spPr>
        <p:txBody>
          <a:bodyPr wrap="none">
            <a:spAutoFit/>
          </a:bodyPr>
          <a:lstStyle/>
          <a:p>
            <a:pPr algn="ctr"/>
            <a:r>
              <a:rPr lang="en-US" sz="1400" dirty="0">
                <a:solidFill>
                  <a:schemeClr val="accent6">
                    <a:lumMod val="50000"/>
                  </a:schemeClr>
                </a:solidFill>
              </a:rPr>
              <a:t>KIED IS ACCREDITED </a:t>
            </a:r>
            <a:br>
              <a:rPr lang="en-US" sz="1400" dirty="0">
                <a:solidFill>
                  <a:schemeClr val="accent6">
                    <a:lumMod val="50000"/>
                  </a:schemeClr>
                </a:solidFill>
              </a:rPr>
            </a:br>
            <a:r>
              <a:rPr lang="en-US" sz="1400" dirty="0">
                <a:solidFill>
                  <a:schemeClr val="accent6">
                    <a:lumMod val="50000"/>
                  </a:schemeClr>
                </a:solidFill>
              </a:rPr>
              <a:t>BY THE IEDC</a:t>
            </a: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7550" y="6005945"/>
            <a:ext cx="1564450" cy="832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41493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928CDA33-8C13-423A-80AF-2841F0F53FD4}"/>
              </a:ext>
            </a:extLst>
          </p:cNvPr>
          <p:cNvGrpSpPr/>
          <p:nvPr/>
        </p:nvGrpSpPr>
        <p:grpSpPr>
          <a:xfrm>
            <a:off x="-72428" y="-40741"/>
            <a:ext cx="12264428" cy="6898741"/>
            <a:chOff x="-72428" y="-40741"/>
            <a:chExt cx="12264428" cy="6898741"/>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28" y="-40741"/>
              <a:ext cx="12264428" cy="6898741"/>
            </a:xfrm>
            <a:prstGeom prst="rect">
              <a:avLst/>
            </a:prstGeom>
          </p:spPr>
        </p:pic>
        <p:sp>
          <p:nvSpPr>
            <p:cNvPr id="8" name="Rectangle 7"/>
            <p:cNvSpPr/>
            <p:nvPr/>
          </p:nvSpPr>
          <p:spPr>
            <a:xfrm>
              <a:off x="8935805" y="6160366"/>
              <a:ext cx="1691745" cy="523220"/>
            </a:xfrm>
            <a:prstGeom prst="rect">
              <a:avLst/>
            </a:prstGeom>
          </p:spPr>
          <p:txBody>
            <a:bodyPr wrap="none">
              <a:spAutoFit/>
            </a:bodyPr>
            <a:lstStyle/>
            <a:p>
              <a:pPr algn="ctr"/>
              <a:r>
                <a:rPr lang="en-US" sz="1400" dirty="0">
                  <a:solidFill>
                    <a:schemeClr val="accent6">
                      <a:lumMod val="50000"/>
                    </a:schemeClr>
                  </a:solidFill>
                </a:rPr>
                <a:t>KIED IS ACCREDITED </a:t>
              </a:r>
              <a:br>
                <a:rPr lang="en-US" sz="1400" dirty="0">
                  <a:solidFill>
                    <a:schemeClr val="accent6">
                      <a:lumMod val="50000"/>
                    </a:schemeClr>
                  </a:solidFill>
                </a:rPr>
              </a:br>
              <a:r>
                <a:rPr lang="en-US" sz="1400" dirty="0">
                  <a:solidFill>
                    <a:schemeClr val="accent6">
                      <a:lumMod val="50000"/>
                    </a:schemeClr>
                  </a:solidFill>
                </a:rPr>
                <a:t>BY THE IEDC</a:t>
              </a: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7550" y="6005945"/>
              <a:ext cx="1564450" cy="832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TextBox 2"/>
          <p:cNvSpPr txBox="1"/>
          <p:nvPr/>
        </p:nvSpPr>
        <p:spPr>
          <a:xfrm>
            <a:off x="-242860" y="122717"/>
            <a:ext cx="12415937" cy="707886"/>
          </a:xfrm>
          <a:prstGeom prst="rect">
            <a:avLst/>
          </a:prstGeom>
          <a:noFill/>
        </p:spPr>
        <p:txBody>
          <a:bodyPr wrap="square" rtlCol="0">
            <a:spAutoFit/>
          </a:bodyPr>
          <a:lstStyle/>
          <a:p>
            <a:pPr algn="ctr"/>
            <a:r>
              <a:rPr lang="en-US" sz="4000" b="1" dirty="0">
                <a:solidFill>
                  <a:srgbClr val="13632A"/>
                </a:solidFill>
              </a:rPr>
              <a:t>SUPPLY CHAIN DEFINITIONS</a:t>
            </a:r>
          </a:p>
        </p:txBody>
      </p:sp>
      <p:sp>
        <p:nvSpPr>
          <p:cNvPr id="5" name="TextBox 4"/>
          <p:cNvSpPr txBox="1"/>
          <p:nvPr/>
        </p:nvSpPr>
        <p:spPr>
          <a:xfrm>
            <a:off x="262467" y="1235416"/>
            <a:ext cx="11641666" cy="3662541"/>
          </a:xfrm>
          <a:prstGeom prst="rect">
            <a:avLst/>
          </a:prstGeom>
          <a:noFill/>
        </p:spPr>
        <p:txBody>
          <a:bodyPr wrap="square" rtlCol="0">
            <a:spAutoFit/>
          </a:bodyPr>
          <a:lstStyle/>
          <a:p>
            <a:pPr marL="571500" indent="-571500">
              <a:buFont typeface="Arial" panose="020B0604020202020204" pitchFamily="34" charset="0"/>
              <a:buChar char="•"/>
            </a:pPr>
            <a:r>
              <a:rPr lang="en-US" sz="3600" dirty="0"/>
              <a:t>Critical Elements</a:t>
            </a:r>
          </a:p>
          <a:p>
            <a:pPr marL="1028700" lvl="1" indent="-571500">
              <a:buFont typeface="Arial" panose="020B0604020202020204" pitchFamily="34" charset="0"/>
              <a:buChar char="•"/>
            </a:pPr>
            <a:r>
              <a:rPr lang="en-US" sz="3200" dirty="0"/>
              <a:t>Product / Service</a:t>
            </a:r>
          </a:p>
          <a:p>
            <a:pPr marL="1028700" lvl="1" indent="-571500">
              <a:buFont typeface="Arial" panose="020B0604020202020204" pitchFamily="34" charset="0"/>
              <a:buChar char="•"/>
            </a:pPr>
            <a:r>
              <a:rPr lang="en-US" sz="3200" dirty="0"/>
              <a:t>Customer</a:t>
            </a:r>
          </a:p>
          <a:p>
            <a:pPr marL="1028700" lvl="1" indent="-571500">
              <a:buFont typeface="Arial" panose="020B0604020202020204" pitchFamily="34" charset="0"/>
              <a:buChar char="•"/>
            </a:pPr>
            <a:r>
              <a:rPr lang="en-US" sz="3200" dirty="0"/>
              <a:t>Relationships (Network)</a:t>
            </a:r>
          </a:p>
          <a:p>
            <a:pPr marL="1028700" lvl="1" indent="-571500">
              <a:buFont typeface="Arial" panose="020B0604020202020204" pitchFamily="34" charset="0"/>
              <a:buChar char="•"/>
            </a:pPr>
            <a:r>
              <a:rPr lang="en-US" sz="3200" dirty="0"/>
              <a:t>Information</a:t>
            </a:r>
          </a:p>
          <a:p>
            <a:pPr marL="1028700" lvl="1" indent="-571500">
              <a:buFont typeface="Arial" panose="020B0604020202020204" pitchFamily="34" charset="0"/>
              <a:buChar char="•"/>
            </a:pPr>
            <a:r>
              <a:rPr lang="en-US" sz="3200" dirty="0"/>
              <a:t>System</a:t>
            </a:r>
          </a:p>
          <a:p>
            <a:pPr marL="571500" indent="-571500">
              <a:buFont typeface="Arial" panose="020B0604020202020204" pitchFamily="34" charset="0"/>
              <a:buChar char="•"/>
            </a:pPr>
            <a:endParaRPr lang="en-US" sz="3600" dirty="0"/>
          </a:p>
        </p:txBody>
      </p:sp>
      <p:sp>
        <p:nvSpPr>
          <p:cNvPr id="16" name="Right Arrow 3">
            <a:extLst>
              <a:ext uri="{FF2B5EF4-FFF2-40B4-BE49-F238E27FC236}">
                <a16:creationId xmlns:a16="http://schemas.microsoft.com/office/drawing/2014/main" id="{1110D97F-1019-4B8A-B531-694641DB4DC1}"/>
              </a:ext>
            </a:extLst>
          </p:cNvPr>
          <p:cNvSpPr/>
          <p:nvPr/>
        </p:nvSpPr>
        <p:spPr>
          <a:xfrm>
            <a:off x="2250621" y="4969388"/>
            <a:ext cx="6923315"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4" descr="Image result for customer">
            <a:extLst>
              <a:ext uri="{FF2B5EF4-FFF2-40B4-BE49-F238E27FC236}">
                <a16:creationId xmlns:a16="http://schemas.microsoft.com/office/drawing/2014/main" id="{184A71DC-8927-4AAA-B97D-7946B0AD13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73937" y="4403330"/>
            <a:ext cx="1273629" cy="1273629"/>
          </a:xfrm>
          <a:prstGeom prst="rect">
            <a:avLst/>
          </a:prstGeom>
          <a:noFill/>
          <a:extLst>
            <a:ext uri="{909E8E84-426E-40DD-AFC4-6F175D3DCCD1}">
              <a14:hiddenFill xmlns:a14="http://schemas.microsoft.com/office/drawing/2010/main">
                <a:solidFill>
                  <a:srgbClr val="FFFFFF"/>
                </a:solidFill>
              </a14:hiddenFill>
            </a:ext>
          </a:extLst>
        </p:spPr>
      </p:pic>
      <p:sp>
        <p:nvSpPr>
          <p:cNvPr id="18" name="Right Arrow 15">
            <a:extLst>
              <a:ext uri="{FF2B5EF4-FFF2-40B4-BE49-F238E27FC236}">
                <a16:creationId xmlns:a16="http://schemas.microsoft.com/office/drawing/2014/main" id="{F4F6AA7F-83A4-49A4-8AB9-84F6C245135F}"/>
              </a:ext>
            </a:extLst>
          </p:cNvPr>
          <p:cNvSpPr/>
          <p:nvPr/>
        </p:nvSpPr>
        <p:spPr>
          <a:xfrm>
            <a:off x="2250622" y="5448359"/>
            <a:ext cx="6923314" cy="4572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19" name="Picture 14" descr="Image result for factory png">
            <a:extLst>
              <a:ext uri="{FF2B5EF4-FFF2-40B4-BE49-F238E27FC236}">
                <a16:creationId xmlns:a16="http://schemas.microsoft.com/office/drawing/2014/main" id="{CE0D30AD-D77E-42F6-87D5-A1248EC0D34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08093" y="4998218"/>
            <a:ext cx="766761" cy="76676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descr="Image result for factory png">
            <a:extLst>
              <a:ext uri="{FF2B5EF4-FFF2-40B4-BE49-F238E27FC236}">
                <a16:creationId xmlns:a16="http://schemas.microsoft.com/office/drawing/2014/main" id="{6A5AC79A-D44A-4742-AA4B-516A5721634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90950" y="5040144"/>
            <a:ext cx="761999" cy="76199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8" descr="Image result for warehouse icon png">
            <a:extLst>
              <a:ext uri="{FF2B5EF4-FFF2-40B4-BE49-F238E27FC236}">
                <a16:creationId xmlns:a16="http://schemas.microsoft.com/office/drawing/2014/main" id="{FA02F8E4-FAA8-43BF-ACE7-610E072DE1D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80954" y="4973613"/>
            <a:ext cx="914399" cy="91439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4" descr="Image result for store icon png">
            <a:extLst>
              <a:ext uri="{FF2B5EF4-FFF2-40B4-BE49-F238E27FC236}">
                <a16:creationId xmlns:a16="http://schemas.microsoft.com/office/drawing/2014/main" id="{A39D34EF-136C-43C4-9BA6-A2BF93FF4A0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69182" y="4954297"/>
            <a:ext cx="988119" cy="988119"/>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0F600007-9E47-4D9C-BCD4-BE9E221A367B}"/>
              </a:ext>
            </a:extLst>
          </p:cNvPr>
          <p:cNvGrpSpPr/>
          <p:nvPr/>
        </p:nvGrpSpPr>
        <p:grpSpPr>
          <a:xfrm>
            <a:off x="5041457" y="4875187"/>
            <a:ext cx="1012825" cy="1012825"/>
            <a:chOff x="3841307" y="5276054"/>
            <a:chExt cx="1012825" cy="1012825"/>
          </a:xfrm>
        </p:grpSpPr>
        <p:pic>
          <p:nvPicPr>
            <p:cNvPr id="24" name="Picture 14" descr="Image result for factory png">
              <a:extLst>
                <a:ext uri="{FF2B5EF4-FFF2-40B4-BE49-F238E27FC236}">
                  <a16:creationId xmlns:a16="http://schemas.microsoft.com/office/drawing/2014/main" id="{6CC2CAA1-B509-4FEA-9DCF-1480C01D024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41307" y="5276054"/>
              <a:ext cx="1012825" cy="101282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6" descr="Image result for apple logo png">
              <a:extLst>
                <a:ext uri="{FF2B5EF4-FFF2-40B4-BE49-F238E27FC236}">
                  <a16:creationId xmlns:a16="http://schemas.microsoft.com/office/drawing/2014/main" id="{188A66E9-EB2A-4116-B12A-245400884EC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01212" y="5441011"/>
              <a:ext cx="493014" cy="609600"/>
            </a:xfrm>
            <a:prstGeom prst="rect">
              <a:avLst/>
            </a:prstGeom>
            <a:noFill/>
            <a:extLst>
              <a:ext uri="{909E8E84-426E-40DD-AFC4-6F175D3DCCD1}">
                <a14:hiddenFill xmlns:a14="http://schemas.microsoft.com/office/drawing/2010/main">
                  <a:solidFill>
                    <a:srgbClr val="FFFFFF"/>
                  </a:solidFill>
                </a14:hiddenFill>
              </a:ext>
            </a:extLst>
          </p:spPr>
        </p:pic>
      </p:grpSp>
      <p:pic>
        <p:nvPicPr>
          <p:cNvPr id="26" name="Picture 28" descr="Image result for pallet icon png">
            <a:extLst>
              <a:ext uri="{FF2B5EF4-FFF2-40B4-BE49-F238E27FC236}">
                <a16:creationId xmlns:a16="http://schemas.microsoft.com/office/drawing/2014/main" id="{4C4F6743-51BB-452A-8117-61DAA523ADB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393985" y="4777519"/>
            <a:ext cx="856637" cy="8566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Image result for light bulb png">
            <a:extLst>
              <a:ext uri="{FF2B5EF4-FFF2-40B4-BE49-F238E27FC236}">
                <a16:creationId xmlns:a16="http://schemas.microsoft.com/office/drawing/2014/main" id="{EDBAA842-2D3A-45D1-8C5B-B2C1F4B8BF7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0766660">
            <a:off x="1345347" y="5197988"/>
            <a:ext cx="764442" cy="821597"/>
          </a:xfrm>
          <a:prstGeom prst="rect">
            <a:avLst/>
          </a:prstGeom>
          <a:noFill/>
          <a:extLst>
            <a:ext uri="{909E8E84-426E-40DD-AFC4-6F175D3DCCD1}">
              <a14:hiddenFill xmlns:a14="http://schemas.microsoft.com/office/drawing/2010/main">
                <a:solidFill>
                  <a:srgbClr val="FFFFFF"/>
                </a:solidFill>
              </a14:hiddenFill>
            </a:ext>
          </a:extLst>
        </p:spPr>
      </p:pic>
      <p:sp>
        <p:nvSpPr>
          <p:cNvPr id="28" name="Right Brace 27">
            <a:extLst>
              <a:ext uri="{FF2B5EF4-FFF2-40B4-BE49-F238E27FC236}">
                <a16:creationId xmlns:a16="http://schemas.microsoft.com/office/drawing/2014/main" id="{B61DE5F8-23E2-4A35-B7BF-C80EEB0D8A74}"/>
              </a:ext>
            </a:extLst>
          </p:cNvPr>
          <p:cNvSpPr/>
          <p:nvPr/>
        </p:nvSpPr>
        <p:spPr>
          <a:xfrm rot="5400000">
            <a:off x="5550868" y="1735277"/>
            <a:ext cx="487015" cy="8836027"/>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TextBox 28">
            <a:extLst>
              <a:ext uri="{FF2B5EF4-FFF2-40B4-BE49-F238E27FC236}">
                <a16:creationId xmlns:a16="http://schemas.microsoft.com/office/drawing/2014/main" id="{BA15955C-137D-4069-A6BB-0C9F672DCAF5}"/>
              </a:ext>
            </a:extLst>
          </p:cNvPr>
          <p:cNvSpPr txBox="1"/>
          <p:nvPr/>
        </p:nvSpPr>
        <p:spPr>
          <a:xfrm>
            <a:off x="3843361" y="6322039"/>
            <a:ext cx="3902030" cy="461665"/>
          </a:xfrm>
          <a:prstGeom prst="rect">
            <a:avLst/>
          </a:prstGeom>
          <a:noFill/>
        </p:spPr>
        <p:txBody>
          <a:bodyPr wrap="none" rtlCol="0">
            <a:spAutoFit/>
          </a:bodyPr>
          <a:lstStyle/>
          <a:p>
            <a:r>
              <a:rPr lang="en-US" sz="2400" dirty="0"/>
              <a:t>Supply Chain Management</a:t>
            </a:r>
          </a:p>
        </p:txBody>
      </p:sp>
      <p:pic>
        <p:nvPicPr>
          <p:cNvPr id="38" name="Picture 8" descr="Image result for iphone png">
            <a:extLst>
              <a:ext uri="{FF2B5EF4-FFF2-40B4-BE49-F238E27FC236}">
                <a16:creationId xmlns:a16="http://schemas.microsoft.com/office/drawing/2014/main" id="{DF3AE3BE-EEEE-40C2-8B45-1BE589F9548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745391" y="1148848"/>
            <a:ext cx="3249414" cy="3122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03567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
                                            <p:txEl>
                                              <p:pRg st="4" end="4"/>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
                                            <p:txEl>
                                              <p:pRg st="5" end="5"/>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8" grpId="0" animBg="1"/>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8ECDCF59-BDE3-40AF-AA1C-D306E3AC6ED9}"/>
              </a:ext>
            </a:extLst>
          </p:cNvPr>
          <p:cNvGrpSpPr/>
          <p:nvPr/>
        </p:nvGrpSpPr>
        <p:grpSpPr>
          <a:xfrm>
            <a:off x="-72428" y="-40741"/>
            <a:ext cx="12264428" cy="6898741"/>
            <a:chOff x="-72428" y="-40741"/>
            <a:chExt cx="12264428" cy="6898741"/>
          </a:xfrm>
        </p:grpSpPr>
        <p:pic>
          <p:nvPicPr>
            <p:cNvPr id="38" name="Picture 37">
              <a:extLst>
                <a:ext uri="{FF2B5EF4-FFF2-40B4-BE49-F238E27FC236}">
                  <a16:creationId xmlns:a16="http://schemas.microsoft.com/office/drawing/2014/main" id="{DFC63C91-BC3E-4A76-8D0E-028299687C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28" y="-40741"/>
              <a:ext cx="12264428" cy="6898741"/>
            </a:xfrm>
            <a:prstGeom prst="rect">
              <a:avLst/>
            </a:prstGeom>
          </p:spPr>
        </p:pic>
        <p:sp>
          <p:nvSpPr>
            <p:cNvPr id="39" name="Rectangle 38">
              <a:extLst>
                <a:ext uri="{FF2B5EF4-FFF2-40B4-BE49-F238E27FC236}">
                  <a16:creationId xmlns:a16="http://schemas.microsoft.com/office/drawing/2014/main" id="{51FC9FD2-86C9-4C3A-831D-E9496E409412}"/>
                </a:ext>
              </a:extLst>
            </p:cNvPr>
            <p:cNvSpPr/>
            <p:nvPr/>
          </p:nvSpPr>
          <p:spPr>
            <a:xfrm>
              <a:off x="8935805" y="6160366"/>
              <a:ext cx="1691745" cy="523220"/>
            </a:xfrm>
            <a:prstGeom prst="rect">
              <a:avLst/>
            </a:prstGeom>
          </p:spPr>
          <p:txBody>
            <a:bodyPr wrap="none">
              <a:spAutoFit/>
            </a:bodyPr>
            <a:lstStyle/>
            <a:p>
              <a:pPr algn="ctr"/>
              <a:r>
                <a:rPr lang="en-US" sz="1400" dirty="0">
                  <a:solidFill>
                    <a:schemeClr val="accent6">
                      <a:lumMod val="50000"/>
                    </a:schemeClr>
                  </a:solidFill>
                </a:rPr>
                <a:t>KIED IS ACCREDITED </a:t>
              </a:r>
              <a:br>
                <a:rPr lang="en-US" sz="1400" dirty="0">
                  <a:solidFill>
                    <a:schemeClr val="accent6">
                      <a:lumMod val="50000"/>
                    </a:schemeClr>
                  </a:solidFill>
                </a:rPr>
              </a:br>
              <a:r>
                <a:rPr lang="en-US" sz="1400" dirty="0">
                  <a:solidFill>
                    <a:schemeClr val="accent6">
                      <a:lumMod val="50000"/>
                    </a:schemeClr>
                  </a:solidFill>
                </a:rPr>
                <a:t>BY THE IEDC</a:t>
              </a:r>
            </a:p>
          </p:txBody>
        </p:sp>
        <p:pic>
          <p:nvPicPr>
            <p:cNvPr id="40" name="Picture 2">
              <a:extLst>
                <a:ext uri="{FF2B5EF4-FFF2-40B4-BE49-F238E27FC236}">
                  <a16:creationId xmlns:a16="http://schemas.microsoft.com/office/drawing/2014/main" id="{6C288DCA-79F4-4BB5-87A1-FCB3CCE15E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7550" y="6005945"/>
              <a:ext cx="1564450" cy="832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itle 1"/>
          <p:cNvSpPr>
            <a:spLocks noGrp="1"/>
          </p:cNvSpPr>
          <p:nvPr>
            <p:ph type="title"/>
          </p:nvPr>
        </p:nvSpPr>
        <p:spPr>
          <a:xfrm>
            <a:off x="609600" y="491940"/>
            <a:ext cx="10972800" cy="707886"/>
          </a:xfrm>
          <a:noFill/>
        </p:spPr>
        <p:txBody>
          <a:bodyPr wrap="square" rtlCol="0">
            <a:spAutoFit/>
          </a:bodyPr>
          <a:lstStyle/>
          <a:p>
            <a:pPr defTabSz="914400" eaLnBrk="1" hangingPunct="1"/>
            <a:r>
              <a:rPr lang="en-US" sz="4000" b="1" dirty="0">
                <a:solidFill>
                  <a:srgbClr val="13632A"/>
                </a:solidFill>
                <a:latin typeface="+mn-lt"/>
                <a:ea typeface="+mn-ea"/>
                <a:cs typeface="+mn-cs"/>
              </a:rPr>
              <a:t>SAMPLE NETWORKS</a:t>
            </a:r>
          </a:p>
        </p:txBody>
      </p:sp>
      <p:pic>
        <p:nvPicPr>
          <p:cNvPr id="5" name="Picture 4" descr="Image result for custom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0201" y="3352801"/>
            <a:ext cx="1273629" cy="12736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4" descr="Image result for factory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45876" y="2936964"/>
            <a:ext cx="619248" cy="61924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4" descr="Image result for store icon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920" y="3495555"/>
            <a:ext cx="988119" cy="9881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Image result for factory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57401" y="2925977"/>
            <a:ext cx="766761" cy="766761"/>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p:cNvSpPr>
            <a:spLocks noGrp="1"/>
          </p:cNvSpPr>
          <p:nvPr>
            <p:ph idx="1"/>
          </p:nvPr>
        </p:nvSpPr>
        <p:spPr>
          <a:xfrm>
            <a:off x="1981200" y="1600201"/>
            <a:ext cx="7467600" cy="1052496"/>
          </a:xfrm>
        </p:spPr>
        <p:txBody>
          <a:bodyPr/>
          <a:lstStyle/>
          <a:p>
            <a:r>
              <a:rPr lang="en-US" sz="3600" dirty="0"/>
              <a:t>What type of firm has this type of network?</a:t>
            </a:r>
          </a:p>
          <a:p>
            <a:endParaRPr lang="en-US" dirty="0"/>
          </a:p>
        </p:txBody>
      </p:sp>
      <p:pic>
        <p:nvPicPr>
          <p:cNvPr id="12" name="Picture 14" descr="Image result for factory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45876" y="3323862"/>
            <a:ext cx="619248" cy="61924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Image result for factory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73090" y="3781060"/>
            <a:ext cx="619248" cy="61924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8" descr="Image result for warehouse icon 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98301" y="5064336"/>
            <a:ext cx="914399" cy="91439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8" descr="Image result for warehouse icon 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82338" y="3692738"/>
            <a:ext cx="914399" cy="9143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Image result for warehouse icon 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26589" y="2652697"/>
            <a:ext cx="914399" cy="91439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Image result for factory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24162" y="5001985"/>
            <a:ext cx="766761" cy="76676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 descr="Image result for factory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29976" y="5064336"/>
            <a:ext cx="766761" cy="76676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Image result for warehouse icon 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48001" y="3854802"/>
            <a:ext cx="914399" cy="91439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descr="Image result for factory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95161" y="4035916"/>
            <a:ext cx="766761" cy="766761"/>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Connector 22"/>
          <p:cNvCxnSpPr/>
          <p:nvPr/>
        </p:nvCxnSpPr>
        <p:spPr>
          <a:xfrm>
            <a:off x="8911678" y="4090684"/>
            <a:ext cx="537122"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4" name="Straight Connector 23"/>
          <p:cNvCxnSpPr>
            <a:endCxn id="21" idx="1"/>
          </p:cNvCxnSpPr>
          <p:nvPr/>
        </p:nvCxnSpPr>
        <p:spPr>
          <a:xfrm>
            <a:off x="6705600" y="3352801"/>
            <a:ext cx="910678" cy="683115"/>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6" name="Straight Connector 25"/>
          <p:cNvCxnSpPr>
            <a:endCxn id="21" idx="1"/>
          </p:cNvCxnSpPr>
          <p:nvPr/>
        </p:nvCxnSpPr>
        <p:spPr>
          <a:xfrm flipV="1">
            <a:off x="6549478" y="4035916"/>
            <a:ext cx="1066800" cy="207169"/>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18" idx="3"/>
          </p:cNvCxnSpPr>
          <p:nvPr/>
        </p:nvCxnSpPr>
        <p:spPr>
          <a:xfrm flipV="1">
            <a:off x="6596736" y="4090684"/>
            <a:ext cx="1019542" cy="1357032"/>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4859788" y="3256890"/>
            <a:ext cx="1066800" cy="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12" idx="3"/>
          </p:cNvCxnSpPr>
          <p:nvPr/>
        </p:nvCxnSpPr>
        <p:spPr>
          <a:xfrm flipV="1">
            <a:off x="4965124" y="3256890"/>
            <a:ext cx="961464" cy="376597"/>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13" idx="3"/>
            <a:endCxn id="15" idx="1"/>
          </p:cNvCxnSpPr>
          <p:nvPr/>
        </p:nvCxnSpPr>
        <p:spPr>
          <a:xfrm>
            <a:off x="4992339" y="4090685"/>
            <a:ext cx="689999" cy="59253"/>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19" idx="3"/>
            <a:endCxn id="13" idx="1"/>
          </p:cNvCxnSpPr>
          <p:nvPr/>
        </p:nvCxnSpPr>
        <p:spPr>
          <a:xfrm flipV="1">
            <a:off x="3962400" y="4090685"/>
            <a:ext cx="410691" cy="221317"/>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19" idx="3"/>
            <a:endCxn id="12" idx="1"/>
          </p:cNvCxnSpPr>
          <p:nvPr/>
        </p:nvCxnSpPr>
        <p:spPr>
          <a:xfrm flipV="1">
            <a:off x="3962400" y="3633487"/>
            <a:ext cx="383477" cy="678515"/>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17" idx="3"/>
            <a:endCxn id="14" idx="1"/>
          </p:cNvCxnSpPr>
          <p:nvPr/>
        </p:nvCxnSpPr>
        <p:spPr>
          <a:xfrm>
            <a:off x="3590922" y="5385365"/>
            <a:ext cx="607378" cy="13617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14" idx="3"/>
            <a:endCxn id="18" idx="1"/>
          </p:cNvCxnSpPr>
          <p:nvPr/>
        </p:nvCxnSpPr>
        <p:spPr>
          <a:xfrm flipV="1">
            <a:off x="5112699" y="5447717"/>
            <a:ext cx="717276" cy="73819"/>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10" idx="3"/>
            <a:endCxn id="7" idx="1"/>
          </p:cNvCxnSpPr>
          <p:nvPr/>
        </p:nvCxnSpPr>
        <p:spPr>
          <a:xfrm flipV="1">
            <a:off x="2824162" y="3246589"/>
            <a:ext cx="1521715" cy="62769"/>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2" name="Straight Connector 61"/>
          <p:cNvCxnSpPr>
            <a:stCxn id="20" idx="3"/>
            <a:endCxn id="17" idx="0"/>
          </p:cNvCxnSpPr>
          <p:nvPr/>
        </p:nvCxnSpPr>
        <p:spPr>
          <a:xfrm>
            <a:off x="2561922" y="4419296"/>
            <a:ext cx="645621" cy="582688"/>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5" name="Straight Connector 64"/>
          <p:cNvCxnSpPr>
            <a:stCxn id="20" idx="3"/>
            <a:endCxn id="19" idx="1"/>
          </p:cNvCxnSpPr>
          <p:nvPr/>
        </p:nvCxnSpPr>
        <p:spPr>
          <a:xfrm flipV="1">
            <a:off x="2561922" y="4312002"/>
            <a:ext cx="486079" cy="107295"/>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7" name="Straight Connector 76"/>
          <p:cNvCxnSpPr>
            <a:stCxn id="10" idx="3"/>
            <a:endCxn id="12" idx="1"/>
          </p:cNvCxnSpPr>
          <p:nvPr/>
        </p:nvCxnSpPr>
        <p:spPr>
          <a:xfrm>
            <a:off x="2824162" y="3309358"/>
            <a:ext cx="1521715" cy="324129"/>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80" name="Rectangle 79"/>
          <p:cNvSpPr/>
          <p:nvPr/>
        </p:nvSpPr>
        <p:spPr>
          <a:xfrm>
            <a:off x="7775844" y="3411343"/>
            <a:ext cx="988119" cy="1215086"/>
          </a:xfrm>
          <a:prstGeom prst="rect">
            <a:avLst/>
          </a:prstGeom>
          <a:noFill/>
          <a:ln>
            <a:solidFill>
              <a:schemeClr val="accent2">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Rectangle 20"/>
          <p:cNvSpPr/>
          <p:nvPr/>
        </p:nvSpPr>
        <p:spPr>
          <a:xfrm>
            <a:off x="7616278" y="3323862"/>
            <a:ext cx="1295400" cy="1424106"/>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400" b="1" dirty="0">
                <a:solidFill>
                  <a:sysClr val="windowText" lastClr="000000"/>
                </a:solidFill>
              </a:rPr>
              <a:t>?</a:t>
            </a:r>
          </a:p>
        </p:txBody>
      </p:sp>
      <p:pic>
        <p:nvPicPr>
          <p:cNvPr id="10242" name="Picture 2" descr="Image result for kroger logo 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93190" y="4873834"/>
            <a:ext cx="1541576" cy="129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366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3041D3F2-54A0-421E-8DE2-05C8CBA87341}"/>
              </a:ext>
            </a:extLst>
          </p:cNvPr>
          <p:cNvGrpSpPr/>
          <p:nvPr/>
        </p:nvGrpSpPr>
        <p:grpSpPr>
          <a:xfrm>
            <a:off x="-72428" y="-40741"/>
            <a:ext cx="12264428" cy="6898741"/>
            <a:chOff x="-72428" y="-40741"/>
            <a:chExt cx="12264428" cy="6898741"/>
          </a:xfrm>
        </p:grpSpPr>
        <p:pic>
          <p:nvPicPr>
            <p:cNvPr id="41" name="Picture 40">
              <a:extLst>
                <a:ext uri="{FF2B5EF4-FFF2-40B4-BE49-F238E27FC236}">
                  <a16:creationId xmlns:a16="http://schemas.microsoft.com/office/drawing/2014/main" id="{251A08D4-8FE2-4FA6-A91F-5C459EE6FD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28" y="-40741"/>
              <a:ext cx="12264428" cy="6898741"/>
            </a:xfrm>
            <a:prstGeom prst="rect">
              <a:avLst/>
            </a:prstGeom>
          </p:spPr>
        </p:pic>
        <p:sp>
          <p:nvSpPr>
            <p:cNvPr id="42" name="Rectangle 41">
              <a:extLst>
                <a:ext uri="{FF2B5EF4-FFF2-40B4-BE49-F238E27FC236}">
                  <a16:creationId xmlns:a16="http://schemas.microsoft.com/office/drawing/2014/main" id="{2FBDFF85-A549-4601-9CBD-80360A24C698}"/>
                </a:ext>
              </a:extLst>
            </p:cNvPr>
            <p:cNvSpPr/>
            <p:nvPr/>
          </p:nvSpPr>
          <p:spPr>
            <a:xfrm>
              <a:off x="8935805" y="6160366"/>
              <a:ext cx="1691745" cy="523220"/>
            </a:xfrm>
            <a:prstGeom prst="rect">
              <a:avLst/>
            </a:prstGeom>
          </p:spPr>
          <p:txBody>
            <a:bodyPr wrap="none">
              <a:spAutoFit/>
            </a:bodyPr>
            <a:lstStyle/>
            <a:p>
              <a:pPr algn="ctr"/>
              <a:r>
                <a:rPr lang="en-US" sz="1400" dirty="0">
                  <a:solidFill>
                    <a:schemeClr val="accent6">
                      <a:lumMod val="50000"/>
                    </a:schemeClr>
                  </a:solidFill>
                </a:rPr>
                <a:t>KIED IS ACCREDITED </a:t>
              </a:r>
              <a:br>
                <a:rPr lang="en-US" sz="1400" dirty="0">
                  <a:solidFill>
                    <a:schemeClr val="accent6">
                      <a:lumMod val="50000"/>
                    </a:schemeClr>
                  </a:solidFill>
                </a:rPr>
              </a:br>
              <a:r>
                <a:rPr lang="en-US" sz="1400" dirty="0">
                  <a:solidFill>
                    <a:schemeClr val="accent6">
                      <a:lumMod val="50000"/>
                    </a:schemeClr>
                  </a:solidFill>
                </a:rPr>
                <a:t>BY THE IEDC</a:t>
              </a:r>
            </a:p>
          </p:txBody>
        </p:sp>
        <p:pic>
          <p:nvPicPr>
            <p:cNvPr id="43" name="Picture 2">
              <a:extLst>
                <a:ext uri="{FF2B5EF4-FFF2-40B4-BE49-F238E27FC236}">
                  <a16:creationId xmlns:a16="http://schemas.microsoft.com/office/drawing/2014/main" id="{6B3A4A9D-C6A7-4512-A921-AFF6671ADC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7550" y="6005945"/>
              <a:ext cx="1564450" cy="832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itle 1"/>
          <p:cNvSpPr>
            <a:spLocks noGrp="1"/>
          </p:cNvSpPr>
          <p:nvPr>
            <p:ph type="title"/>
          </p:nvPr>
        </p:nvSpPr>
        <p:spPr>
          <a:xfrm>
            <a:off x="609600" y="491940"/>
            <a:ext cx="10972800" cy="70788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spAutoFit/>
          </a:bodyPr>
          <a:lstStyle/>
          <a:p>
            <a:pPr defTabSz="914400" eaLnBrk="1" hangingPunct="1"/>
            <a:r>
              <a:rPr lang="en-US" sz="4000" b="1" dirty="0">
                <a:solidFill>
                  <a:srgbClr val="13632A"/>
                </a:solidFill>
                <a:latin typeface="+mn-lt"/>
                <a:ea typeface="+mn-ea"/>
                <a:cs typeface="+mn-cs"/>
              </a:rPr>
              <a:t>SAMPLE NETWORKS</a:t>
            </a:r>
          </a:p>
        </p:txBody>
      </p:sp>
      <p:pic>
        <p:nvPicPr>
          <p:cNvPr id="5" name="Picture 4" descr="Image result for custom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0201" y="3352801"/>
            <a:ext cx="1273629" cy="127362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4" descr="Image result for store icon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5668" y="2951128"/>
            <a:ext cx="988119" cy="9881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Image result for factory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57401" y="2925977"/>
            <a:ext cx="766761" cy="766761"/>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p:cNvSpPr>
            <a:spLocks noGrp="1"/>
          </p:cNvSpPr>
          <p:nvPr>
            <p:ph idx="1"/>
          </p:nvPr>
        </p:nvSpPr>
        <p:spPr>
          <a:xfrm>
            <a:off x="1981200" y="1600201"/>
            <a:ext cx="7467600" cy="1052496"/>
          </a:xfrm>
        </p:spPr>
        <p:txBody>
          <a:bodyPr/>
          <a:lstStyle/>
          <a:p>
            <a:r>
              <a:rPr lang="en-US" sz="3600" dirty="0"/>
              <a:t>What type of firm has this type of network?</a:t>
            </a:r>
          </a:p>
          <a:p>
            <a:endParaRPr lang="en-US" dirty="0"/>
          </a:p>
        </p:txBody>
      </p:sp>
      <p:pic>
        <p:nvPicPr>
          <p:cNvPr id="12" name="Picture 14" descr="Image result for factory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07588" y="2968075"/>
            <a:ext cx="619248" cy="61924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Image result for factory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11572" y="4244305"/>
            <a:ext cx="619248" cy="61924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8" descr="Image result for warehouse icon 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63997" y="5144182"/>
            <a:ext cx="914399" cy="91439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8" descr="Image result for warehouse icon 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77002" y="4569640"/>
            <a:ext cx="914399" cy="9143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Image result for warehouse icon 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77002" y="3298994"/>
            <a:ext cx="914399" cy="91439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Image result for factory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63386" y="5280934"/>
            <a:ext cx="766761" cy="76676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 descr="Image result for factory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55180" y="3958644"/>
            <a:ext cx="841956" cy="84195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descr="Image result for factory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5161" y="4035916"/>
            <a:ext cx="766761" cy="766761"/>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Connector 22"/>
          <p:cNvCxnSpPr>
            <a:stCxn id="38" idx="3"/>
            <a:endCxn id="5" idx="1"/>
          </p:cNvCxnSpPr>
          <p:nvPr/>
        </p:nvCxnSpPr>
        <p:spPr>
          <a:xfrm flipV="1">
            <a:off x="8762240" y="3989616"/>
            <a:ext cx="457960" cy="447555"/>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18" idx="3"/>
            <a:endCxn id="16" idx="1"/>
          </p:cNvCxnSpPr>
          <p:nvPr/>
        </p:nvCxnSpPr>
        <p:spPr>
          <a:xfrm flipV="1">
            <a:off x="5997137" y="3756194"/>
            <a:ext cx="479865" cy="623429"/>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17" idx="3"/>
            <a:endCxn id="14" idx="1"/>
          </p:cNvCxnSpPr>
          <p:nvPr/>
        </p:nvCxnSpPr>
        <p:spPr>
          <a:xfrm flipV="1">
            <a:off x="3230146" y="5601382"/>
            <a:ext cx="333850" cy="62933"/>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2" name="Straight Connector 61"/>
          <p:cNvCxnSpPr>
            <a:stCxn id="20" idx="3"/>
            <a:endCxn id="17" idx="0"/>
          </p:cNvCxnSpPr>
          <p:nvPr/>
        </p:nvCxnSpPr>
        <p:spPr>
          <a:xfrm>
            <a:off x="2561922" y="4419297"/>
            <a:ext cx="284845" cy="861637"/>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5" name="Straight Connector 64"/>
          <p:cNvCxnSpPr>
            <a:stCxn id="20" idx="3"/>
            <a:endCxn id="13" idx="1"/>
          </p:cNvCxnSpPr>
          <p:nvPr/>
        </p:nvCxnSpPr>
        <p:spPr>
          <a:xfrm>
            <a:off x="2561922" y="4419297"/>
            <a:ext cx="1149651" cy="134633"/>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7" name="Straight Connector 76"/>
          <p:cNvCxnSpPr>
            <a:stCxn id="10" idx="3"/>
            <a:endCxn id="12" idx="1"/>
          </p:cNvCxnSpPr>
          <p:nvPr/>
        </p:nvCxnSpPr>
        <p:spPr>
          <a:xfrm flipV="1">
            <a:off x="2824162" y="3277699"/>
            <a:ext cx="483427" cy="3165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80" name="Rectangle 79"/>
          <p:cNvSpPr/>
          <p:nvPr/>
        </p:nvSpPr>
        <p:spPr>
          <a:xfrm>
            <a:off x="5107882" y="3811753"/>
            <a:ext cx="988119" cy="1215086"/>
          </a:xfrm>
          <a:prstGeom prst="rect">
            <a:avLst/>
          </a:prstGeom>
          <a:noFill/>
          <a:ln>
            <a:solidFill>
              <a:schemeClr val="accent2">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8" name="Picture 24" descr="Image result for store icon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74122" y="3943111"/>
            <a:ext cx="988119" cy="98811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4" descr="Image result for store icon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74122" y="5001985"/>
            <a:ext cx="988119" cy="988119"/>
          </a:xfrm>
          <a:prstGeom prst="rect">
            <a:avLst/>
          </a:prstGeom>
          <a:noFill/>
          <a:extLst>
            <a:ext uri="{909E8E84-426E-40DD-AFC4-6F175D3DCCD1}">
              <a14:hiddenFill xmlns:a14="http://schemas.microsoft.com/office/drawing/2010/main">
                <a:solidFill>
                  <a:srgbClr val="FFFFFF"/>
                </a:solidFill>
              </a14:hiddenFill>
            </a:ext>
          </a:extLst>
        </p:spPr>
      </p:pic>
      <p:cxnSp>
        <p:nvCxnSpPr>
          <p:cNvPr id="40" name="Straight Connector 39"/>
          <p:cNvCxnSpPr>
            <a:stCxn id="39" idx="3"/>
            <a:endCxn id="5" idx="1"/>
          </p:cNvCxnSpPr>
          <p:nvPr/>
        </p:nvCxnSpPr>
        <p:spPr>
          <a:xfrm flipV="1">
            <a:off x="8762240" y="3989616"/>
            <a:ext cx="457960" cy="1506429"/>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9" idx="3"/>
            <a:endCxn id="5" idx="1"/>
          </p:cNvCxnSpPr>
          <p:nvPr/>
        </p:nvCxnSpPr>
        <p:spPr>
          <a:xfrm>
            <a:off x="8733786" y="3445187"/>
            <a:ext cx="486414" cy="544428"/>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18" idx="3"/>
            <a:endCxn id="15" idx="1"/>
          </p:cNvCxnSpPr>
          <p:nvPr/>
        </p:nvCxnSpPr>
        <p:spPr>
          <a:xfrm>
            <a:off x="5997137" y="4379623"/>
            <a:ext cx="479865" cy="647217"/>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0" name="Straight Connector 69"/>
          <p:cNvCxnSpPr>
            <a:stCxn id="16" idx="3"/>
            <a:endCxn id="9" idx="1"/>
          </p:cNvCxnSpPr>
          <p:nvPr/>
        </p:nvCxnSpPr>
        <p:spPr>
          <a:xfrm flipV="1">
            <a:off x="7391401" y="3445187"/>
            <a:ext cx="354267" cy="31100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3" name="Straight Connector 72"/>
          <p:cNvCxnSpPr>
            <a:stCxn id="15" idx="3"/>
            <a:endCxn id="38" idx="1"/>
          </p:cNvCxnSpPr>
          <p:nvPr/>
        </p:nvCxnSpPr>
        <p:spPr>
          <a:xfrm flipV="1">
            <a:off x="7391401" y="4437171"/>
            <a:ext cx="382721" cy="589669"/>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6" name="Straight Connector 75"/>
          <p:cNvCxnSpPr>
            <a:stCxn id="15" idx="3"/>
            <a:endCxn id="39" idx="1"/>
          </p:cNvCxnSpPr>
          <p:nvPr/>
        </p:nvCxnSpPr>
        <p:spPr>
          <a:xfrm>
            <a:off x="7391401" y="5026840"/>
            <a:ext cx="382721" cy="469205"/>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84" name="Picture 14" descr="Image result for factory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15557" y="3339396"/>
            <a:ext cx="619248" cy="619248"/>
          </a:xfrm>
          <a:prstGeom prst="rect">
            <a:avLst/>
          </a:prstGeom>
          <a:noFill/>
          <a:extLst>
            <a:ext uri="{909E8E84-426E-40DD-AFC4-6F175D3DCCD1}">
              <a14:hiddenFill xmlns:a14="http://schemas.microsoft.com/office/drawing/2010/main">
                <a:solidFill>
                  <a:srgbClr val="FFFFFF"/>
                </a:solidFill>
              </a14:hiddenFill>
            </a:ext>
          </a:extLst>
        </p:spPr>
      </p:pic>
      <p:cxnSp>
        <p:nvCxnSpPr>
          <p:cNvPr id="85" name="Straight Connector 84"/>
          <p:cNvCxnSpPr>
            <a:stCxn id="12" idx="3"/>
            <a:endCxn id="84" idx="1"/>
          </p:cNvCxnSpPr>
          <p:nvPr/>
        </p:nvCxnSpPr>
        <p:spPr>
          <a:xfrm>
            <a:off x="3926837" y="3277700"/>
            <a:ext cx="188721" cy="37132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89" name="Straight Connector 88"/>
          <p:cNvCxnSpPr>
            <a:stCxn id="84" idx="3"/>
            <a:endCxn id="18" idx="1"/>
          </p:cNvCxnSpPr>
          <p:nvPr/>
        </p:nvCxnSpPr>
        <p:spPr>
          <a:xfrm>
            <a:off x="4734806" y="3649020"/>
            <a:ext cx="420375" cy="730602"/>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8" name="Straight Connector 97"/>
          <p:cNvCxnSpPr>
            <a:stCxn id="13" idx="3"/>
            <a:endCxn id="18" idx="1"/>
          </p:cNvCxnSpPr>
          <p:nvPr/>
        </p:nvCxnSpPr>
        <p:spPr>
          <a:xfrm flipV="1">
            <a:off x="4330820" y="4379623"/>
            <a:ext cx="824360" cy="174307"/>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02" name="Straight Connector 101"/>
          <p:cNvCxnSpPr>
            <a:stCxn id="14" idx="3"/>
            <a:endCxn id="18" idx="1"/>
          </p:cNvCxnSpPr>
          <p:nvPr/>
        </p:nvCxnSpPr>
        <p:spPr>
          <a:xfrm flipV="1">
            <a:off x="4478396" y="4379623"/>
            <a:ext cx="676785" cy="1221759"/>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4954240" y="3707243"/>
            <a:ext cx="1295400" cy="1424106"/>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400" b="1" dirty="0">
                <a:solidFill>
                  <a:sysClr val="windowText" lastClr="000000"/>
                </a:solidFill>
              </a:rPr>
              <a:t>?</a:t>
            </a:r>
          </a:p>
        </p:txBody>
      </p:sp>
      <p:pic>
        <p:nvPicPr>
          <p:cNvPr id="9218" name="Picture 2" descr="Image result for toyota logo 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16788" y="5280933"/>
            <a:ext cx="1500225" cy="1065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777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27442D17-AA05-4BAB-8C5E-AF8BEB0FAFD3}"/>
              </a:ext>
            </a:extLst>
          </p:cNvPr>
          <p:cNvGrpSpPr/>
          <p:nvPr/>
        </p:nvGrpSpPr>
        <p:grpSpPr>
          <a:xfrm>
            <a:off x="-72428" y="-40741"/>
            <a:ext cx="12264428" cy="6898741"/>
            <a:chOff x="-72428" y="-40741"/>
            <a:chExt cx="12264428" cy="6898741"/>
          </a:xfrm>
        </p:grpSpPr>
        <p:pic>
          <p:nvPicPr>
            <p:cNvPr id="26" name="Picture 25">
              <a:extLst>
                <a:ext uri="{FF2B5EF4-FFF2-40B4-BE49-F238E27FC236}">
                  <a16:creationId xmlns:a16="http://schemas.microsoft.com/office/drawing/2014/main" id="{E0ED1E55-7E99-4192-BC8D-7E95C5C173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28" y="-40741"/>
              <a:ext cx="12264428" cy="6898741"/>
            </a:xfrm>
            <a:prstGeom prst="rect">
              <a:avLst/>
            </a:prstGeom>
          </p:spPr>
        </p:pic>
        <p:sp>
          <p:nvSpPr>
            <p:cNvPr id="27" name="Rectangle 26">
              <a:extLst>
                <a:ext uri="{FF2B5EF4-FFF2-40B4-BE49-F238E27FC236}">
                  <a16:creationId xmlns:a16="http://schemas.microsoft.com/office/drawing/2014/main" id="{13D8DA90-37EF-4692-90E2-8AFCC76D3C23}"/>
                </a:ext>
              </a:extLst>
            </p:cNvPr>
            <p:cNvSpPr/>
            <p:nvPr/>
          </p:nvSpPr>
          <p:spPr>
            <a:xfrm>
              <a:off x="8935805" y="6160366"/>
              <a:ext cx="1691745" cy="523220"/>
            </a:xfrm>
            <a:prstGeom prst="rect">
              <a:avLst/>
            </a:prstGeom>
          </p:spPr>
          <p:txBody>
            <a:bodyPr wrap="none">
              <a:spAutoFit/>
            </a:bodyPr>
            <a:lstStyle/>
            <a:p>
              <a:pPr algn="ctr"/>
              <a:r>
                <a:rPr lang="en-US" sz="1400" dirty="0">
                  <a:solidFill>
                    <a:schemeClr val="accent6">
                      <a:lumMod val="50000"/>
                    </a:schemeClr>
                  </a:solidFill>
                </a:rPr>
                <a:t>KIED IS ACCREDITED </a:t>
              </a:r>
              <a:br>
                <a:rPr lang="en-US" sz="1400" dirty="0">
                  <a:solidFill>
                    <a:schemeClr val="accent6">
                      <a:lumMod val="50000"/>
                    </a:schemeClr>
                  </a:solidFill>
                </a:rPr>
              </a:br>
              <a:r>
                <a:rPr lang="en-US" sz="1400" dirty="0">
                  <a:solidFill>
                    <a:schemeClr val="accent6">
                      <a:lumMod val="50000"/>
                    </a:schemeClr>
                  </a:solidFill>
                </a:rPr>
                <a:t>BY THE IEDC</a:t>
              </a:r>
            </a:p>
          </p:txBody>
        </p:sp>
        <p:pic>
          <p:nvPicPr>
            <p:cNvPr id="28" name="Picture 2">
              <a:extLst>
                <a:ext uri="{FF2B5EF4-FFF2-40B4-BE49-F238E27FC236}">
                  <a16:creationId xmlns:a16="http://schemas.microsoft.com/office/drawing/2014/main" id="{D1FF672B-BF6C-4F44-B880-628F4E5490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7550" y="6005945"/>
              <a:ext cx="1564450" cy="832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 name="Picture 4" descr="Image result for custom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0201" y="3352801"/>
            <a:ext cx="1273629" cy="127362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4" descr="Image result for store icon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5668" y="2951128"/>
            <a:ext cx="988119" cy="988119"/>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p:cNvSpPr>
            <a:spLocks noGrp="1"/>
          </p:cNvSpPr>
          <p:nvPr>
            <p:ph idx="1"/>
          </p:nvPr>
        </p:nvSpPr>
        <p:spPr>
          <a:xfrm>
            <a:off x="1981200" y="1600201"/>
            <a:ext cx="7467600" cy="1052496"/>
          </a:xfrm>
        </p:spPr>
        <p:txBody>
          <a:bodyPr/>
          <a:lstStyle/>
          <a:p>
            <a:r>
              <a:rPr lang="en-US" sz="3600" dirty="0"/>
              <a:t>What type of firm has this type of network?</a:t>
            </a:r>
          </a:p>
          <a:p>
            <a:endParaRPr lang="en-US" dirty="0"/>
          </a:p>
        </p:txBody>
      </p:sp>
      <p:pic>
        <p:nvPicPr>
          <p:cNvPr id="13" name="Picture 14" descr="Image result for factory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00973" y="3018875"/>
            <a:ext cx="1038989" cy="103898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8" descr="Image result for warehouse icon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17871" y="3979971"/>
            <a:ext cx="914399" cy="9143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Image result for warehouse icon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53201" y="3174353"/>
            <a:ext cx="914399" cy="91439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descr="Image result for factory 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13738" y="3631553"/>
            <a:ext cx="895027" cy="895027"/>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Connector 22"/>
          <p:cNvCxnSpPr>
            <a:stCxn id="38" idx="3"/>
            <a:endCxn id="5" idx="1"/>
          </p:cNvCxnSpPr>
          <p:nvPr/>
        </p:nvCxnSpPr>
        <p:spPr>
          <a:xfrm flipV="1">
            <a:off x="8762240" y="3989616"/>
            <a:ext cx="457960" cy="447555"/>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5" name="Straight Connector 64"/>
          <p:cNvCxnSpPr>
            <a:stCxn id="20" idx="3"/>
            <a:endCxn id="13" idx="1"/>
          </p:cNvCxnSpPr>
          <p:nvPr/>
        </p:nvCxnSpPr>
        <p:spPr>
          <a:xfrm flipV="1">
            <a:off x="3008764" y="3538370"/>
            <a:ext cx="1492208" cy="540697"/>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80" name="Rectangle 79"/>
          <p:cNvSpPr/>
          <p:nvPr/>
        </p:nvSpPr>
        <p:spPr>
          <a:xfrm>
            <a:off x="2067191" y="3527743"/>
            <a:ext cx="988119" cy="1215086"/>
          </a:xfrm>
          <a:prstGeom prst="rect">
            <a:avLst/>
          </a:prstGeom>
          <a:noFill/>
          <a:ln>
            <a:solidFill>
              <a:schemeClr val="accent2">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8" name="Picture 24" descr="Image result for store icon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74122" y="3943111"/>
            <a:ext cx="988119" cy="98811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4" descr="Image result for store icon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73540" y="5550473"/>
            <a:ext cx="988119" cy="988119"/>
          </a:xfrm>
          <a:prstGeom prst="rect">
            <a:avLst/>
          </a:prstGeom>
          <a:noFill/>
          <a:extLst>
            <a:ext uri="{909E8E84-426E-40DD-AFC4-6F175D3DCCD1}">
              <a14:hiddenFill xmlns:a14="http://schemas.microsoft.com/office/drawing/2010/main">
                <a:solidFill>
                  <a:srgbClr val="FFFFFF"/>
                </a:solidFill>
              </a14:hiddenFill>
            </a:ext>
          </a:extLst>
        </p:spPr>
      </p:pic>
      <p:cxnSp>
        <p:nvCxnSpPr>
          <p:cNvPr id="40" name="Straight Connector 39"/>
          <p:cNvCxnSpPr>
            <a:stCxn id="39" idx="3"/>
            <a:endCxn id="5" idx="1"/>
          </p:cNvCxnSpPr>
          <p:nvPr/>
        </p:nvCxnSpPr>
        <p:spPr>
          <a:xfrm flipV="1">
            <a:off x="7961658" y="3989616"/>
            <a:ext cx="1258542" cy="2054917"/>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9" idx="3"/>
            <a:endCxn id="5" idx="1"/>
          </p:cNvCxnSpPr>
          <p:nvPr/>
        </p:nvCxnSpPr>
        <p:spPr>
          <a:xfrm>
            <a:off x="8733786" y="3445187"/>
            <a:ext cx="486414" cy="544428"/>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0" name="Straight Connector 69"/>
          <p:cNvCxnSpPr>
            <a:stCxn id="16" idx="3"/>
            <a:endCxn id="9" idx="1"/>
          </p:cNvCxnSpPr>
          <p:nvPr/>
        </p:nvCxnSpPr>
        <p:spPr>
          <a:xfrm flipV="1">
            <a:off x="7467599" y="3445188"/>
            <a:ext cx="278068" cy="186365"/>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8" name="Straight Connector 97"/>
          <p:cNvCxnSpPr>
            <a:stCxn id="13" idx="3"/>
            <a:endCxn id="16" idx="1"/>
          </p:cNvCxnSpPr>
          <p:nvPr/>
        </p:nvCxnSpPr>
        <p:spPr>
          <a:xfrm>
            <a:off x="5539962" y="3538370"/>
            <a:ext cx="1013239" cy="93183"/>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02" name="Straight Connector 101"/>
          <p:cNvCxnSpPr>
            <a:stCxn id="14" idx="3"/>
          </p:cNvCxnSpPr>
          <p:nvPr/>
        </p:nvCxnSpPr>
        <p:spPr>
          <a:xfrm flipV="1">
            <a:off x="5632269" y="3764132"/>
            <a:ext cx="938348" cy="673038"/>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8" name="Straight Connector 67"/>
          <p:cNvCxnSpPr>
            <a:stCxn id="20" idx="3"/>
            <a:endCxn id="39" idx="1"/>
          </p:cNvCxnSpPr>
          <p:nvPr/>
        </p:nvCxnSpPr>
        <p:spPr>
          <a:xfrm>
            <a:off x="3008765" y="4079066"/>
            <a:ext cx="3964775" cy="196546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86" name="Straight Connector 85"/>
          <p:cNvCxnSpPr>
            <a:stCxn id="80" idx="3"/>
            <a:endCxn id="14" idx="1"/>
          </p:cNvCxnSpPr>
          <p:nvPr/>
        </p:nvCxnSpPr>
        <p:spPr>
          <a:xfrm>
            <a:off x="3055310" y="4135286"/>
            <a:ext cx="1662561" cy="301884"/>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87" name="Straight Connector 86"/>
          <p:cNvCxnSpPr>
            <a:stCxn id="14" idx="3"/>
            <a:endCxn id="38" idx="1"/>
          </p:cNvCxnSpPr>
          <p:nvPr/>
        </p:nvCxnSpPr>
        <p:spPr>
          <a:xfrm>
            <a:off x="5632269" y="4437170"/>
            <a:ext cx="2141852"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1913549" y="3423233"/>
            <a:ext cx="1295400" cy="1424106"/>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400" b="1" dirty="0">
                <a:solidFill>
                  <a:sysClr val="windowText" lastClr="000000"/>
                </a:solidFill>
              </a:rPr>
              <a:t>?</a:t>
            </a:r>
          </a:p>
        </p:txBody>
      </p:sp>
      <p:pic>
        <p:nvPicPr>
          <p:cNvPr id="8194" name="Picture 2" descr="Image result for forrest gump shrimp boat"/>
          <p:cNvPicPr>
            <a:picLocks noChangeAspect="1" noChangeArrowheads="1"/>
          </p:cNvPicPr>
          <p:nvPr/>
        </p:nvPicPr>
        <p:blipFill rotWithShape="1">
          <a:blip r:embed="rId9">
            <a:extLst>
              <a:ext uri="{28A0092B-C50C-407E-A947-70E740481C1C}">
                <a14:useLocalDpi xmlns:a14="http://schemas.microsoft.com/office/drawing/2010/main" val="0"/>
              </a:ext>
            </a:extLst>
          </a:blip>
          <a:srcRect l="28932"/>
          <a:stretch/>
        </p:blipFill>
        <p:spPr bwMode="auto">
          <a:xfrm>
            <a:off x="1747678" y="4720058"/>
            <a:ext cx="3272788" cy="1951038"/>
          </a:xfrm>
          <a:prstGeom prst="rect">
            <a:avLst/>
          </a:prstGeom>
          <a:noFill/>
          <a:extLst>
            <a:ext uri="{909E8E84-426E-40DD-AFC4-6F175D3DCCD1}">
              <a14:hiddenFill xmlns:a14="http://schemas.microsoft.com/office/drawing/2010/main">
                <a:solidFill>
                  <a:srgbClr val="FFFFFF"/>
                </a:solidFill>
              </a14:hiddenFill>
            </a:ext>
          </a:extLst>
        </p:spPr>
      </p:pic>
      <p:sp>
        <p:nvSpPr>
          <p:cNvPr id="30" name="Title 1">
            <a:extLst>
              <a:ext uri="{FF2B5EF4-FFF2-40B4-BE49-F238E27FC236}">
                <a16:creationId xmlns:a16="http://schemas.microsoft.com/office/drawing/2014/main" id="{69F0CFC0-39B9-4FA8-B7F1-D2ECECAD1A72}"/>
              </a:ext>
            </a:extLst>
          </p:cNvPr>
          <p:cNvSpPr txBox="1">
            <a:spLocks/>
          </p:cNvSpPr>
          <p:nvPr/>
        </p:nvSpPr>
        <p:spPr bwMode="auto">
          <a:xfrm>
            <a:off x="609600" y="491940"/>
            <a:ext cx="10972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spAutoFit/>
          </a:bodyPr>
          <a:lstStyle>
            <a:lvl1pPr algn="ctr" defTabSz="609036" rtl="0" eaLnBrk="0" fontAlgn="base" hangingPunct="0">
              <a:spcBef>
                <a:spcPct val="0"/>
              </a:spcBef>
              <a:spcAft>
                <a:spcPct val="0"/>
              </a:spcAft>
              <a:defRPr sz="5861" kern="1200">
                <a:solidFill>
                  <a:schemeClr val="tx1"/>
                </a:solidFill>
                <a:latin typeface="Lato Regular"/>
                <a:ea typeface="ＭＳ Ｐゴシック" charset="0"/>
                <a:cs typeface="ＭＳ Ｐゴシック" charset="0"/>
              </a:defRPr>
            </a:lvl1pPr>
            <a:lvl2pPr algn="ctr" defTabSz="609036" rtl="0" eaLnBrk="0" fontAlgn="base" hangingPunct="0">
              <a:spcBef>
                <a:spcPct val="0"/>
              </a:spcBef>
              <a:spcAft>
                <a:spcPct val="0"/>
              </a:spcAft>
              <a:defRPr sz="5861">
                <a:solidFill>
                  <a:schemeClr val="tx1"/>
                </a:solidFill>
                <a:latin typeface="Lato Regular" charset="0"/>
                <a:ea typeface="ＭＳ Ｐゴシック" charset="0"/>
                <a:cs typeface="ＭＳ Ｐゴシック" charset="0"/>
              </a:defRPr>
            </a:lvl2pPr>
            <a:lvl3pPr algn="ctr" defTabSz="609036" rtl="0" eaLnBrk="0" fontAlgn="base" hangingPunct="0">
              <a:spcBef>
                <a:spcPct val="0"/>
              </a:spcBef>
              <a:spcAft>
                <a:spcPct val="0"/>
              </a:spcAft>
              <a:defRPr sz="5861">
                <a:solidFill>
                  <a:schemeClr val="tx1"/>
                </a:solidFill>
                <a:latin typeface="Lato Regular" charset="0"/>
                <a:ea typeface="ＭＳ Ｐゴシック" charset="0"/>
                <a:cs typeface="ＭＳ Ｐゴシック" charset="0"/>
              </a:defRPr>
            </a:lvl3pPr>
            <a:lvl4pPr algn="ctr" defTabSz="609036" rtl="0" eaLnBrk="0" fontAlgn="base" hangingPunct="0">
              <a:spcBef>
                <a:spcPct val="0"/>
              </a:spcBef>
              <a:spcAft>
                <a:spcPct val="0"/>
              </a:spcAft>
              <a:defRPr sz="5861">
                <a:solidFill>
                  <a:schemeClr val="tx1"/>
                </a:solidFill>
                <a:latin typeface="Lato Regular" charset="0"/>
                <a:ea typeface="ＭＳ Ｐゴシック" charset="0"/>
                <a:cs typeface="ＭＳ Ｐゴシック" charset="0"/>
              </a:defRPr>
            </a:lvl4pPr>
            <a:lvl5pPr algn="ctr" defTabSz="609036" rtl="0" eaLnBrk="0" fontAlgn="base" hangingPunct="0">
              <a:spcBef>
                <a:spcPct val="0"/>
              </a:spcBef>
              <a:spcAft>
                <a:spcPct val="0"/>
              </a:spcAft>
              <a:defRPr sz="5861">
                <a:solidFill>
                  <a:schemeClr val="tx1"/>
                </a:solidFill>
                <a:latin typeface="Lato Regular" charset="0"/>
                <a:ea typeface="ＭＳ Ｐゴシック" charset="0"/>
                <a:cs typeface="ＭＳ Ｐゴシック" charset="0"/>
              </a:defRPr>
            </a:lvl5pPr>
            <a:lvl6pPr marL="609036" algn="ctr" defTabSz="609036" rtl="0" fontAlgn="base">
              <a:spcBef>
                <a:spcPct val="0"/>
              </a:spcBef>
              <a:spcAft>
                <a:spcPct val="0"/>
              </a:spcAft>
              <a:defRPr sz="5861">
                <a:solidFill>
                  <a:schemeClr val="tx1"/>
                </a:solidFill>
                <a:latin typeface="Lato Regular" charset="0"/>
                <a:ea typeface="ＭＳ Ｐゴシック" charset="0"/>
                <a:cs typeface="ＭＳ Ｐゴシック" charset="0"/>
              </a:defRPr>
            </a:lvl6pPr>
            <a:lvl7pPr marL="1218072" algn="ctr" defTabSz="609036" rtl="0" fontAlgn="base">
              <a:spcBef>
                <a:spcPct val="0"/>
              </a:spcBef>
              <a:spcAft>
                <a:spcPct val="0"/>
              </a:spcAft>
              <a:defRPr sz="5861">
                <a:solidFill>
                  <a:schemeClr val="tx1"/>
                </a:solidFill>
                <a:latin typeface="Lato Regular" charset="0"/>
                <a:ea typeface="ＭＳ Ｐゴシック" charset="0"/>
                <a:cs typeface="ＭＳ Ｐゴシック" charset="0"/>
              </a:defRPr>
            </a:lvl7pPr>
            <a:lvl8pPr marL="1827108" algn="ctr" defTabSz="609036" rtl="0" fontAlgn="base">
              <a:spcBef>
                <a:spcPct val="0"/>
              </a:spcBef>
              <a:spcAft>
                <a:spcPct val="0"/>
              </a:spcAft>
              <a:defRPr sz="5861">
                <a:solidFill>
                  <a:schemeClr val="tx1"/>
                </a:solidFill>
                <a:latin typeface="Lato Regular" charset="0"/>
                <a:ea typeface="ＭＳ Ｐゴシック" charset="0"/>
                <a:cs typeface="ＭＳ Ｐゴシック" charset="0"/>
              </a:defRPr>
            </a:lvl8pPr>
            <a:lvl9pPr marL="2436144" algn="ctr" defTabSz="609036" rtl="0" fontAlgn="base">
              <a:spcBef>
                <a:spcPct val="0"/>
              </a:spcBef>
              <a:spcAft>
                <a:spcPct val="0"/>
              </a:spcAft>
              <a:defRPr sz="5861">
                <a:solidFill>
                  <a:schemeClr val="tx1"/>
                </a:solidFill>
                <a:latin typeface="Lato Regular" charset="0"/>
                <a:ea typeface="ＭＳ Ｐゴシック" charset="0"/>
                <a:cs typeface="ＭＳ Ｐゴシック" charset="0"/>
              </a:defRPr>
            </a:lvl9pPr>
          </a:lstStyle>
          <a:p>
            <a:pPr defTabSz="914400" eaLnBrk="1" hangingPunct="1"/>
            <a:r>
              <a:rPr lang="en-US" sz="4000" b="1">
                <a:solidFill>
                  <a:srgbClr val="13632A"/>
                </a:solidFill>
                <a:latin typeface="+mn-lt"/>
                <a:ea typeface="+mn-ea"/>
                <a:cs typeface="+mn-cs"/>
              </a:rPr>
              <a:t>SAMPLE NETWORKS</a:t>
            </a:r>
            <a:endParaRPr lang="en-US" sz="4000" b="1" dirty="0">
              <a:solidFill>
                <a:srgbClr val="13632A"/>
              </a:solidFill>
              <a:latin typeface="+mn-lt"/>
              <a:ea typeface="+mn-ea"/>
              <a:cs typeface="+mn-cs"/>
            </a:endParaRPr>
          </a:p>
        </p:txBody>
      </p:sp>
    </p:spTree>
    <p:extLst>
      <p:ext uri="{BB962C8B-B14F-4D97-AF65-F5344CB8AC3E}">
        <p14:creationId xmlns:p14="http://schemas.microsoft.com/office/powerpoint/2010/main" val="281476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EC5285B-FA60-44CD-A3AE-7569B2A5F2FC}"/>
              </a:ext>
            </a:extLst>
          </p:cNvPr>
          <p:cNvGrpSpPr/>
          <p:nvPr/>
        </p:nvGrpSpPr>
        <p:grpSpPr>
          <a:xfrm>
            <a:off x="-72428" y="-40741"/>
            <a:ext cx="12264428" cy="6898741"/>
            <a:chOff x="-72428" y="-40741"/>
            <a:chExt cx="12264428" cy="6898741"/>
          </a:xfrm>
        </p:grpSpPr>
        <p:pic>
          <p:nvPicPr>
            <p:cNvPr id="9" name="Picture 8">
              <a:extLst>
                <a:ext uri="{FF2B5EF4-FFF2-40B4-BE49-F238E27FC236}">
                  <a16:creationId xmlns:a16="http://schemas.microsoft.com/office/drawing/2014/main" id="{5D0A96FA-35D7-43EF-8D65-3855434189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28" y="-40741"/>
              <a:ext cx="12264428" cy="6898741"/>
            </a:xfrm>
            <a:prstGeom prst="rect">
              <a:avLst/>
            </a:prstGeom>
          </p:spPr>
        </p:pic>
        <p:sp>
          <p:nvSpPr>
            <p:cNvPr id="10" name="Rectangle 9">
              <a:extLst>
                <a:ext uri="{FF2B5EF4-FFF2-40B4-BE49-F238E27FC236}">
                  <a16:creationId xmlns:a16="http://schemas.microsoft.com/office/drawing/2014/main" id="{8C01B337-D078-4FAA-93C3-6C75937F98C5}"/>
                </a:ext>
              </a:extLst>
            </p:cNvPr>
            <p:cNvSpPr/>
            <p:nvPr/>
          </p:nvSpPr>
          <p:spPr>
            <a:xfrm>
              <a:off x="8935805" y="6160366"/>
              <a:ext cx="1691745" cy="523220"/>
            </a:xfrm>
            <a:prstGeom prst="rect">
              <a:avLst/>
            </a:prstGeom>
          </p:spPr>
          <p:txBody>
            <a:bodyPr wrap="none">
              <a:spAutoFit/>
            </a:bodyPr>
            <a:lstStyle/>
            <a:p>
              <a:pPr algn="ctr"/>
              <a:r>
                <a:rPr lang="en-US" sz="1400" dirty="0">
                  <a:solidFill>
                    <a:schemeClr val="accent6">
                      <a:lumMod val="50000"/>
                    </a:schemeClr>
                  </a:solidFill>
                </a:rPr>
                <a:t>KIED IS ACCREDITED </a:t>
              </a:r>
              <a:br>
                <a:rPr lang="en-US" sz="1400" dirty="0">
                  <a:solidFill>
                    <a:schemeClr val="accent6">
                      <a:lumMod val="50000"/>
                    </a:schemeClr>
                  </a:solidFill>
                </a:rPr>
              </a:br>
              <a:r>
                <a:rPr lang="en-US" sz="1400" dirty="0">
                  <a:solidFill>
                    <a:schemeClr val="accent6">
                      <a:lumMod val="50000"/>
                    </a:schemeClr>
                  </a:solidFill>
                </a:rPr>
                <a:t>BY THE IEDC</a:t>
              </a:r>
            </a:p>
          </p:txBody>
        </p:sp>
        <p:pic>
          <p:nvPicPr>
            <p:cNvPr id="11" name="Picture 2">
              <a:extLst>
                <a:ext uri="{FF2B5EF4-FFF2-40B4-BE49-F238E27FC236}">
                  <a16:creationId xmlns:a16="http://schemas.microsoft.com/office/drawing/2014/main" id="{BB4CC2D8-514F-4D7D-B0B0-87FD3A959B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7550" y="6005945"/>
              <a:ext cx="1564450" cy="832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itle 1"/>
          <p:cNvSpPr>
            <a:spLocks noGrp="1"/>
          </p:cNvSpPr>
          <p:nvPr>
            <p:ph type="title"/>
          </p:nvPr>
        </p:nvSpPr>
        <p:spPr>
          <a:xfrm>
            <a:off x="1981200" y="274638"/>
            <a:ext cx="8458200" cy="1143000"/>
          </a:xfrm>
        </p:spPr>
        <p:txBody>
          <a:bodyPr>
            <a:noAutofit/>
          </a:bodyPr>
          <a:lstStyle/>
          <a:p>
            <a:pPr defTabSz="914400" eaLnBrk="1" hangingPunct="1"/>
            <a:r>
              <a:rPr lang="en-US" sz="4000" b="1" dirty="0">
                <a:solidFill>
                  <a:srgbClr val="13632A"/>
                </a:solidFill>
                <a:latin typeface="+mn-lt"/>
                <a:ea typeface="+mn-ea"/>
                <a:cs typeface="+mn-cs"/>
              </a:rPr>
              <a:t>SYSTEMS THINKING IN SUPPLY CHAIN</a:t>
            </a:r>
          </a:p>
        </p:txBody>
      </p:sp>
      <p:sp>
        <p:nvSpPr>
          <p:cNvPr id="3" name="Content Placeholder 2"/>
          <p:cNvSpPr>
            <a:spLocks noGrp="1"/>
          </p:cNvSpPr>
          <p:nvPr>
            <p:ph idx="1"/>
          </p:nvPr>
        </p:nvSpPr>
        <p:spPr>
          <a:xfrm>
            <a:off x="1981200" y="1943098"/>
            <a:ext cx="4724400" cy="3962400"/>
          </a:xfrm>
        </p:spPr>
        <p:txBody>
          <a:bodyPr/>
          <a:lstStyle/>
          <a:p>
            <a:r>
              <a:rPr lang="en-US" sz="3200" dirty="0"/>
              <a:t>What is a system?</a:t>
            </a:r>
          </a:p>
          <a:p>
            <a:r>
              <a:rPr lang="en-US" sz="3200" dirty="0"/>
              <a:t>External systems</a:t>
            </a:r>
          </a:p>
          <a:p>
            <a:r>
              <a:rPr lang="en-US" sz="3200" dirty="0"/>
              <a:t>Internal systems</a:t>
            </a:r>
          </a:p>
          <a:p>
            <a:r>
              <a:rPr lang="en-US" sz="3200" dirty="0"/>
              <a:t>Strategy (30k foot view)</a:t>
            </a:r>
            <a:endParaRPr lang="en-US" sz="4000" dirty="0"/>
          </a:p>
        </p:txBody>
      </p:sp>
      <p:sp>
        <p:nvSpPr>
          <p:cNvPr id="4" name="TextBox 3"/>
          <p:cNvSpPr txBox="1"/>
          <p:nvPr/>
        </p:nvSpPr>
        <p:spPr>
          <a:xfrm>
            <a:off x="1992085" y="5715001"/>
            <a:ext cx="8001000" cy="830997"/>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400" dirty="0"/>
              <a:t>“A bad system will beat a good person every time.”</a:t>
            </a:r>
          </a:p>
          <a:p>
            <a:r>
              <a:rPr lang="en-US" sz="2400" dirty="0"/>
              <a:t>		-W. Edwards Deming</a:t>
            </a:r>
          </a:p>
        </p:txBody>
      </p:sp>
      <p:sp>
        <p:nvSpPr>
          <p:cNvPr id="8" name="AutoShape 8" descr="Image result for gears icon pn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8" name="Picture 10" descr="Image result for gears icon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1" y="1371600"/>
            <a:ext cx="4125685" cy="4125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39005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66B0213-C978-4376-90BA-15B5E84292BB}"/>
              </a:ext>
            </a:extLst>
          </p:cNvPr>
          <p:cNvGrpSpPr/>
          <p:nvPr/>
        </p:nvGrpSpPr>
        <p:grpSpPr>
          <a:xfrm>
            <a:off x="-72428" y="-40741"/>
            <a:ext cx="12264428" cy="6898741"/>
            <a:chOff x="-72428" y="-40741"/>
            <a:chExt cx="12264428" cy="6898741"/>
          </a:xfrm>
        </p:grpSpPr>
        <p:pic>
          <p:nvPicPr>
            <p:cNvPr id="9" name="Picture 8">
              <a:extLst>
                <a:ext uri="{FF2B5EF4-FFF2-40B4-BE49-F238E27FC236}">
                  <a16:creationId xmlns:a16="http://schemas.microsoft.com/office/drawing/2014/main" id="{C20D75C1-ED30-41D4-9756-75F870F273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28" y="-40741"/>
              <a:ext cx="12264428" cy="6898741"/>
            </a:xfrm>
            <a:prstGeom prst="rect">
              <a:avLst/>
            </a:prstGeom>
          </p:spPr>
        </p:pic>
        <p:sp>
          <p:nvSpPr>
            <p:cNvPr id="10" name="Rectangle 9">
              <a:extLst>
                <a:ext uri="{FF2B5EF4-FFF2-40B4-BE49-F238E27FC236}">
                  <a16:creationId xmlns:a16="http://schemas.microsoft.com/office/drawing/2014/main" id="{B8E832DC-889F-4ADB-8C1D-96F71E8E45BE}"/>
                </a:ext>
              </a:extLst>
            </p:cNvPr>
            <p:cNvSpPr/>
            <p:nvPr/>
          </p:nvSpPr>
          <p:spPr>
            <a:xfrm>
              <a:off x="8935805" y="6160366"/>
              <a:ext cx="1691745" cy="523220"/>
            </a:xfrm>
            <a:prstGeom prst="rect">
              <a:avLst/>
            </a:prstGeom>
          </p:spPr>
          <p:txBody>
            <a:bodyPr wrap="none">
              <a:spAutoFit/>
            </a:bodyPr>
            <a:lstStyle/>
            <a:p>
              <a:pPr algn="ctr"/>
              <a:r>
                <a:rPr lang="en-US" sz="1400" dirty="0">
                  <a:solidFill>
                    <a:schemeClr val="accent6">
                      <a:lumMod val="50000"/>
                    </a:schemeClr>
                  </a:solidFill>
                </a:rPr>
                <a:t>KIED IS ACCREDITED </a:t>
              </a:r>
              <a:br>
                <a:rPr lang="en-US" sz="1400" dirty="0">
                  <a:solidFill>
                    <a:schemeClr val="accent6">
                      <a:lumMod val="50000"/>
                    </a:schemeClr>
                  </a:solidFill>
                </a:rPr>
              </a:br>
              <a:r>
                <a:rPr lang="en-US" sz="1400" dirty="0">
                  <a:solidFill>
                    <a:schemeClr val="accent6">
                      <a:lumMod val="50000"/>
                    </a:schemeClr>
                  </a:solidFill>
                </a:rPr>
                <a:t>BY THE IEDC</a:t>
              </a:r>
            </a:p>
          </p:txBody>
        </p:sp>
        <p:pic>
          <p:nvPicPr>
            <p:cNvPr id="11" name="Picture 2">
              <a:extLst>
                <a:ext uri="{FF2B5EF4-FFF2-40B4-BE49-F238E27FC236}">
                  <a16:creationId xmlns:a16="http://schemas.microsoft.com/office/drawing/2014/main" id="{95D3E2AB-B4C0-4C55-AA4B-604979B797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27550" y="6005945"/>
              <a:ext cx="1564450" cy="832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Content Placeholder 2"/>
          <p:cNvSpPr>
            <a:spLocks noGrp="1"/>
          </p:cNvSpPr>
          <p:nvPr>
            <p:ph idx="1"/>
          </p:nvPr>
        </p:nvSpPr>
        <p:spPr>
          <a:xfrm>
            <a:off x="2042479" y="1295398"/>
            <a:ext cx="8320721" cy="3962400"/>
          </a:xfrm>
        </p:spPr>
        <p:txBody>
          <a:bodyPr/>
          <a:lstStyle/>
          <a:p>
            <a:r>
              <a:rPr lang="en-US" sz="3600" dirty="0"/>
              <a:t>What is a system?</a:t>
            </a:r>
          </a:p>
          <a:p>
            <a:pPr lvl="1"/>
            <a:r>
              <a:rPr lang="en-US" sz="3200" dirty="0"/>
              <a:t>a set of connected things or parts forming a complex whole</a:t>
            </a:r>
          </a:p>
        </p:txBody>
      </p:sp>
      <p:sp>
        <p:nvSpPr>
          <p:cNvPr id="8" name="AutoShape 8" descr="Image result for gears icon pn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0" name="Picture 12" descr="Image result for systems think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9816" y="3105150"/>
            <a:ext cx="4753023" cy="36576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result for systems think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93750" y="3520546"/>
            <a:ext cx="3733800" cy="2639820"/>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6DC13574-8847-4DBB-BD55-E6F9AE7CD2E3}"/>
              </a:ext>
            </a:extLst>
          </p:cNvPr>
          <p:cNvSpPr txBox="1">
            <a:spLocks/>
          </p:cNvSpPr>
          <p:nvPr/>
        </p:nvSpPr>
        <p:spPr bwMode="auto">
          <a:xfrm>
            <a:off x="609600" y="491940"/>
            <a:ext cx="10972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spAutoFit/>
          </a:bodyPr>
          <a:lstStyle>
            <a:lvl1pPr algn="ctr" defTabSz="609036" rtl="0" eaLnBrk="0" fontAlgn="base" hangingPunct="0">
              <a:spcBef>
                <a:spcPct val="0"/>
              </a:spcBef>
              <a:spcAft>
                <a:spcPct val="0"/>
              </a:spcAft>
              <a:defRPr sz="5861" kern="1200">
                <a:solidFill>
                  <a:schemeClr val="tx1"/>
                </a:solidFill>
                <a:latin typeface="Lato Regular"/>
                <a:ea typeface="ＭＳ Ｐゴシック" charset="0"/>
                <a:cs typeface="ＭＳ Ｐゴシック" charset="0"/>
              </a:defRPr>
            </a:lvl1pPr>
            <a:lvl2pPr algn="ctr" defTabSz="609036" rtl="0" eaLnBrk="0" fontAlgn="base" hangingPunct="0">
              <a:spcBef>
                <a:spcPct val="0"/>
              </a:spcBef>
              <a:spcAft>
                <a:spcPct val="0"/>
              </a:spcAft>
              <a:defRPr sz="5861">
                <a:solidFill>
                  <a:schemeClr val="tx1"/>
                </a:solidFill>
                <a:latin typeface="Lato Regular" charset="0"/>
                <a:ea typeface="ＭＳ Ｐゴシック" charset="0"/>
                <a:cs typeface="ＭＳ Ｐゴシック" charset="0"/>
              </a:defRPr>
            </a:lvl2pPr>
            <a:lvl3pPr algn="ctr" defTabSz="609036" rtl="0" eaLnBrk="0" fontAlgn="base" hangingPunct="0">
              <a:spcBef>
                <a:spcPct val="0"/>
              </a:spcBef>
              <a:spcAft>
                <a:spcPct val="0"/>
              </a:spcAft>
              <a:defRPr sz="5861">
                <a:solidFill>
                  <a:schemeClr val="tx1"/>
                </a:solidFill>
                <a:latin typeface="Lato Regular" charset="0"/>
                <a:ea typeface="ＭＳ Ｐゴシック" charset="0"/>
                <a:cs typeface="ＭＳ Ｐゴシック" charset="0"/>
              </a:defRPr>
            </a:lvl3pPr>
            <a:lvl4pPr algn="ctr" defTabSz="609036" rtl="0" eaLnBrk="0" fontAlgn="base" hangingPunct="0">
              <a:spcBef>
                <a:spcPct val="0"/>
              </a:spcBef>
              <a:spcAft>
                <a:spcPct val="0"/>
              </a:spcAft>
              <a:defRPr sz="5861">
                <a:solidFill>
                  <a:schemeClr val="tx1"/>
                </a:solidFill>
                <a:latin typeface="Lato Regular" charset="0"/>
                <a:ea typeface="ＭＳ Ｐゴシック" charset="0"/>
                <a:cs typeface="ＭＳ Ｐゴシック" charset="0"/>
              </a:defRPr>
            </a:lvl4pPr>
            <a:lvl5pPr algn="ctr" defTabSz="609036" rtl="0" eaLnBrk="0" fontAlgn="base" hangingPunct="0">
              <a:spcBef>
                <a:spcPct val="0"/>
              </a:spcBef>
              <a:spcAft>
                <a:spcPct val="0"/>
              </a:spcAft>
              <a:defRPr sz="5861">
                <a:solidFill>
                  <a:schemeClr val="tx1"/>
                </a:solidFill>
                <a:latin typeface="Lato Regular" charset="0"/>
                <a:ea typeface="ＭＳ Ｐゴシック" charset="0"/>
                <a:cs typeface="ＭＳ Ｐゴシック" charset="0"/>
              </a:defRPr>
            </a:lvl5pPr>
            <a:lvl6pPr marL="609036" algn="ctr" defTabSz="609036" rtl="0" fontAlgn="base">
              <a:spcBef>
                <a:spcPct val="0"/>
              </a:spcBef>
              <a:spcAft>
                <a:spcPct val="0"/>
              </a:spcAft>
              <a:defRPr sz="5861">
                <a:solidFill>
                  <a:schemeClr val="tx1"/>
                </a:solidFill>
                <a:latin typeface="Lato Regular" charset="0"/>
                <a:ea typeface="ＭＳ Ｐゴシック" charset="0"/>
                <a:cs typeface="ＭＳ Ｐゴシック" charset="0"/>
              </a:defRPr>
            </a:lvl6pPr>
            <a:lvl7pPr marL="1218072" algn="ctr" defTabSz="609036" rtl="0" fontAlgn="base">
              <a:spcBef>
                <a:spcPct val="0"/>
              </a:spcBef>
              <a:spcAft>
                <a:spcPct val="0"/>
              </a:spcAft>
              <a:defRPr sz="5861">
                <a:solidFill>
                  <a:schemeClr val="tx1"/>
                </a:solidFill>
                <a:latin typeface="Lato Regular" charset="0"/>
                <a:ea typeface="ＭＳ Ｐゴシック" charset="0"/>
                <a:cs typeface="ＭＳ Ｐゴシック" charset="0"/>
              </a:defRPr>
            </a:lvl7pPr>
            <a:lvl8pPr marL="1827108" algn="ctr" defTabSz="609036" rtl="0" fontAlgn="base">
              <a:spcBef>
                <a:spcPct val="0"/>
              </a:spcBef>
              <a:spcAft>
                <a:spcPct val="0"/>
              </a:spcAft>
              <a:defRPr sz="5861">
                <a:solidFill>
                  <a:schemeClr val="tx1"/>
                </a:solidFill>
                <a:latin typeface="Lato Regular" charset="0"/>
                <a:ea typeface="ＭＳ Ｐゴシック" charset="0"/>
                <a:cs typeface="ＭＳ Ｐゴシック" charset="0"/>
              </a:defRPr>
            </a:lvl8pPr>
            <a:lvl9pPr marL="2436144" algn="ctr" defTabSz="609036" rtl="0" fontAlgn="base">
              <a:spcBef>
                <a:spcPct val="0"/>
              </a:spcBef>
              <a:spcAft>
                <a:spcPct val="0"/>
              </a:spcAft>
              <a:defRPr sz="5861">
                <a:solidFill>
                  <a:schemeClr val="tx1"/>
                </a:solidFill>
                <a:latin typeface="Lato Regular" charset="0"/>
                <a:ea typeface="ＭＳ Ｐゴシック" charset="0"/>
                <a:cs typeface="ＭＳ Ｐゴシック" charset="0"/>
              </a:defRPr>
            </a:lvl9pPr>
          </a:lstStyle>
          <a:p>
            <a:pPr defTabSz="914400" eaLnBrk="1" hangingPunct="1"/>
            <a:r>
              <a:rPr lang="en-US" sz="4000" b="1" dirty="0">
                <a:solidFill>
                  <a:srgbClr val="13632A"/>
                </a:solidFill>
                <a:latin typeface="+mn-lt"/>
                <a:ea typeface="+mn-ea"/>
                <a:cs typeface="+mn-cs"/>
              </a:rPr>
              <a:t>SYSTEMS THINKING IN SUPPLY CHAIN</a:t>
            </a:r>
          </a:p>
        </p:txBody>
      </p:sp>
    </p:spTree>
    <p:extLst>
      <p:ext uri="{BB962C8B-B14F-4D97-AF65-F5344CB8AC3E}">
        <p14:creationId xmlns:p14="http://schemas.microsoft.com/office/powerpoint/2010/main" val="1347166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6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096D496-3A9D-465D-AA97-10D38B1799B7}"/>
              </a:ext>
            </a:extLst>
          </p:cNvPr>
          <p:cNvGrpSpPr/>
          <p:nvPr/>
        </p:nvGrpSpPr>
        <p:grpSpPr>
          <a:xfrm>
            <a:off x="-72428" y="-40741"/>
            <a:ext cx="12264428" cy="6898741"/>
            <a:chOff x="-72428" y="-40741"/>
            <a:chExt cx="12264428" cy="6898741"/>
          </a:xfrm>
        </p:grpSpPr>
        <p:pic>
          <p:nvPicPr>
            <p:cNvPr id="9" name="Picture 8">
              <a:extLst>
                <a:ext uri="{FF2B5EF4-FFF2-40B4-BE49-F238E27FC236}">
                  <a16:creationId xmlns:a16="http://schemas.microsoft.com/office/drawing/2014/main" id="{9FD59DC5-AB67-455A-9298-6FFC4F0742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28" y="-40741"/>
              <a:ext cx="12264428" cy="6898741"/>
            </a:xfrm>
            <a:prstGeom prst="rect">
              <a:avLst/>
            </a:prstGeom>
          </p:spPr>
        </p:pic>
        <p:sp>
          <p:nvSpPr>
            <p:cNvPr id="10" name="Rectangle 9">
              <a:extLst>
                <a:ext uri="{FF2B5EF4-FFF2-40B4-BE49-F238E27FC236}">
                  <a16:creationId xmlns:a16="http://schemas.microsoft.com/office/drawing/2014/main" id="{58A73909-315B-4212-BD04-87F9CFCED047}"/>
                </a:ext>
              </a:extLst>
            </p:cNvPr>
            <p:cNvSpPr/>
            <p:nvPr/>
          </p:nvSpPr>
          <p:spPr>
            <a:xfrm>
              <a:off x="8935805" y="6160366"/>
              <a:ext cx="1691745" cy="523220"/>
            </a:xfrm>
            <a:prstGeom prst="rect">
              <a:avLst/>
            </a:prstGeom>
          </p:spPr>
          <p:txBody>
            <a:bodyPr wrap="none">
              <a:spAutoFit/>
            </a:bodyPr>
            <a:lstStyle/>
            <a:p>
              <a:pPr algn="ctr"/>
              <a:r>
                <a:rPr lang="en-US" sz="1400" dirty="0">
                  <a:solidFill>
                    <a:schemeClr val="accent6">
                      <a:lumMod val="50000"/>
                    </a:schemeClr>
                  </a:solidFill>
                </a:rPr>
                <a:t>KIED IS ACCREDITED </a:t>
              </a:r>
              <a:br>
                <a:rPr lang="en-US" sz="1400" dirty="0">
                  <a:solidFill>
                    <a:schemeClr val="accent6">
                      <a:lumMod val="50000"/>
                    </a:schemeClr>
                  </a:solidFill>
                </a:rPr>
              </a:br>
              <a:r>
                <a:rPr lang="en-US" sz="1400" dirty="0">
                  <a:solidFill>
                    <a:schemeClr val="accent6">
                      <a:lumMod val="50000"/>
                    </a:schemeClr>
                  </a:solidFill>
                </a:rPr>
                <a:t>BY THE IEDC</a:t>
              </a:r>
            </a:p>
          </p:txBody>
        </p:sp>
        <p:pic>
          <p:nvPicPr>
            <p:cNvPr id="11" name="Picture 2">
              <a:extLst>
                <a:ext uri="{FF2B5EF4-FFF2-40B4-BE49-F238E27FC236}">
                  <a16:creationId xmlns:a16="http://schemas.microsoft.com/office/drawing/2014/main" id="{88646A92-08DA-4230-8120-FEB993B563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27550" y="6005945"/>
              <a:ext cx="1564450" cy="832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Content Placeholder 2"/>
          <p:cNvSpPr>
            <a:spLocks noGrp="1"/>
          </p:cNvSpPr>
          <p:nvPr>
            <p:ph idx="1"/>
          </p:nvPr>
        </p:nvSpPr>
        <p:spPr>
          <a:xfrm>
            <a:off x="2042479" y="1295398"/>
            <a:ext cx="4724400" cy="3962400"/>
          </a:xfrm>
        </p:spPr>
        <p:txBody>
          <a:bodyPr/>
          <a:lstStyle/>
          <a:p>
            <a:r>
              <a:rPr lang="en-US" sz="3600" dirty="0"/>
              <a:t>External systems</a:t>
            </a:r>
          </a:p>
        </p:txBody>
      </p:sp>
      <p:sp>
        <p:nvSpPr>
          <p:cNvPr id="4" name="TextBox 3"/>
          <p:cNvSpPr txBox="1"/>
          <p:nvPr/>
        </p:nvSpPr>
        <p:spPr>
          <a:xfrm>
            <a:off x="1992085" y="5486401"/>
            <a:ext cx="8001000" cy="1200329"/>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400" dirty="0"/>
              <a:t>“The result of long-term relationships is better and better quality, and lower and lower costs.”</a:t>
            </a:r>
            <a:br>
              <a:rPr lang="en-US" sz="2400" dirty="0"/>
            </a:br>
            <a:r>
              <a:rPr lang="en-US" sz="2400" dirty="0"/>
              <a:t>	-W. Edwards Deming</a:t>
            </a:r>
          </a:p>
        </p:txBody>
      </p:sp>
      <p:sp>
        <p:nvSpPr>
          <p:cNvPr id="8" name="AutoShape 8" descr="Image result for gears icon pn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8" name="Picture 2" descr="Image result for systems think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1905000"/>
            <a:ext cx="6278336" cy="3531564"/>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CD75F551-3096-4832-ACF5-FF63D772AE53}"/>
              </a:ext>
            </a:extLst>
          </p:cNvPr>
          <p:cNvSpPr txBox="1">
            <a:spLocks/>
          </p:cNvSpPr>
          <p:nvPr/>
        </p:nvSpPr>
        <p:spPr bwMode="auto">
          <a:xfrm>
            <a:off x="609600" y="347481"/>
            <a:ext cx="10972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spAutoFit/>
          </a:bodyPr>
          <a:lstStyle>
            <a:lvl1pPr algn="ctr" defTabSz="609036" rtl="0" eaLnBrk="0" fontAlgn="base" hangingPunct="0">
              <a:spcBef>
                <a:spcPct val="0"/>
              </a:spcBef>
              <a:spcAft>
                <a:spcPct val="0"/>
              </a:spcAft>
              <a:defRPr sz="5861" kern="1200">
                <a:solidFill>
                  <a:schemeClr val="tx1"/>
                </a:solidFill>
                <a:latin typeface="Lato Regular"/>
                <a:ea typeface="ＭＳ Ｐゴシック" charset="0"/>
                <a:cs typeface="ＭＳ Ｐゴシック" charset="0"/>
              </a:defRPr>
            </a:lvl1pPr>
            <a:lvl2pPr algn="ctr" defTabSz="609036" rtl="0" eaLnBrk="0" fontAlgn="base" hangingPunct="0">
              <a:spcBef>
                <a:spcPct val="0"/>
              </a:spcBef>
              <a:spcAft>
                <a:spcPct val="0"/>
              </a:spcAft>
              <a:defRPr sz="5861">
                <a:solidFill>
                  <a:schemeClr val="tx1"/>
                </a:solidFill>
                <a:latin typeface="Lato Regular" charset="0"/>
                <a:ea typeface="ＭＳ Ｐゴシック" charset="0"/>
                <a:cs typeface="ＭＳ Ｐゴシック" charset="0"/>
              </a:defRPr>
            </a:lvl2pPr>
            <a:lvl3pPr algn="ctr" defTabSz="609036" rtl="0" eaLnBrk="0" fontAlgn="base" hangingPunct="0">
              <a:spcBef>
                <a:spcPct val="0"/>
              </a:spcBef>
              <a:spcAft>
                <a:spcPct val="0"/>
              </a:spcAft>
              <a:defRPr sz="5861">
                <a:solidFill>
                  <a:schemeClr val="tx1"/>
                </a:solidFill>
                <a:latin typeface="Lato Regular" charset="0"/>
                <a:ea typeface="ＭＳ Ｐゴシック" charset="0"/>
                <a:cs typeface="ＭＳ Ｐゴシック" charset="0"/>
              </a:defRPr>
            </a:lvl3pPr>
            <a:lvl4pPr algn="ctr" defTabSz="609036" rtl="0" eaLnBrk="0" fontAlgn="base" hangingPunct="0">
              <a:spcBef>
                <a:spcPct val="0"/>
              </a:spcBef>
              <a:spcAft>
                <a:spcPct val="0"/>
              </a:spcAft>
              <a:defRPr sz="5861">
                <a:solidFill>
                  <a:schemeClr val="tx1"/>
                </a:solidFill>
                <a:latin typeface="Lato Regular" charset="0"/>
                <a:ea typeface="ＭＳ Ｐゴシック" charset="0"/>
                <a:cs typeface="ＭＳ Ｐゴシック" charset="0"/>
              </a:defRPr>
            </a:lvl4pPr>
            <a:lvl5pPr algn="ctr" defTabSz="609036" rtl="0" eaLnBrk="0" fontAlgn="base" hangingPunct="0">
              <a:spcBef>
                <a:spcPct val="0"/>
              </a:spcBef>
              <a:spcAft>
                <a:spcPct val="0"/>
              </a:spcAft>
              <a:defRPr sz="5861">
                <a:solidFill>
                  <a:schemeClr val="tx1"/>
                </a:solidFill>
                <a:latin typeface="Lato Regular" charset="0"/>
                <a:ea typeface="ＭＳ Ｐゴシック" charset="0"/>
                <a:cs typeface="ＭＳ Ｐゴシック" charset="0"/>
              </a:defRPr>
            </a:lvl5pPr>
            <a:lvl6pPr marL="609036" algn="ctr" defTabSz="609036" rtl="0" fontAlgn="base">
              <a:spcBef>
                <a:spcPct val="0"/>
              </a:spcBef>
              <a:spcAft>
                <a:spcPct val="0"/>
              </a:spcAft>
              <a:defRPr sz="5861">
                <a:solidFill>
                  <a:schemeClr val="tx1"/>
                </a:solidFill>
                <a:latin typeface="Lato Regular" charset="0"/>
                <a:ea typeface="ＭＳ Ｐゴシック" charset="0"/>
                <a:cs typeface="ＭＳ Ｐゴシック" charset="0"/>
              </a:defRPr>
            </a:lvl6pPr>
            <a:lvl7pPr marL="1218072" algn="ctr" defTabSz="609036" rtl="0" fontAlgn="base">
              <a:spcBef>
                <a:spcPct val="0"/>
              </a:spcBef>
              <a:spcAft>
                <a:spcPct val="0"/>
              </a:spcAft>
              <a:defRPr sz="5861">
                <a:solidFill>
                  <a:schemeClr val="tx1"/>
                </a:solidFill>
                <a:latin typeface="Lato Regular" charset="0"/>
                <a:ea typeface="ＭＳ Ｐゴシック" charset="0"/>
                <a:cs typeface="ＭＳ Ｐゴシック" charset="0"/>
              </a:defRPr>
            </a:lvl7pPr>
            <a:lvl8pPr marL="1827108" algn="ctr" defTabSz="609036" rtl="0" fontAlgn="base">
              <a:spcBef>
                <a:spcPct val="0"/>
              </a:spcBef>
              <a:spcAft>
                <a:spcPct val="0"/>
              </a:spcAft>
              <a:defRPr sz="5861">
                <a:solidFill>
                  <a:schemeClr val="tx1"/>
                </a:solidFill>
                <a:latin typeface="Lato Regular" charset="0"/>
                <a:ea typeface="ＭＳ Ｐゴシック" charset="0"/>
                <a:cs typeface="ＭＳ Ｐゴシック" charset="0"/>
              </a:defRPr>
            </a:lvl8pPr>
            <a:lvl9pPr marL="2436144" algn="ctr" defTabSz="609036" rtl="0" fontAlgn="base">
              <a:spcBef>
                <a:spcPct val="0"/>
              </a:spcBef>
              <a:spcAft>
                <a:spcPct val="0"/>
              </a:spcAft>
              <a:defRPr sz="5861">
                <a:solidFill>
                  <a:schemeClr val="tx1"/>
                </a:solidFill>
                <a:latin typeface="Lato Regular" charset="0"/>
                <a:ea typeface="ＭＳ Ｐゴシック" charset="0"/>
                <a:cs typeface="ＭＳ Ｐゴシック" charset="0"/>
              </a:defRPr>
            </a:lvl9pPr>
          </a:lstStyle>
          <a:p>
            <a:pPr defTabSz="914400" eaLnBrk="1" hangingPunct="1"/>
            <a:r>
              <a:rPr lang="en-US" sz="4000" b="1" dirty="0">
                <a:solidFill>
                  <a:srgbClr val="13632A"/>
                </a:solidFill>
                <a:latin typeface="+mn-lt"/>
                <a:ea typeface="+mn-ea"/>
                <a:cs typeface="+mn-cs"/>
              </a:rPr>
              <a:t>SYSTEMS THINKING IN SUPPLY CHAIN</a:t>
            </a:r>
          </a:p>
        </p:txBody>
      </p:sp>
    </p:spTree>
    <p:extLst>
      <p:ext uri="{BB962C8B-B14F-4D97-AF65-F5344CB8AC3E}">
        <p14:creationId xmlns:p14="http://schemas.microsoft.com/office/powerpoint/2010/main" val="3338303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8E31D9B-1CF9-4CCA-A1D7-2A724949F240}"/>
              </a:ext>
            </a:extLst>
          </p:cNvPr>
          <p:cNvGrpSpPr/>
          <p:nvPr/>
        </p:nvGrpSpPr>
        <p:grpSpPr>
          <a:xfrm>
            <a:off x="-72428" y="-40741"/>
            <a:ext cx="12264428" cy="6898741"/>
            <a:chOff x="-72428" y="-40741"/>
            <a:chExt cx="12264428" cy="6898741"/>
          </a:xfrm>
        </p:grpSpPr>
        <p:pic>
          <p:nvPicPr>
            <p:cNvPr id="10" name="Picture 9">
              <a:extLst>
                <a:ext uri="{FF2B5EF4-FFF2-40B4-BE49-F238E27FC236}">
                  <a16:creationId xmlns:a16="http://schemas.microsoft.com/office/drawing/2014/main" id="{BD2C67ED-3847-4088-BC2B-B6F1E69950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28" y="-40741"/>
              <a:ext cx="12264428" cy="6898741"/>
            </a:xfrm>
            <a:prstGeom prst="rect">
              <a:avLst/>
            </a:prstGeom>
          </p:spPr>
        </p:pic>
        <p:sp>
          <p:nvSpPr>
            <p:cNvPr id="12" name="Rectangle 11">
              <a:extLst>
                <a:ext uri="{FF2B5EF4-FFF2-40B4-BE49-F238E27FC236}">
                  <a16:creationId xmlns:a16="http://schemas.microsoft.com/office/drawing/2014/main" id="{190A0284-9B05-4622-B1B3-417D64DBFD0B}"/>
                </a:ext>
              </a:extLst>
            </p:cNvPr>
            <p:cNvSpPr/>
            <p:nvPr/>
          </p:nvSpPr>
          <p:spPr>
            <a:xfrm>
              <a:off x="8935805" y="6160366"/>
              <a:ext cx="1691745" cy="523220"/>
            </a:xfrm>
            <a:prstGeom prst="rect">
              <a:avLst/>
            </a:prstGeom>
          </p:spPr>
          <p:txBody>
            <a:bodyPr wrap="none">
              <a:spAutoFit/>
            </a:bodyPr>
            <a:lstStyle/>
            <a:p>
              <a:pPr algn="ctr"/>
              <a:r>
                <a:rPr lang="en-US" sz="1400" dirty="0">
                  <a:solidFill>
                    <a:schemeClr val="accent6">
                      <a:lumMod val="50000"/>
                    </a:schemeClr>
                  </a:solidFill>
                </a:rPr>
                <a:t>KIED IS ACCREDITED </a:t>
              </a:r>
              <a:br>
                <a:rPr lang="en-US" sz="1400" dirty="0">
                  <a:solidFill>
                    <a:schemeClr val="accent6">
                      <a:lumMod val="50000"/>
                    </a:schemeClr>
                  </a:solidFill>
                </a:rPr>
              </a:br>
              <a:r>
                <a:rPr lang="en-US" sz="1400" dirty="0">
                  <a:solidFill>
                    <a:schemeClr val="accent6">
                      <a:lumMod val="50000"/>
                    </a:schemeClr>
                  </a:solidFill>
                </a:rPr>
                <a:t>BY THE IEDC</a:t>
              </a:r>
            </a:p>
          </p:txBody>
        </p:sp>
        <p:pic>
          <p:nvPicPr>
            <p:cNvPr id="13" name="Picture 2">
              <a:extLst>
                <a:ext uri="{FF2B5EF4-FFF2-40B4-BE49-F238E27FC236}">
                  <a16:creationId xmlns:a16="http://schemas.microsoft.com/office/drawing/2014/main" id="{2E668039-AE51-4027-A7DD-1D50DD2272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27550" y="6005945"/>
              <a:ext cx="1564450" cy="832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Content Placeholder 2"/>
          <p:cNvSpPr>
            <a:spLocks noGrp="1"/>
          </p:cNvSpPr>
          <p:nvPr>
            <p:ph idx="1"/>
          </p:nvPr>
        </p:nvSpPr>
        <p:spPr>
          <a:xfrm>
            <a:off x="2042479" y="1295398"/>
            <a:ext cx="4724400" cy="3962400"/>
          </a:xfrm>
        </p:spPr>
        <p:txBody>
          <a:bodyPr/>
          <a:lstStyle/>
          <a:p>
            <a:r>
              <a:rPr lang="en-US" sz="3600" dirty="0"/>
              <a:t>Internal systems</a:t>
            </a:r>
          </a:p>
        </p:txBody>
      </p:sp>
      <p:sp>
        <p:nvSpPr>
          <p:cNvPr id="8" name="AutoShape 8" descr="Image result for gears icon pn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6" name="Picture 2" descr="Image result for whac a mo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1" y="2362200"/>
            <a:ext cx="4245427" cy="283913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whac a mo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49861" y="2937101"/>
            <a:ext cx="2943225" cy="2286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275779" y="2229215"/>
            <a:ext cx="2111475" cy="707886"/>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METRICS</a:t>
            </a:r>
          </a:p>
        </p:txBody>
      </p:sp>
      <p:sp>
        <p:nvSpPr>
          <p:cNvPr id="11" name="Content Placeholder 2"/>
          <p:cNvSpPr txBox="1">
            <a:spLocks/>
          </p:cNvSpPr>
          <p:nvPr/>
        </p:nvSpPr>
        <p:spPr>
          <a:xfrm>
            <a:off x="2122713" y="5562600"/>
            <a:ext cx="7021287" cy="990600"/>
          </a:xfrm>
          <a:prstGeom prst="rect">
            <a:avLst/>
          </a:prstGeom>
        </p:spPr>
        <p:txBody>
          <a:bodyPr vert="horz">
            <a:normAutofit/>
          </a:bodyPr>
          <a:lst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6" indent="0">
              <a:buNone/>
            </a:pPr>
            <a:r>
              <a:rPr lang="en-US" dirty="0"/>
              <a:t>		Quality, Cost, Delivery</a:t>
            </a:r>
          </a:p>
        </p:txBody>
      </p:sp>
      <p:sp>
        <p:nvSpPr>
          <p:cNvPr id="6" name="Title 1">
            <a:extLst>
              <a:ext uri="{FF2B5EF4-FFF2-40B4-BE49-F238E27FC236}">
                <a16:creationId xmlns:a16="http://schemas.microsoft.com/office/drawing/2014/main" id="{F2E67B84-97E4-43C4-A3A3-9DD7D3DA15C0}"/>
              </a:ext>
            </a:extLst>
          </p:cNvPr>
          <p:cNvSpPr txBox="1">
            <a:spLocks/>
          </p:cNvSpPr>
          <p:nvPr/>
        </p:nvSpPr>
        <p:spPr bwMode="auto">
          <a:xfrm>
            <a:off x="609600" y="491940"/>
            <a:ext cx="10972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spAutoFit/>
          </a:bodyPr>
          <a:lstStyle>
            <a:lvl1pPr algn="ctr" defTabSz="609036" rtl="0" eaLnBrk="0" fontAlgn="base" hangingPunct="0">
              <a:spcBef>
                <a:spcPct val="0"/>
              </a:spcBef>
              <a:spcAft>
                <a:spcPct val="0"/>
              </a:spcAft>
              <a:defRPr sz="5861" kern="1200">
                <a:solidFill>
                  <a:schemeClr val="tx1"/>
                </a:solidFill>
                <a:latin typeface="Lato Regular"/>
                <a:ea typeface="ＭＳ Ｐゴシック" charset="0"/>
                <a:cs typeface="ＭＳ Ｐゴシック" charset="0"/>
              </a:defRPr>
            </a:lvl1pPr>
            <a:lvl2pPr algn="ctr" defTabSz="609036" rtl="0" eaLnBrk="0" fontAlgn="base" hangingPunct="0">
              <a:spcBef>
                <a:spcPct val="0"/>
              </a:spcBef>
              <a:spcAft>
                <a:spcPct val="0"/>
              </a:spcAft>
              <a:defRPr sz="5861">
                <a:solidFill>
                  <a:schemeClr val="tx1"/>
                </a:solidFill>
                <a:latin typeface="Lato Regular" charset="0"/>
                <a:ea typeface="ＭＳ Ｐゴシック" charset="0"/>
                <a:cs typeface="ＭＳ Ｐゴシック" charset="0"/>
              </a:defRPr>
            </a:lvl2pPr>
            <a:lvl3pPr algn="ctr" defTabSz="609036" rtl="0" eaLnBrk="0" fontAlgn="base" hangingPunct="0">
              <a:spcBef>
                <a:spcPct val="0"/>
              </a:spcBef>
              <a:spcAft>
                <a:spcPct val="0"/>
              </a:spcAft>
              <a:defRPr sz="5861">
                <a:solidFill>
                  <a:schemeClr val="tx1"/>
                </a:solidFill>
                <a:latin typeface="Lato Regular" charset="0"/>
                <a:ea typeface="ＭＳ Ｐゴシック" charset="0"/>
                <a:cs typeface="ＭＳ Ｐゴシック" charset="0"/>
              </a:defRPr>
            </a:lvl3pPr>
            <a:lvl4pPr algn="ctr" defTabSz="609036" rtl="0" eaLnBrk="0" fontAlgn="base" hangingPunct="0">
              <a:spcBef>
                <a:spcPct val="0"/>
              </a:spcBef>
              <a:spcAft>
                <a:spcPct val="0"/>
              </a:spcAft>
              <a:defRPr sz="5861">
                <a:solidFill>
                  <a:schemeClr val="tx1"/>
                </a:solidFill>
                <a:latin typeface="Lato Regular" charset="0"/>
                <a:ea typeface="ＭＳ Ｐゴシック" charset="0"/>
                <a:cs typeface="ＭＳ Ｐゴシック" charset="0"/>
              </a:defRPr>
            </a:lvl4pPr>
            <a:lvl5pPr algn="ctr" defTabSz="609036" rtl="0" eaLnBrk="0" fontAlgn="base" hangingPunct="0">
              <a:spcBef>
                <a:spcPct val="0"/>
              </a:spcBef>
              <a:spcAft>
                <a:spcPct val="0"/>
              </a:spcAft>
              <a:defRPr sz="5861">
                <a:solidFill>
                  <a:schemeClr val="tx1"/>
                </a:solidFill>
                <a:latin typeface="Lato Regular" charset="0"/>
                <a:ea typeface="ＭＳ Ｐゴシック" charset="0"/>
                <a:cs typeface="ＭＳ Ｐゴシック" charset="0"/>
              </a:defRPr>
            </a:lvl5pPr>
            <a:lvl6pPr marL="609036" algn="ctr" defTabSz="609036" rtl="0" fontAlgn="base">
              <a:spcBef>
                <a:spcPct val="0"/>
              </a:spcBef>
              <a:spcAft>
                <a:spcPct val="0"/>
              </a:spcAft>
              <a:defRPr sz="5861">
                <a:solidFill>
                  <a:schemeClr val="tx1"/>
                </a:solidFill>
                <a:latin typeface="Lato Regular" charset="0"/>
                <a:ea typeface="ＭＳ Ｐゴシック" charset="0"/>
                <a:cs typeface="ＭＳ Ｐゴシック" charset="0"/>
              </a:defRPr>
            </a:lvl6pPr>
            <a:lvl7pPr marL="1218072" algn="ctr" defTabSz="609036" rtl="0" fontAlgn="base">
              <a:spcBef>
                <a:spcPct val="0"/>
              </a:spcBef>
              <a:spcAft>
                <a:spcPct val="0"/>
              </a:spcAft>
              <a:defRPr sz="5861">
                <a:solidFill>
                  <a:schemeClr val="tx1"/>
                </a:solidFill>
                <a:latin typeface="Lato Regular" charset="0"/>
                <a:ea typeface="ＭＳ Ｐゴシック" charset="0"/>
                <a:cs typeface="ＭＳ Ｐゴシック" charset="0"/>
              </a:defRPr>
            </a:lvl7pPr>
            <a:lvl8pPr marL="1827108" algn="ctr" defTabSz="609036" rtl="0" fontAlgn="base">
              <a:spcBef>
                <a:spcPct val="0"/>
              </a:spcBef>
              <a:spcAft>
                <a:spcPct val="0"/>
              </a:spcAft>
              <a:defRPr sz="5861">
                <a:solidFill>
                  <a:schemeClr val="tx1"/>
                </a:solidFill>
                <a:latin typeface="Lato Regular" charset="0"/>
                <a:ea typeface="ＭＳ Ｐゴシック" charset="0"/>
                <a:cs typeface="ＭＳ Ｐゴシック" charset="0"/>
              </a:defRPr>
            </a:lvl8pPr>
            <a:lvl9pPr marL="2436144" algn="ctr" defTabSz="609036" rtl="0" fontAlgn="base">
              <a:spcBef>
                <a:spcPct val="0"/>
              </a:spcBef>
              <a:spcAft>
                <a:spcPct val="0"/>
              </a:spcAft>
              <a:defRPr sz="5861">
                <a:solidFill>
                  <a:schemeClr val="tx1"/>
                </a:solidFill>
                <a:latin typeface="Lato Regular" charset="0"/>
                <a:ea typeface="ＭＳ Ｐゴシック" charset="0"/>
                <a:cs typeface="ＭＳ Ｐゴシック" charset="0"/>
              </a:defRPr>
            </a:lvl9pPr>
          </a:lstStyle>
          <a:p>
            <a:pPr defTabSz="914400" eaLnBrk="1" hangingPunct="1"/>
            <a:r>
              <a:rPr lang="en-US" sz="4000" b="1" dirty="0">
                <a:solidFill>
                  <a:srgbClr val="13632A"/>
                </a:solidFill>
                <a:latin typeface="+mn-lt"/>
                <a:ea typeface="+mn-ea"/>
                <a:cs typeface="+mn-cs"/>
              </a:rPr>
              <a:t>SYSTEMS THINKING IN SUPPLY CHAIN</a:t>
            </a:r>
          </a:p>
        </p:txBody>
      </p:sp>
    </p:spTree>
    <p:extLst>
      <p:ext uri="{BB962C8B-B14F-4D97-AF65-F5344CB8AC3E}">
        <p14:creationId xmlns:p14="http://schemas.microsoft.com/office/powerpoint/2010/main" val="3237969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1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11"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8FA5E09-2BB4-497A-896F-E0B39006F66B}"/>
              </a:ext>
            </a:extLst>
          </p:cNvPr>
          <p:cNvGrpSpPr/>
          <p:nvPr/>
        </p:nvGrpSpPr>
        <p:grpSpPr>
          <a:xfrm>
            <a:off x="-72428" y="-40741"/>
            <a:ext cx="12264428" cy="6898741"/>
            <a:chOff x="-72428" y="-40741"/>
            <a:chExt cx="12264428" cy="6898741"/>
          </a:xfrm>
        </p:grpSpPr>
        <p:pic>
          <p:nvPicPr>
            <p:cNvPr id="7" name="Picture 6">
              <a:extLst>
                <a:ext uri="{FF2B5EF4-FFF2-40B4-BE49-F238E27FC236}">
                  <a16:creationId xmlns:a16="http://schemas.microsoft.com/office/drawing/2014/main" id="{A9E5888A-F71D-466E-92F8-CAA6FBAEB4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28" y="-40741"/>
              <a:ext cx="12264428" cy="6898741"/>
            </a:xfrm>
            <a:prstGeom prst="rect">
              <a:avLst/>
            </a:prstGeom>
          </p:spPr>
        </p:pic>
        <p:sp>
          <p:nvSpPr>
            <p:cNvPr id="9" name="Rectangle 8">
              <a:extLst>
                <a:ext uri="{FF2B5EF4-FFF2-40B4-BE49-F238E27FC236}">
                  <a16:creationId xmlns:a16="http://schemas.microsoft.com/office/drawing/2014/main" id="{EF7A95FD-3AD8-4E8A-AA3A-6B99DCA8F696}"/>
                </a:ext>
              </a:extLst>
            </p:cNvPr>
            <p:cNvSpPr/>
            <p:nvPr/>
          </p:nvSpPr>
          <p:spPr>
            <a:xfrm>
              <a:off x="8935805" y="6160366"/>
              <a:ext cx="1691745" cy="523220"/>
            </a:xfrm>
            <a:prstGeom prst="rect">
              <a:avLst/>
            </a:prstGeom>
          </p:spPr>
          <p:txBody>
            <a:bodyPr wrap="none">
              <a:spAutoFit/>
            </a:bodyPr>
            <a:lstStyle/>
            <a:p>
              <a:pPr algn="ctr"/>
              <a:r>
                <a:rPr lang="en-US" sz="1400" dirty="0">
                  <a:solidFill>
                    <a:schemeClr val="accent6">
                      <a:lumMod val="50000"/>
                    </a:schemeClr>
                  </a:solidFill>
                </a:rPr>
                <a:t>KIED IS ACCREDITED </a:t>
              </a:r>
              <a:br>
                <a:rPr lang="en-US" sz="1400" dirty="0">
                  <a:solidFill>
                    <a:schemeClr val="accent6">
                      <a:lumMod val="50000"/>
                    </a:schemeClr>
                  </a:solidFill>
                </a:rPr>
              </a:br>
              <a:r>
                <a:rPr lang="en-US" sz="1400" dirty="0">
                  <a:solidFill>
                    <a:schemeClr val="accent6">
                      <a:lumMod val="50000"/>
                    </a:schemeClr>
                  </a:solidFill>
                </a:rPr>
                <a:t>BY THE IEDC</a:t>
              </a:r>
            </a:p>
          </p:txBody>
        </p:sp>
        <p:pic>
          <p:nvPicPr>
            <p:cNvPr id="10" name="Picture 2">
              <a:extLst>
                <a:ext uri="{FF2B5EF4-FFF2-40B4-BE49-F238E27FC236}">
                  <a16:creationId xmlns:a16="http://schemas.microsoft.com/office/drawing/2014/main" id="{5AD68338-FE58-4C5B-81F1-F9B68199DD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7550" y="6005945"/>
              <a:ext cx="1564450" cy="832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 name="AutoShape 8" descr="Image result for gears icon pn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Content Placeholder 3"/>
          <p:cNvSpPr>
            <a:spLocks noGrp="1"/>
          </p:cNvSpPr>
          <p:nvPr>
            <p:ph idx="1"/>
          </p:nvPr>
        </p:nvSpPr>
        <p:spPr>
          <a:xfrm>
            <a:off x="1981200" y="1600201"/>
            <a:ext cx="7467600" cy="762000"/>
          </a:xfrm>
        </p:spPr>
        <p:txBody>
          <a:bodyPr/>
          <a:lstStyle/>
          <a:p>
            <a:r>
              <a:rPr lang="en-US" sz="3600" dirty="0"/>
              <a:t>Strategic Thinking</a:t>
            </a:r>
          </a:p>
        </p:txBody>
      </p:sp>
      <p:pic>
        <p:nvPicPr>
          <p:cNvPr id="7170" name="Picture 2" descr="Image result for systems thinking elepha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1" y="2362201"/>
            <a:ext cx="5457825" cy="390449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EC2D649D-7988-4695-B36E-6846C8A8E1B0}"/>
              </a:ext>
            </a:extLst>
          </p:cNvPr>
          <p:cNvSpPr txBox="1">
            <a:spLocks/>
          </p:cNvSpPr>
          <p:nvPr/>
        </p:nvSpPr>
        <p:spPr bwMode="auto">
          <a:xfrm>
            <a:off x="609600" y="491940"/>
            <a:ext cx="10972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spAutoFit/>
          </a:bodyPr>
          <a:lstStyle>
            <a:lvl1pPr algn="ctr" defTabSz="609036" rtl="0" eaLnBrk="0" fontAlgn="base" hangingPunct="0">
              <a:spcBef>
                <a:spcPct val="0"/>
              </a:spcBef>
              <a:spcAft>
                <a:spcPct val="0"/>
              </a:spcAft>
              <a:defRPr sz="5861" kern="1200">
                <a:solidFill>
                  <a:schemeClr val="tx1"/>
                </a:solidFill>
                <a:latin typeface="Lato Regular"/>
                <a:ea typeface="ＭＳ Ｐゴシック" charset="0"/>
                <a:cs typeface="ＭＳ Ｐゴシック" charset="0"/>
              </a:defRPr>
            </a:lvl1pPr>
            <a:lvl2pPr algn="ctr" defTabSz="609036" rtl="0" eaLnBrk="0" fontAlgn="base" hangingPunct="0">
              <a:spcBef>
                <a:spcPct val="0"/>
              </a:spcBef>
              <a:spcAft>
                <a:spcPct val="0"/>
              </a:spcAft>
              <a:defRPr sz="5861">
                <a:solidFill>
                  <a:schemeClr val="tx1"/>
                </a:solidFill>
                <a:latin typeface="Lato Regular" charset="0"/>
                <a:ea typeface="ＭＳ Ｐゴシック" charset="0"/>
                <a:cs typeface="ＭＳ Ｐゴシック" charset="0"/>
              </a:defRPr>
            </a:lvl2pPr>
            <a:lvl3pPr algn="ctr" defTabSz="609036" rtl="0" eaLnBrk="0" fontAlgn="base" hangingPunct="0">
              <a:spcBef>
                <a:spcPct val="0"/>
              </a:spcBef>
              <a:spcAft>
                <a:spcPct val="0"/>
              </a:spcAft>
              <a:defRPr sz="5861">
                <a:solidFill>
                  <a:schemeClr val="tx1"/>
                </a:solidFill>
                <a:latin typeface="Lato Regular" charset="0"/>
                <a:ea typeface="ＭＳ Ｐゴシック" charset="0"/>
                <a:cs typeface="ＭＳ Ｐゴシック" charset="0"/>
              </a:defRPr>
            </a:lvl3pPr>
            <a:lvl4pPr algn="ctr" defTabSz="609036" rtl="0" eaLnBrk="0" fontAlgn="base" hangingPunct="0">
              <a:spcBef>
                <a:spcPct val="0"/>
              </a:spcBef>
              <a:spcAft>
                <a:spcPct val="0"/>
              </a:spcAft>
              <a:defRPr sz="5861">
                <a:solidFill>
                  <a:schemeClr val="tx1"/>
                </a:solidFill>
                <a:latin typeface="Lato Regular" charset="0"/>
                <a:ea typeface="ＭＳ Ｐゴシック" charset="0"/>
                <a:cs typeface="ＭＳ Ｐゴシック" charset="0"/>
              </a:defRPr>
            </a:lvl4pPr>
            <a:lvl5pPr algn="ctr" defTabSz="609036" rtl="0" eaLnBrk="0" fontAlgn="base" hangingPunct="0">
              <a:spcBef>
                <a:spcPct val="0"/>
              </a:spcBef>
              <a:spcAft>
                <a:spcPct val="0"/>
              </a:spcAft>
              <a:defRPr sz="5861">
                <a:solidFill>
                  <a:schemeClr val="tx1"/>
                </a:solidFill>
                <a:latin typeface="Lato Regular" charset="0"/>
                <a:ea typeface="ＭＳ Ｐゴシック" charset="0"/>
                <a:cs typeface="ＭＳ Ｐゴシック" charset="0"/>
              </a:defRPr>
            </a:lvl5pPr>
            <a:lvl6pPr marL="609036" algn="ctr" defTabSz="609036" rtl="0" fontAlgn="base">
              <a:spcBef>
                <a:spcPct val="0"/>
              </a:spcBef>
              <a:spcAft>
                <a:spcPct val="0"/>
              </a:spcAft>
              <a:defRPr sz="5861">
                <a:solidFill>
                  <a:schemeClr val="tx1"/>
                </a:solidFill>
                <a:latin typeface="Lato Regular" charset="0"/>
                <a:ea typeface="ＭＳ Ｐゴシック" charset="0"/>
                <a:cs typeface="ＭＳ Ｐゴシック" charset="0"/>
              </a:defRPr>
            </a:lvl6pPr>
            <a:lvl7pPr marL="1218072" algn="ctr" defTabSz="609036" rtl="0" fontAlgn="base">
              <a:spcBef>
                <a:spcPct val="0"/>
              </a:spcBef>
              <a:spcAft>
                <a:spcPct val="0"/>
              </a:spcAft>
              <a:defRPr sz="5861">
                <a:solidFill>
                  <a:schemeClr val="tx1"/>
                </a:solidFill>
                <a:latin typeface="Lato Regular" charset="0"/>
                <a:ea typeface="ＭＳ Ｐゴシック" charset="0"/>
                <a:cs typeface="ＭＳ Ｐゴシック" charset="0"/>
              </a:defRPr>
            </a:lvl7pPr>
            <a:lvl8pPr marL="1827108" algn="ctr" defTabSz="609036" rtl="0" fontAlgn="base">
              <a:spcBef>
                <a:spcPct val="0"/>
              </a:spcBef>
              <a:spcAft>
                <a:spcPct val="0"/>
              </a:spcAft>
              <a:defRPr sz="5861">
                <a:solidFill>
                  <a:schemeClr val="tx1"/>
                </a:solidFill>
                <a:latin typeface="Lato Regular" charset="0"/>
                <a:ea typeface="ＭＳ Ｐゴシック" charset="0"/>
                <a:cs typeface="ＭＳ Ｐゴシック" charset="0"/>
              </a:defRPr>
            </a:lvl8pPr>
            <a:lvl9pPr marL="2436144" algn="ctr" defTabSz="609036" rtl="0" fontAlgn="base">
              <a:spcBef>
                <a:spcPct val="0"/>
              </a:spcBef>
              <a:spcAft>
                <a:spcPct val="0"/>
              </a:spcAft>
              <a:defRPr sz="5861">
                <a:solidFill>
                  <a:schemeClr val="tx1"/>
                </a:solidFill>
                <a:latin typeface="Lato Regular" charset="0"/>
                <a:ea typeface="ＭＳ Ｐゴシック" charset="0"/>
                <a:cs typeface="ＭＳ Ｐゴシック" charset="0"/>
              </a:defRPr>
            </a:lvl9pPr>
          </a:lstStyle>
          <a:p>
            <a:pPr defTabSz="914400" eaLnBrk="1" hangingPunct="1"/>
            <a:r>
              <a:rPr lang="en-US" sz="4000" b="1" dirty="0">
                <a:solidFill>
                  <a:srgbClr val="13632A"/>
                </a:solidFill>
                <a:latin typeface="+mn-lt"/>
                <a:ea typeface="+mn-ea"/>
                <a:cs typeface="+mn-cs"/>
              </a:rPr>
              <a:t>SYSTEMS THINKING IN SUPPLY CHAIN</a:t>
            </a:r>
          </a:p>
        </p:txBody>
      </p:sp>
    </p:spTree>
    <p:extLst>
      <p:ext uri="{BB962C8B-B14F-4D97-AF65-F5344CB8AC3E}">
        <p14:creationId xmlns:p14="http://schemas.microsoft.com/office/powerpoint/2010/main" val="1515224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28" y="-40741"/>
            <a:ext cx="12264428" cy="6898741"/>
          </a:xfrm>
          <a:prstGeom prst="rect">
            <a:avLst/>
          </a:prstGeom>
        </p:spPr>
      </p:pic>
      <p:sp>
        <p:nvSpPr>
          <p:cNvPr id="3" name="TextBox 2"/>
          <p:cNvSpPr txBox="1"/>
          <p:nvPr/>
        </p:nvSpPr>
        <p:spPr>
          <a:xfrm>
            <a:off x="-242860" y="122717"/>
            <a:ext cx="12415937" cy="707886"/>
          </a:xfrm>
          <a:prstGeom prst="rect">
            <a:avLst/>
          </a:prstGeom>
          <a:noFill/>
        </p:spPr>
        <p:txBody>
          <a:bodyPr wrap="square" rtlCol="0">
            <a:spAutoFit/>
          </a:bodyPr>
          <a:lstStyle/>
          <a:p>
            <a:pPr algn="ctr"/>
            <a:r>
              <a:rPr lang="en-US" sz="4000" b="1" dirty="0">
                <a:solidFill>
                  <a:srgbClr val="13632A"/>
                </a:solidFill>
              </a:rPr>
              <a:t>TODAY’S OUTLINE</a:t>
            </a:r>
          </a:p>
        </p:txBody>
      </p:sp>
      <p:sp>
        <p:nvSpPr>
          <p:cNvPr id="5" name="TextBox 4"/>
          <p:cNvSpPr txBox="1"/>
          <p:nvPr/>
        </p:nvSpPr>
        <p:spPr>
          <a:xfrm>
            <a:off x="262467" y="1722283"/>
            <a:ext cx="11641666" cy="2585323"/>
          </a:xfrm>
          <a:prstGeom prst="rect">
            <a:avLst/>
          </a:prstGeom>
          <a:noFill/>
        </p:spPr>
        <p:txBody>
          <a:bodyPr wrap="square" rtlCol="0">
            <a:spAutoFit/>
          </a:bodyPr>
          <a:lstStyle/>
          <a:p>
            <a:pPr marL="571500" indent="-571500">
              <a:buFont typeface="Arial" panose="020B0604020202020204" pitchFamily="34" charset="0"/>
              <a:buChar char="•"/>
            </a:pPr>
            <a:r>
              <a:rPr lang="en-US" sz="3600" dirty="0"/>
              <a:t>Personal Introduction</a:t>
            </a:r>
          </a:p>
          <a:p>
            <a:pPr marL="571500" indent="-571500">
              <a:buFont typeface="Arial" panose="020B0604020202020204" pitchFamily="34" charset="0"/>
              <a:buChar char="•"/>
            </a:pPr>
            <a:r>
              <a:rPr lang="en-US" sz="3600" dirty="0"/>
              <a:t>Supply Chain Management</a:t>
            </a:r>
          </a:p>
          <a:p>
            <a:pPr marL="571500" indent="-571500">
              <a:buFont typeface="Arial" panose="020B0604020202020204" pitchFamily="34" charset="0"/>
              <a:buChar char="•"/>
            </a:pPr>
            <a:r>
              <a:rPr lang="en-US" sz="3600" dirty="0"/>
              <a:t>Supply Chain in Kentucky</a:t>
            </a:r>
          </a:p>
          <a:p>
            <a:pPr marL="571500" indent="-571500">
              <a:buFont typeface="Arial" panose="020B0604020202020204" pitchFamily="34" charset="0"/>
              <a:buChar char="•"/>
            </a:pPr>
            <a:r>
              <a:rPr lang="en-US" sz="3600" dirty="0"/>
              <a:t>Q&amp;A</a:t>
            </a:r>
            <a:r>
              <a:rPr lang="en-US" dirty="0">
                <a:solidFill>
                  <a:schemeClr val="bg1"/>
                </a:solidFill>
              </a:rPr>
              <a:t>				</a:t>
            </a:r>
          </a:p>
          <a:p>
            <a:r>
              <a:rPr lang="en-US" dirty="0">
                <a:solidFill>
                  <a:schemeClr val="bg1"/>
                </a:solidFill>
              </a:rPr>
              <a:t>							</a:t>
            </a:r>
          </a:p>
        </p:txBody>
      </p:sp>
      <p:sp>
        <p:nvSpPr>
          <p:cNvPr id="8" name="Rectangle 7"/>
          <p:cNvSpPr/>
          <p:nvPr/>
        </p:nvSpPr>
        <p:spPr>
          <a:xfrm>
            <a:off x="8935805" y="6160366"/>
            <a:ext cx="1691745" cy="523220"/>
          </a:xfrm>
          <a:prstGeom prst="rect">
            <a:avLst/>
          </a:prstGeom>
        </p:spPr>
        <p:txBody>
          <a:bodyPr wrap="none">
            <a:spAutoFit/>
          </a:bodyPr>
          <a:lstStyle/>
          <a:p>
            <a:pPr algn="ctr"/>
            <a:r>
              <a:rPr lang="en-US" sz="1400" dirty="0">
                <a:solidFill>
                  <a:schemeClr val="accent6">
                    <a:lumMod val="50000"/>
                  </a:schemeClr>
                </a:solidFill>
              </a:rPr>
              <a:t>KIED IS ACCREDITED </a:t>
            </a:r>
            <a:br>
              <a:rPr lang="en-US" sz="1400" dirty="0">
                <a:solidFill>
                  <a:schemeClr val="accent6">
                    <a:lumMod val="50000"/>
                  </a:schemeClr>
                </a:solidFill>
              </a:rPr>
            </a:br>
            <a:r>
              <a:rPr lang="en-US" sz="1400" dirty="0">
                <a:solidFill>
                  <a:schemeClr val="accent6">
                    <a:lumMod val="50000"/>
                  </a:schemeClr>
                </a:solidFill>
              </a:rPr>
              <a:t>BY THE IEDC</a:t>
            </a: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7550" y="6005945"/>
            <a:ext cx="1564450" cy="832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56276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42F6FF3B-6C76-414A-9113-B2F5E87E3FF9}"/>
              </a:ext>
            </a:extLst>
          </p:cNvPr>
          <p:cNvGrpSpPr/>
          <p:nvPr/>
        </p:nvGrpSpPr>
        <p:grpSpPr>
          <a:xfrm>
            <a:off x="-72428" y="-40741"/>
            <a:ext cx="12264428" cy="6898741"/>
            <a:chOff x="-72428" y="-40741"/>
            <a:chExt cx="12264428" cy="6898741"/>
          </a:xfrm>
        </p:grpSpPr>
        <p:pic>
          <p:nvPicPr>
            <p:cNvPr id="14" name="Picture 13">
              <a:extLst>
                <a:ext uri="{FF2B5EF4-FFF2-40B4-BE49-F238E27FC236}">
                  <a16:creationId xmlns:a16="http://schemas.microsoft.com/office/drawing/2014/main" id="{CC1824AB-81C1-4279-A0E6-0CB5272088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28" y="-40741"/>
              <a:ext cx="12264428" cy="6898741"/>
            </a:xfrm>
            <a:prstGeom prst="rect">
              <a:avLst/>
            </a:prstGeom>
          </p:spPr>
        </p:pic>
        <p:sp>
          <p:nvSpPr>
            <p:cNvPr id="15" name="Rectangle 14">
              <a:extLst>
                <a:ext uri="{FF2B5EF4-FFF2-40B4-BE49-F238E27FC236}">
                  <a16:creationId xmlns:a16="http://schemas.microsoft.com/office/drawing/2014/main" id="{B3059C0E-66E3-4F7B-90B8-99DEFAEF75E2}"/>
                </a:ext>
              </a:extLst>
            </p:cNvPr>
            <p:cNvSpPr/>
            <p:nvPr/>
          </p:nvSpPr>
          <p:spPr>
            <a:xfrm>
              <a:off x="8935805" y="6160366"/>
              <a:ext cx="1691745" cy="523220"/>
            </a:xfrm>
            <a:prstGeom prst="rect">
              <a:avLst/>
            </a:prstGeom>
          </p:spPr>
          <p:txBody>
            <a:bodyPr wrap="none">
              <a:spAutoFit/>
            </a:bodyPr>
            <a:lstStyle/>
            <a:p>
              <a:pPr algn="ctr"/>
              <a:r>
                <a:rPr lang="en-US" sz="1400" dirty="0">
                  <a:solidFill>
                    <a:schemeClr val="accent6">
                      <a:lumMod val="50000"/>
                    </a:schemeClr>
                  </a:solidFill>
                </a:rPr>
                <a:t>KIED IS ACCREDITED </a:t>
              </a:r>
              <a:br>
                <a:rPr lang="en-US" sz="1400" dirty="0">
                  <a:solidFill>
                    <a:schemeClr val="accent6">
                      <a:lumMod val="50000"/>
                    </a:schemeClr>
                  </a:solidFill>
                </a:rPr>
              </a:br>
              <a:r>
                <a:rPr lang="en-US" sz="1400" dirty="0">
                  <a:solidFill>
                    <a:schemeClr val="accent6">
                      <a:lumMod val="50000"/>
                    </a:schemeClr>
                  </a:solidFill>
                </a:rPr>
                <a:t>BY THE IEDC</a:t>
              </a:r>
            </a:p>
          </p:txBody>
        </p:sp>
        <p:pic>
          <p:nvPicPr>
            <p:cNvPr id="16" name="Picture 2">
              <a:extLst>
                <a:ext uri="{FF2B5EF4-FFF2-40B4-BE49-F238E27FC236}">
                  <a16:creationId xmlns:a16="http://schemas.microsoft.com/office/drawing/2014/main" id="{2683D8D5-661A-4D16-8F97-0AE26136C9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27550" y="6005945"/>
              <a:ext cx="1564450" cy="832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Content Placeholder 2"/>
          <p:cNvSpPr>
            <a:spLocks noGrp="1"/>
          </p:cNvSpPr>
          <p:nvPr>
            <p:ph idx="1"/>
          </p:nvPr>
        </p:nvSpPr>
        <p:spPr>
          <a:xfrm>
            <a:off x="1981200" y="1600200"/>
            <a:ext cx="7467600" cy="4876800"/>
          </a:xfrm>
        </p:spPr>
        <p:txBody>
          <a:bodyPr>
            <a:normAutofit fontScale="92500" lnSpcReduction="20000"/>
          </a:bodyPr>
          <a:lstStyle/>
          <a:p>
            <a:r>
              <a:rPr lang="en-US" sz="3800" dirty="0"/>
              <a:t>Income Statement</a:t>
            </a:r>
          </a:p>
          <a:p>
            <a:pPr lvl="1"/>
            <a:r>
              <a:rPr lang="en-US" sz="3300" dirty="0"/>
              <a:t>Revenue </a:t>
            </a:r>
          </a:p>
          <a:p>
            <a:pPr lvl="1"/>
            <a:r>
              <a:rPr lang="en-US" sz="3300" dirty="0"/>
              <a:t>Cost</a:t>
            </a:r>
          </a:p>
          <a:p>
            <a:pPr lvl="1"/>
            <a:r>
              <a:rPr lang="en-US" sz="3300" dirty="0"/>
              <a:t>SG&amp;A</a:t>
            </a:r>
          </a:p>
          <a:p>
            <a:r>
              <a:rPr lang="en-US" sz="3800" dirty="0"/>
              <a:t>Balance Sheet</a:t>
            </a:r>
          </a:p>
          <a:p>
            <a:pPr lvl="1"/>
            <a:r>
              <a:rPr lang="en-US" sz="3300" dirty="0"/>
              <a:t>Inventory Days</a:t>
            </a:r>
          </a:p>
          <a:p>
            <a:pPr lvl="1"/>
            <a:r>
              <a:rPr lang="en-US" sz="3300" dirty="0"/>
              <a:t>Accounts Receivable &amp; Payable</a:t>
            </a:r>
          </a:p>
          <a:p>
            <a:r>
              <a:rPr lang="en-US" sz="3800" dirty="0"/>
              <a:t>Statement of Cash Flows</a:t>
            </a:r>
          </a:p>
          <a:p>
            <a:pPr marL="1042416" lvl="3" indent="0">
              <a:buNone/>
            </a:pPr>
            <a:endParaRPr lang="en-US" dirty="0"/>
          </a:p>
          <a:p>
            <a:pPr marL="1042416" lvl="3" indent="0">
              <a:buNone/>
            </a:pPr>
            <a:r>
              <a:rPr lang="en-US" dirty="0"/>
              <a:t>-Supply Chain Management Review (SCMR)</a:t>
            </a:r>
          </a:p>
        </p:txBody>
      </p:sp>
      <p:sp>
        <p:nvSpPr>
          <p:cNvPr id="4" name="AutoShape 2" descr="Image result for report icon pn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report icon png"/>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 result for report icon png"/>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9" descr="Image result for report icon png"/>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4" descr="Image result for report png"/>
          <p:cNvSpPr>
            <a:spLocks noChangeAspect="1" noChangeArrowheads="1"/>
          </p:cNvSpPr>
          <p:nvPr/>
        </p:nvSpPr>
        <p:spPr bwMode="auto">
          <a:xfrm>
            <a:off x="2289175" y="4651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43" name="Picture 19" descr="Image result for report 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1732206"/>
            <a:ext cx="1219200" cy="12192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9" descr="Image result for report 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2341807"/>
            <a:ext cx="1219200" cy="121920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9" descr="Image result for report 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8868" y="2209801"/>
            <a:ext cx="1219200" cy="121920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875173" y="3572813"/>
            <a:ext cx="2590800" cy="369332"/>
          </a:xfrm>
          <a:prstGeom prst="rect">
            <a:avLst/>
          </a:prstGeom>
          <a:noFill/>
        </p:spPr>
        <p:txBody>
          <a:bodyPr wrap="square" rtlCol="0">
            <a:spAutoFit/>
          </a:bodyPr>
          <a:lstStyle/>
          <a:p>
            <a:r>
              <a:rPr lang="en-US" dirty="0"/>
              <a:t>Financial Statements</a:t>
            </a:r>
          </a:p>
        </p:txBody>
      </p:sp>
      <p:sp>
        <p:nvSpPr>
          <p:cNvPr id="11" name="Title 1">
            <a:extLst>
              <a:ext uri="{FF2B5EF4-FFF2-40B4-BE49-F238E27FC236}">
                <a16:creationId xmlns:a16="http://schemas.microsoft.com/office/drawing/2014/main" id="{84355BE0-7055-45A2-8340-FB52DC7D3C06}"/>
              </a:ext>
            </a:extLst>
          </p:cNvPr>
          <p:cNvSpPr txBox="1">
            <a:spLocks/>
          </p:cNvSpPr>
          <p:nvPr/>
        </p:nvSpPr>
        <p:spPr bwMode="auto">
          <a:xfrm>
            <a:off x="609600" y="491940"/>
            <a:ext cx="10972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spAutoFit/>
          </a:bodyPr>
          <a:lstStyle>
            <a:lvl1pPr algn="ctr" defTabSz="609036" rtl="0" eaLnBrk="0" fontAlgn="base" hangingPunct="0">
              <a:spcBef>
                <a:spcPct val="0"/>
              </a:spcBef>
              <a:spcAft>
                <a:spcPct val="0"/>
              </a:spcAft>
              <a:defRPr sz="5861" kern="1200">
                <a:solidFill>
                  <a:schemeClr val="tx1"/>
                </a:solidFill>
                <a:latin typeface="Lato Regular"/>
                <a:ea typeface="ＭＳ Ｐゴシック" charset="0"/>
                <a:cs typeface="ＭＳ Ｐゴシック" charset="0"/>
              </a:defRPr>
            </a:lvl1pPr>
            <a:lvl2pPr algn="ctr" defTabSz="609036" rtl="0" eaLnBrk="0" fontAlgn="base" hangingPunct="0">
              <a:spcBef>
                <a:spcPct val="0"/>
              </a:spcBef>
              <a:spcAft>
                <a:spcPct val="0"/>
              </a:spcAft>
              <a:defRPr sz="5861">
                <a:solidFill>
                  <a:schemeClr val="tx1"/>
                </a:solidFill>
                <a:latin typeface="Lato Regular" charset="0"/>
                <a:ea typeface="ＭＳ Ｐゴシック" charset="0"/>
                <a:cs typeface="ＭＳ Ｐゴシック" charset="0"/>
              </a:defRPr>
            </a:lvl2pPr>
            <a:lvl3pPr algn="ctr" defTabSz="609036" rtl="0" eaLnBrk="0" fontAlgn="base" hangingPunct="0">
              <a:spcBef>
                <a:spcPct val="0"/>
              </a:spcBef>
              <a:spcAft>
                <a:spcPct val="0"/>
              </a:spcAft>
              <a:defRPr sz="5861">
                <a:solidFill>
                  <a:schemeClr val="tx1"/>
                </a:solidFill>
                <a:latin typeface="Lato Regular" charset="0"/>
                <a:ea typeface="ＭＳ Ｐゴシック" charset="0"/>
                <a:cs typeface="ＭＳ Ｐゴシック" charset="0"/>
              </a:defRPr>
            </a:lvl3pPr>
            <a:lvl4pPr algn="ctr" defTabSz="609036" rtl="0" eaLnBrk="0" fontAlgn="base" hangingPunct="0">
              <a:spcBef>
                <a:spcPct val="0"/>
              </a:spcBef>
              <a:spcAft>
                <a:spcPct val="0"/>
              </a:spcAft>
              <a:defRPr sz="5861">
                <a:solidFill>
                  <a:schemeClr val="tx1"/>
                </a:solidFill>
                <a:latin typeface="Lato Regular" charset="0"/>
                <a:ea typeface="ＭＳ Ｐゴシック" charset="0"/>
                <a:cs typeface="ＭＳ Ｐゴシック" charset="0"/>
              </a:defRPr>
            </a:lvl4pPr>
            <a:lvl5pPr algn="ctr" defTabSz="609036" rtl="0" eaLnBrk="0" fontAlgn="base" hangingPunct="0">
              <a:spcBef>
                <a:spcPct val="0"/>
              </a:spcBef>
              <a:spcAft>
                <a:spcPct val="0"/>
              </a:spcAft>
              <a:defRPr sz="5861">
                <a:solidFill>
                  <a:schemeClr val="tx1"/>
                </a:solidFill>
                <a:latin typeface="Lato Regular" charset="0"/>
                <a:ea typeface="ＭＳ Ｐゴシック" charset="0"/>
                <a:cs typeface="ＭＳ Ｐゴシック" charset="0"/>
              </a:defRPr>
            </a:lvl5pPr>
            <a:lvl6pPr marL="609036" algn="ctr" defTabSz="609036" rtl="0" fontAlgn="base">
              <a:spcBef>
                <a:spcPct val="0"/>
              </a:spcBef>
              <a:spcAft>
                <a:spcPct val="0"/>
              </a:spcAft>
              <a:defRPr sz="5861">
                <a:solidFill>
                  <a:schemeClr val="tx1"/>
                </a:solidFill>
                <a:latin typeface="Lato Regular" charset="0"/>
                <a:ea typeface="ＭＳ Ｐゴシック" charset="0"/>
                <a:cs typeface="ＭＳ Ｐゴシック" charset="0"/>
              </a:defRPr>
            </a:lvl6pPr>
            <a:lvl7pPr marL="1218072" algn="ctr" defTabSz="609036" rtl="0" fontAlgn="base">
              <a:spcBef>
                <a:spcPct val="0"/>
              </a:spcBef>
              <a:spcAft>
                <a:spcPct val="0"/>
              </a:spcAft>
              <a:defRPr sz="5861">
                <a:solidFill>
                  <a:schemeClr val="tx1"/>
                </a:solidFill>
                <a:latin typeface="Lato Regular" charset="0"/>
                <a:ea typeface="ＭＳ Ｐゴシック" charset="0"/>
                <a:cs typeface="ＭＳ Ｐゴシック" charset="0"/>
              </a:defRPr>
            </a:lvl7pPr>
            <a:lvl8pPr marL="1827108" algn="ctr" defTabSz="609036" rtl="0" fontAlgn="base">
              <a:spcBef>
                <a:spcPct val="0"/>
              </a:spcBef>
              <a:spcAft>
                <a:spcPct val="0"/>
              </a:spcAft>
              <a:defRPr sz="5861">
                <a:solidFill>
                  <a:schemeClr val="tx1"/>
                </a:solidFill>
                <a:latin typeface="Lato Regular" charset="0"/>
                <a:ea typeface="ＭＳ Ｐゴシック" charset="0"/>
                <a:cs typeface="ＭＳ Ｐゴシック" charset="0"/>
              </a:defRPr>
            </a:lvl8pPr>
            <a:lvl9pPr marL="2436144" algn="ctr" defTabSz="609036" rtl="0" fontAlgn="base">
              <a:spcBef>
                <a:spcPct val="0"/>
              </a:spcBef>
              <a:spcAft>
                <a:spcPct val="0"/>
              </a:spcAft>
              <a:defRPr sz="5861">
                <a:solidFill>
                  <a:schemeClr val="tx1"/>
                </a:solidFill>
                <a:latin typeface="Lato Regular" charset="0"/>
                <a:ea typeface="ＭＳ Ｐゴシック" charset="0"/>
                <a:cs typeface="ＭＳ Ｐゴシック" charset="0"/>
              </a:defRPr>
            </a:lvl9pPr>
          </a:lstStyle>
          <a:p>
            <a:pPr defTabSz="914400" eaLnBrk="1" hangingPunct="1"/>
            <a:r>
              <a:rPr lang="en-US" sz="4000" b="1" dirty="0">
                <a:solidFill>
                  <a:srgbClr val="13632A"/>
                </a:solidFill>
                <a:latin typeface="+mn-lt"/>
                <a:ea typeface="+mn-ea"/>
                <a:cs typeface="+mn-cs"/>
              </a:rPr>
              <a:t>WHY STUDY SUPPLY CHAIN?</a:t>
            </a:r>
          </a:p>
        </p:txBody>
      </p:sp>
    </p:spTree>
    <p:extLst>
      <p:ext uri="{BB962C8B-B14F-4D97-AF65-F5344CB8AC3E}">
        <p14:creationId xmlns:p14="http://schemas.microsoft.com/office/powerpoint/2010/main" val="4006978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89ABB2A-2A6A-4902-9D26-4708922B7F3B}"/>
              </a:ext>
            </a:extLst>
          </p:cNvPr>
          <p:cNvGrpSpPr/>
          <p:nvPr/>
        </p:nvGrpSpPr>
        <p:grpSpPr>
          <a:xfrm>
            <a:off x="-72428" y="-40741"/>
            <a:ext cx="12264428" cy="6898741"/>
            <a:chOff x="-72428" y="-40741"/>
            <a:chExt cx="12264428" cy="6898741"/>
          </a:xfrm>
        </p:grpSpPr>
        <p:pic>
          <p:nvPicPr>
            <p:cNvPr id="11" name="Picture 10">
              <a:extLst>
                <a:ext uri="{FF2B5EF4-FFF2-40B4-BE49-F238E27FC236}">
                  <a16:creationId xmlns:a16="http://schemas.microsoft.com/office/drawing/2014/main" id="{37C914A1-9704-4B08-982D-2ABACCD271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28" y="-40741"/>
              <a:ext cx="12264428" cy="6898741"/>
            </a:xfrm>
            <a:prstGeom prst="rect">
              <a:avLst/>
            </a:prstGeom>
          </p:spPr>
        </p:pic>
        <p:sp>
          <p:nvSpPr>
            <p:cNvPr id="12" name="Rectangle 11">
              <a:extLst>
                <a:ext uri="{FF2B5EF4-FFF2-40B4-BE49-F238E27FC236}">
                  <a16:creationId xmlns:a16="http://schemas.microsoft.com/office/drawing/2014/main" id="{BA77676B-158A-432F-84DC-4F9E0748AE6C}"/>
                </a:ext>
              </a:extLst>
            </p:cNvPr>
            <p:cNvSpPr/>
            <p:nvPr/>
          </p:nvSpPr>
          <p:spPr>
            <a:xfrm>
              <a:off x="8935805" y="6160366"/>
              <a:ext cx="1691745" cy="523220"/>
            </a:xfrm>
            <a:prstGeom prst="rect">
              <a:avLst/>
            </a:prstGeom>
          </p:spPr>
          <p:txBody>
            <a:bodyPr wrap="none">
              <a:spAutoFit/>
            </a:bodyPr>
            <a:lstStyle/>
            <a:p>
              <a:pPr algn="ctr"/>
              <a:r>
                <a:rPr lang="en-US" sz="1400" dirty="0">
                  <a:solidFill>
                    <a:schemeClr val="accent6">
                      <a:lumMod val="50000"/>
                    </a:schemeClr>
                  </a:solidFill>
                </a:rPr>
                <a:t>KIED IS ACCREDITED </a:t>
              </a:r>
              <a:br>
                <a:rPr lang="en-US" sz="1400" dirty="0">
                  <a:solidFill>
                    <a:schemeClr val="accent6">
                      <a:lumMod val="50000"/>
                    </a:schemeClr>
                  </a:solidFill>
                </a:rPr>
              </a:br>
              <a:r>
                <a:rPr lang="en-US" sz="1400" dirty="0">
                  <a:solidFill>
                    <a:schemeClr val="accent6">
                      <a:lumMod val="50000"/>
                    </a:schemeClr>
                  </a:solidFill>
                </a:rPr>
                <a:t>BY THE IEDC</a:t>
              </a:r>
            </a:p>
          </p:txBody>
        </p:sp>
        <p:pic>
          <p:nvPicPr>
            <p:cNvPr id="13" name="Picture 2">
              <a:extLst>
                <a:ext uri="{FF2B5EF4-FFF2-40B4-BE49-F238E27FC236}">
                  <a16:creationId xmlns:a16="http://schemas.microsoft.com/office/drawing/2014/main" id="{87700020-7973-4A82-9A85-B888365692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27550" y="6005945"/>
              <a:ext cx="1564450" cy="832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Content Placeholder 2"/>
          <p:cNvSpPr>
            <a:spLocks noGrp="1"/>
          </p:cNvSpPr>
          <p:nvPr>
            <p:ph idx="1"/>
          </p:nvPr>
        </p:nvSpPr>
        <p:spPr>
          <a:xfrm>
            <a:off x="1981354" y="1404648"/>
            <a:ext cx="5638647" cy="3929352"/>
          </a:xfrm>
        </p:spPr>
        <p:txBody>
          <a:bodyPr>
            <a:normAutofit fontScale="55000" lnSpcReduction="20000"/>
          </a:bodyPr>
          <a:lstStyle/>
          <a:p>
            <a:r>
              <a:rPr lang="en-US" dirty="0"/>
              <a:t>Shift from cost center to source of competitive advantage</a:t>
            </a:r>
          </a:p>
          <a:p>
            <a:endParaRPr lang="en-US" dirty="0"/>
          </a:p>
          <a:p>
            <a:r>
              <a:rPr lang="en-US" dirty="0"/>
              <a:t>“One study shows that those top-quartile performers are spending just 4.2% of revenue on supply-chain costs compared to almost 10% for average performers in the same industry. If all companies managed their supply chains as well as their best competitors, they would aggregate hundreds of billions of dollars of value for their shareholders.” – Bain &amp; Co.</a:t>
            </a:r>
          </a:p>
        </p:txBody>
      </p:sp>
      <p:sp>
        <p:nvSpPr>
          <p:cNvPr id="4" name="TextBox 3"/>
          <p:cNvSpPr txBox="1"/>
          <p:nvPr/>
        </p:nvSpPr>
        <p:spPr>
          <a:xfrm>
            <a:off x="1992085" y="5334001"/>
            <a:ext cx="8001000" cy="1200329"/>
          </a:xfrm>
          <a:prstGeom prst="rect">
            <a:avLst/>
          </a:prstGeom>
          <a:ln/>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400" dirty="0"/>
              <a:t>“The classic model of company vs. company is starting to give way to a new model: supply chain vs. supply chain.”</a:t>
            </a:r>
          </a:p>
          <a:p>
            <a:r>
              <a:rPr lang="en-US" sz="2400" dirty="0"/>
              <a:t>	-David Taylor</a:t>
            </a:r>
          </a:p>
        </p:txBody>
      </p:sp>
      <p:grpSp>
        <p:nvGrpSpPr>
          <p:cNvPr id="7" name="Group 6"/>
          <p:cNvGrpSpPr/>
          <p:nvPr/>
        </p:nvGrpSpPr>
        <p:grpSpPr>
          <a:xfrm>
            <a:off x="7448552" y="1589314"/>
            <a:ext cx="3219449" cy="2363374"/>
            <a:chOff x="5852431" y="1611868"/>
            <a:chExt cx="3219449" cy="2363374"/>
          </a:xfrm>
        </p:grpSpPr>
        <p:sp>
          <p:nvSpPr>
            <p:cNvPr id="5" name="Isosceles Triangle 4"/>
            <p:cNvSpPr/>
            <p:nvPr/>
          </p:nvSpPr>
          <p:spPr>
            <a:xfrm>
              <a:off x="6290581" y="1981200"/>
              <a:ext cx="2250621" cy="1589315"/>
            </a:xfrm>
            <a:prstGeom prst="triangl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6" name="TextBox 5"/>
            <p:cNvSpPr txBox="1"/>
            <p:nvPr/>
          </p:nvSpPr>
          <p:spPr>
            <a:xfrm>
              <a:off x="6934200" y="1611868"/>
              <a:ext cx="876300" cy="369332"/>
            </a:xfrm>
            <a:prstGeom prst="rect">
              <a:avLst/>
            </a:prstGeom>
            <a:noFill/>
          </p:spPr>
          <p:txBody>
            <a:bodyPr wrap="square" rtlCol="0">
              <a:spAutoFit/>
            </a:bodyPr>
            <a:lstStyle/>
            <a:p>
              <a:r>
                <a:rPr lang="en-US" b="1" dirty="0"/>
                <a:t>Speed</a:t>
              </a:r>
            </a:p>
          </p:txBody>
        </p:sp>
        <p:sp>
          <p:nvSpPr>
            <p:cNvPr id="8" name="TextBox 7"/>
            <p:cNvSpPr txBox="1"/>
            <p:nvPr/>
          </p:nvSpPr>
          <p:spPr>
            <a:xfrm>
              <a:off x="8010523" y="3605910"/>
              <a:ext cx="1061357" cy="369332"/>
            </a:xfrm>
            <a:prstGeom prst="rect">
              <a:avLst/>
            </a:prstGeom>
            <a:noFill/>
          </p:spPr>
          <p:txBody>
            <a:bodyPr wrap="square" rtlCol="0">
              <a:spAutoFit/>
            </a:bodyPr>
            <a:lstStyle/>
            <a:p>
              <a:pPr algn="ctr"/>
              <a:r>
                <a:rPr lang="en-US" b="1" dirty="0"/>
                <a:t>Quality</a:t>
              </a:r>
            </a:p>
          </p:txBody>
        </p:sp>
        <p:sp>
          <p:nvSpPr>
            <p:cNvPr id="9" name="TextBox 8"/>
            <p:cNvSpPr txBox="1"/>
            <p:nvPr/>
          </p:nvSpPr>
          <p:spPr>
            <a:xfrm>
              <a:off x="5852431" y="3582965"/>
              <a:ext cx="876300" cy="369332"/>
            </a:xfrm>
            <a:prstGeom prst="rect">
              <a:avLst/>
            </a:prstGeom>
            <a:noFill/>
          </p:spPr>
          <p:txBody>
            <a:bodyPr wrap="square" rtlCol="0">
              <a:spAutoFit/>
            </a:bodyPr>
            <a:lstStyle/>
            <a:p>
              <a:r>
                <a:rPr lang="en-US" b="1" dirty="0"/>
                <a:t>Cost</a:t>
              </a:r>
            </a:p>
          </p:txBody>
        </p:sp>
      </p:grpSp>
      <p:sp>
        <p:nvSpPr>
          <p:cNvPr id="16" name="Title 1">
            <a:extLst>
              <a:ext uri="{FF2B5EF4-FFF2-40B4-BE49-F238E27FC236}">
                <a16:creationId xmlns:a16="http://schemas.microsoft.com/office/drawing/2014/main" id="{7EDF7259-C80B-4620-9A35-7155A17827AA}"/>
              </a:ext>
            </a:extLst>
          </p:cNvPr>
          <p:cNvSpPr txBox="1">
            <a:spLocks/>
          </p:cNvSpPr>
          <p:nvPr/>
        </p:nvSpPr>
        <p:spPr bwMode="auto">
          <a:xfrm>
            <a:off x="609600" y="491940"/>
            <a:ext cx="10972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spAutoFit/>
          </a:bodyPr>
          <a:lstStyle>
            <a:lvl1pPr algn="ctr" defTabSz="609036" rtl="0" eaLnBrk="0" fontAlgn="base" hangingPunct="0">
              <a:spcBef>
                <a:spcPct val="0"/>
              </a:spcBef>
              <a:spcAft>
                <a:spcPct val="0"/>
              </a:spcAft>
              <a:defRPr sz="5861" kern="1200">
                <a:solidFill>
                  <a:schemeClr val="tx1"/>
                </a:solidFill>
                <a:latin typeface="Lato Regular"/>
                <a:ea typeface="ＭＳ Ｐゴシック" charset="0"/>
                <a:cs typeface="ＭＳ Ｐゴシック" charset="0"/>
              </a:defRPr>
            </a:lvl1pPr>
            <a:lvl2pPr algn="ctr" defTabSz="609036" rtl="0" eaLnBrk="0" fontAlgn="base" hangingPunct="0">
              <a:spcBef>
                <a:spcPct val="0"/>
              </a:spcBef>
              <a:spcAft>
                <a:spcPct val="0"/>
              </a:spcAft>
              <a:defRPr sz="5861">
                <a:solidFill>
                  <a:schemeClr val="tx1"/>
                </a:solidFill>
                <a:latin typeface="Lato Regular" charset="0"/>
                <a:ea typeface="ＭＳ Ｐゴシック" charset="0"/>
                <a:cs typeface="ＭＳ Ｐゴシック" charset="0"/>
              </a:defRPr>
            </a:lvl2pPr>
            <a:lvl3pPr algn="ctr" defTabSz="609036" rtl="0" eaLnBrk="0" fontAlgn="base" hangingPunct="0">
              <a:spcBef>
                <a:spcPct val="0"/>
              </a:spcBef>
              <a:spcAft>
                <a:spcPct val="0"/>
              </a:spcAft>
              <a:defRPr sz="5861">
                <a:solidFill>
                  <a:schemeClr val="tx1"/>
                </a:solidFill>
                <a:latin typeface="Lato Regular" charset="0"/>
                <a:ea typeface="ＭＳ Ｐゴシック" charset="0"/>
                <a:cs typeface="ＭＳ Ｐゴシック" charset="0"/>
              </a:defRPr>
            </a:lvl3pPr>
            <a:lvl4pPr algn="ctr" defTabSz="609036" rtl="0" eaLnBrk="0" fontAlgn="base" hangingPunct="0">
              <a:spcBef>
                <a:spcPct val="0"/>
              </a:spcBef>
              <a:spcAft>
                <a:spcPct val="0"/>
              </a:spcAft>
              <a:defRPr sz="5861">
                <a:solidFill>
                  <a:schemeClr val="tx1"/>
                </a:solidFill>
                <a:latin typeface="Lato Regular" charset="0"/>
                <a:ea typeface="ＭＳ Ｐゴシック" charset="0"/>
                <a:cs typeface="ＭＳ Ｐゴシック" charset="0"/>
              </a:defRPr>
            </a:lvl4pPr>
            <a:lvl5pPr algn="ctr" defTabSz="609036" rtl="0" eaLnBrk="0" fontAlgn="base" hangingPunct="0">
              <a:spcBef>
                <a:spcPct val="0"/>
              </a:spcBef>
              <a:spcAft>
                <a:spcPct val="0"/>
              </a:spcAft>
              <a:defRPr sz="5861">
                <a:solidFill>
                  <a:schemeClr val="tx1"/>
                </a:solidFill>
                <a:latin typeface="Lato Regular" charset="0"/>
                <a:ea typeface="ＭＳ Ｐゴシック" charset="0"/>
                <a:cs typeface="ＭＳ Ｐゴシック" charset="0"/>
              </a:defRPr>
            </a:lvl5pPr>
            <a:lvl6pPr marL="609036" algn="ctr" defTabSz="609036" rtl="0" fontAlgn="base">
              <a:spcBef>
                <a:spcPct val="0"/>
              </a:spcBef>
              <a:spcAft>
                <a:spcPct val="0"/>
              </a:spcAft>
              <a:defRPr sz="5861">
                <a:solidFill>
                  <a:schemeClr val="tx1"/>
                </a:solidFill>
                <a:latin typeface="Lato Regular" charset="0"/>
                <a:ea typeface="ＭＳ Ｐゴシック" charset="0"/>
                <a:cs typeface="ＭＳ Ｐゴシック" charset="0"/>
              </a:defRPr>
            </a:lvl6pPr>
            <a:lvl7pPr marL="1218072" algn="ctr" defTabSz="609036" rtl="0" fontAlgn="base">
              <a:spcBef>
                <a:spcPct val="0"/>
              </a:spcBef>
              <a:spcAft>
                <a:spcPct val="0"/>
              </a:spcAft>
              <a:defRPr sz="5861">
                <a:solidFill>
                  <a:schemeClr val="tx1"/>
                </a:solidFill>
                <a:latin typeface="Lato Regular" charset="0"/>
                <a:ea typeface="ＭＳ Ｐゴシック" charset="0"/>
                <a:cs typeface="ＭＳ Ｐゴシック" charset="0"/>
              </a:defRPr>
            </a:lvl7pPr>
            <a:lvl8pPr marL="1827108" algn="ctr" defTabSz="609036" rtl="0" fontAlgn="base">
              <a:spcBef>
                <a:spcPct val="0"/>
              </a:spcBef>
              <a:spcAft>
                <a:spcPct val="0"/>
              </a:spcAft>
              <a:defRPr sz="5861">
                <a:solidFill>
                  <a:schemeClr val="tx1"/>
                </a:solidFill>
                <a:latin typeface="Lato Regular" charset="0"/>
                <a:ea typeface="ＭＳ Ｐゴシック" charset="0"/>
                <a:cs typeface="ＭＳ Ｐゴシック" charset="0"/>
              </a:defRPr>
            </a:lvl8pPr>
            <a:lvl9pPr marL="2436144" algn="ctr" defTabSz="609036" rtl="0" fontAlgn="base">
              <a:spcBef>
                <a:spcPct val="0"/>
              </a:spcBef>
              <a:spcAft>
                <a:spcPct val="0"/>
              </a:spcAft>
              <a:defRPr sz="5861">
                <a:solidFill>
                  <a:schemeClr val="tx1"/>
                </a:solidFill>
                <a:latin typeface="Lato Regular" charset="0"/>
                <a:ea typeface="ＭＳ Ｐゴシック" charset="0"/>
                <a:cs typeface="ＭＳ Ｐゴシック" charset="0"/>
              </a:defRPr>
            </a:lvl9pPr>
          </a:lstStyle>
          <a:p>
            <a:pPr defTabSz="914400" eaLnBrk="1" hangingPunct="1"/>
            <a:r>
              <a:rPr lang="en-US" sz="4000" b="1" dirty="0">
                <a:solidFill>
                  <a:srgbClr val="13632A"/>
                </a:solidFill>
                <a:latin typeface="+mn-lt"/>
                <a:ea typeface="+mn-ea"/>
                <a:cs typeface="+mn-cs"/>
              </a:rPr>
              <a:t>WHY STUDY SUPPLY CHAIN?</a:t>
            </a:r>
          </a:p>
        </p:txBody>
      </p:sp>
    </p:spTree>
    <p:extLst>
      <p:ext uri="{BB962C8B-B14F-4D97-AF65-F5344CB8AC3E}">
        <p14:creationId xmlns:p14="http://schemas.microsoft.com/office/powerpoint/2010/main" val="15404028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358314" y="2644170"/>
            <a:ext cx="6295874" cy="1569660"/>
          </a:xfrm>
          <a:prstGeom prst="rect">
            <a:avLst/>
          </a:prstGeom>
          <a:noFill/>
        </p:spPr>
        <p:txBody>
          <a:bodyPr wrap="square" rtlCol="0">
            <a:spAutoFit/>
          </a:bodyPr>
          <a:lstStyle/>
          <a:p>
            <a:r>
              <a:rPr lang="en-US" sz="4800" b="1" dirty="0">
                <a:solidFill>
                  <a:srgbClr val="13632A"/>
                </a:solidFill>
                <a:latin typeface="Arial Black" panose="020B0A04020102020204" pitchFamily="34" charset="0"/>
              </a:rPr>
              <a:t>SUPPLY CHAIN IN KENTUCKY</a:t>
            </a:r>
          </a:p>
        </p:txBody>
      </p:sp>
      <p:sp>
        <p:nvSpPr>
          <p:cNvPr id="6" name="AutoShape 6" descr="Map of Kentucky Cities - Kentucky Road Map">
            <a:extLst>
              <a:ext uri="{FF2B5EF4-FFF2-40B4-BE49-F238E27FC236}">
                <a16:creationId xmlns:a16="http://schemas.microsoft.com/office/drawing/2014/main" id="{F749DFF3-B8EA-4D69-BD9F-93FB4BACB75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0030594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42F6FF3B-6C76-414A-9113-B2F5E87E3FF9}"/>
              </a:ext>
            </a:extLst>
          </p:cNvPr>
          <p:cNvGrpSpPr/>
          <p:nvPr/>
        </p:nvGrpSpPr>
        <p:grpSpPr>
          <a:xfrm>
            <a:off x="-72428" y="-40741"/>
            <a:ext cx="12264428" cy="6898741"/>
            <a:chOff x="-72428" y="-40741"/>
            <a:chExt cx="12264428" cy="6898741"/>
          </a:xfrm>
        </p:grpSpPr>
        <p:pic>
          <p:nvPicPr>
            <p:cNvPr id="14" name="Picture 13">
              <a:extLst>
                <a:ext uri="{FF2B5EF4-FFF2-40B4-BE49-F238E27FC236}">
                  <a16:creationId xmlns:a16="http://schemas.microsoft.com/office/drawing/2014/main" id="{CC1824AB-81C1-4279-A0E6-0CB5272088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28" y="-40741"/>
              <a:ext cx="12264428" cy="6898741"/>
            </a:xfrm>
            <a:prstGeom prst="rect">
              <a:avLst/>
            </a:prstGeom>
          </p:spPr>
        </p:pic>
        <p:sp>
          <p:nvSpPr>
            <p:cNvPr id="15" name="Rectangle 14">
              <a:extLst>
                <a:ext uri="{FF2B5EF4-FFF2-40B4-BE49-F238E27FC236}">
                  <a16:creationId xmlns:a16="http://schemas.microsoft.com/office/drawing/2014/main" id="{B3059C0E-66E3-4F7B-90B8-99DEFAEF75E2}"/>
                </a:ext>
              </a:extLst>
            </p:cNvPr>
            <p:cNvSpPr/>
            <p:nvPr/>
          </p:nvSpPr>
          <p:spPr>
            <a:xfrm>
              <a:off x="8935805" y="6160366"/>
              <a:ext cx="1691745" cy="523220"/>
            </a:xfrm>
            <a:prstGeom prst="rect">
              <a:avLst/>
            </a:prstGeom>
          </p:spPr>
          <p:txBody>
            <a:bodyPr wrap="none">
              <a:spAutoFit/>
            </a:bodyPr>
            <a:lstStyle/>
            <a:p>
              <a:pPr algn="ctr"/>
              <a:r>
                <a:rPr lang="en-US" sz="1400" dirty="0">
                  <a:solidFill>
                    <a:schemeClr val="accent6">
                      <a:lumMod val="50000"/>
                    </a:schemeClr>
                  </a:solidFill>
                </a:rPr>
                <a:t>KIED IS ACCREDITED </a:t>
              </a:r>
              <a:br>
                <a:rPr lang="en-US" sz="1400" dirty="0">
                  <a:solidFill>
                    <a:schemeClr val="accent6">
                      <a:lumMod val="50000"/>
                    </a:schemeClr>
                  </a:solidFill>
                </a:rPr>
              </a:br>
              <a:r>
                <a:rPr lang="en-US" sz="1400" dirty="0">
                  <a:solidFill>
                    <a:schemeClr val="accent6">
                      <a:lumMod val="50000"/>
                    </a:schemeClr>
                  </a:solidFill>
                </a:rPr>
                <a:t>BY THE IEDC</a:t>
              </a:r>
            </a:p>
          </p:txBody>
        </p:sp>
        <p:pic>
          <p:nvPicPr>
            <p:cNvPr id="16" name="Picture 2">
              <a:extLst>
                <a:ext uri="{FF2B5EF4-FFF2-40B4-BE49-F238E27FC236}">
                  <a16:creationId xmlns:a16="http://schemas.microsoft.com/office/drawing/2014/main" id="{2683D8D5-661A-4D16-8F97-0AE26136C9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27550" y="6005945"/>
              <a:ext cx="1564450" cy="832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 name="AutoShape 2" descr="Image result for report icon pn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report icon png"/>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 result for report icon png"/>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9" descr="Image result for report icon png"/>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4" descr="Image result for report png"/>
          <p:cNvSpPr>
            <a:spLocks noChangeAspect="1" noChangeArrowheads="1"/>
          </p:cNvSpPr>
          <p:nvPr/>
        </p:nvSpPr>
        <p:spPr bwMode="auto">
          <a:xfrm>
            <a:off x="2289175" y="4651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itle 1">
            <a:extLst>
              <a:ext uri="{FF2B5EF4-FFF2-40B4-BE49-F238E27FC236}">
                <a16:creationId xmlns:a16="http://schemas.microsoft.com/office/drawing/2014/main" id="{84355BE0-7055-45A2-8340-FB52DC7D3C06}"/>
              </a:ext>
            </a:extLst>
          </p:cNvPr>
          <p:cNvSpPr txBox="1">
            <a:spLocks/>
          </p:cNvSpPr>
          <p:nvPr/>
        </p:nvSpPr>
        <p:spPr bwMode="auto">
          <a:xfrm>
            <a:off x="609600" y="491940"/>
            <a:ext cx="10972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spAutoFit/>
          </a:bodyPr>
          <a:lstStyle>
            <a:lvl1pPr algn="ctr" defTabSz="609036" rtl="0" eaLnBrk="0" fontAlgn="base" hangingPunct="0">
              <a:spcBef>
                <a:spcPct val="0"/>
              </a:spcBef>
              <a:spcAft>
                <a:spcPct val="0"/>
              </a:spcAft>
              <a:defRPr sz="5861" kern="1200">
                <a:solidFill>
                  <a:schemeClr val="tx1"/>
                </a:solidFill>
                <a:latin typeface="Lato Regular"/>
                <a:ea typeface="ＭＳ Ｐゴシック" charset="0"/>
                <a:cs typeface="ＭＳ Ｐゴシック" charset="0"/>
              </a:defRPr>
            </a:lvl1pPr>
            <a:lvl2pPr algn="ctr" defTabSz="609036" rtl="0" eaLnBrk="0" fontAlgn="base" hangingPunct="0">
              <a:spcBef>
                <a:spcPct val="0"/>
              </a:spcBef>
              <a:spcAft>
                <a:spcPct val="0"/>
              </a:spcAft>
              <a:defRPr sz="5861">
                <a:solidFill>
                  <a:schemeClr val="tx1"/>
                </a:solidFill>
                <a:latin typeface="Lato Regular" charset="0"/>
                <a:ea typeface="ＭＳ Ｐゴシック" charset="0"/>
                <a:cs typeface="ＭＳ Ｐゴシック" charset="0"/>
              </a:defRPr>
            </a:lvl2pPr>
            <a:lvl3pPr algn="ctr" defTabSz="609036" rtl="0" eaLnBrk="0" fontAlgn="base" hangingPunct="0">
              <a:spcBef>
                <a:spcPct val="0"/>
              </a:spcBef>
              <a:spcAft>
                <a:spcPct val="0"/>
              </a:spcAft>
              <a:defRPr sz="5861">
                <a:solidFill>
                  <a:schemeClr val="tx1"/>
                </a:solidFill>
                <a:latin typeface="Lato Regular" charset="0"/>
                <a:ea typeface="ＭＳ Ｐゴシック" charset="0"/>
                <a:cs typeface="ＭＳ Ｐゴシック" charset="0"/>
              </a:defRPr>
            </a:lvl3pPr>
            <a:lvl4pPr algn="ctr" defTabSz="609036" rtl="0" eaLnBrk="0" fontAlgn="base" hangingPunct="0">
              <a:spcBef>
                <a:spcPct val="0"/>
              </a:spcBef>
              <a:spcAft>
                <a:spcPct val="0"/>
              </a:spcAft>
              <a:defRPr sz="5861">
                <a:solidFill>
                  <a:schemeClr val="tx1"/>
                </a:solidFill>
                <a:latin typeface="Lato Regular" charset="0"/>
                <a:ea typeface="ＭＳ Ｐゴシック" charset="0"/>
                <a:cs typeface="ＭＳ Ｐゴシック" charset="0"/>
              </a:defRPr>
            </a:lvl4pPr>
            <a:lvl5pPr algn="ctr" defTabSz="609036" rtl="0" eaLnBrk="0" fontAlgn="base" hangingPunct="0">
              <a:spcBef>
                <a:spcPct val="0"/>
              </a:spcBef>
              <a:spcAft>
                <a:spcPct val="0"/>
              </a:spcAft>
              <a:defRPr sz="5861">
                <a:solidFill>
                  <a:schemeClr val="tx1"/>
                </a:solidFill>
                <a:latin typeface="Lato Regular" charset="0"/>
                <a:ea typeface="ＭＳ Ｐゴシック" charset="0"/>
                <a:cs typeface="ＭＳ Ｐゴシック" charset="0"/>
              </a:defRPr>
            </a:lvl5pPr>
            <a:lvl6pPr marL="609036" algn="ctr" defTabSz="609036" rtl="0" fontAlgn="base">
              <a:spcBef>
                <a:spcPct val="0"/>
              </a:spcBef>
              <a:spcAft>
                <a:spcPct val="0"/>
              </a:spcAft>
              <a:defRPr sz="5861">
                <a:solidFill>
                  <a:schemeClr val="tx1"/>
                </a:solidFill>
                <a:latin typeface="Lato Regular" charset="0"/>
                <a:ea typeface="ＭＳ Ｐゴシック" charset="0"/>
                <a:cs typeface="ＭＳ Ｐゴシック" charset="0"/>
              </a:defRPr>
            </a:lvl6pPr>
            <a:lvl7pPr marL="1218072" algn="ctr" defTabSz="609036" rtl="0" fontAlgn="base">
              <a:spcBef>
                <a:spcPct val="0"/>
              </a:spcBef>
              <a:spcAft>
                <a:spcPct val="0"/>
              </a:spcAft>
              <a:defRPr sz="5861">
                <a:solidFill>
                  <a:schemeClr val="tx1"/>
                </a:solidFill>
                <a:latin typeface="Lato Regular" charset="0"/>
                <a:ea typeface="ＭＳ Ｐゴシック" charset="0"/>
                <a:cs typeface="ＭＳ Ｐゴシック" charset="0"/>
              </a:defRPr>
            </a:lvl7pPr>
            <a:lvl8pPr marL="1827108" algn="ctr" defTabSz="609036" rtl="0" fontAlgn="base">
              <a:spcBef>
                <a:spcPct val="0"/>
              </a:spcBef>
              <a:spcAft>
                <a:spcPct val="0"/>
              </a:spcAft>
              <a:defRPr sz="5861">
                <a:solidFill>
                  <a:schemeClr val="tx1"/>
                </a:solidFill>
                <a:latin typeface="Lato Regular" charset="0"/>
                <a:ea typeface="ＭＳ Ｐゴシック" charset="0"/>
                <a:cs typeface="ＭＳ Ｐゴシック" charset="0"/>
              </a:defRPr>
            </a:lvl8pPr>
            <a:lvl9pPr marL="2436144" algn="ctr" defTabSz="609036" rtl="0" fontAlgn="base">
              <a:spcBef>
                <a:spcPct val="0"/>
              </a:spcBef>
              <a:spcAft>
                <a:spcPct val="0"/>
              </a:spcAft>
              <a:defRPr sz="5861">
                <a:solidFill>
                  <a:schemeClr val="tx1"/>
                </a:solidFill>
                <a:latin typeface="Lato Regular" charset="0"/>
                <a:ea typeface="ＭＳ Ｐゴシック" charset="0"/>
                <a:cs typeface="ＭＳ Ｐゴシック" charset="0"/>
              </a:defRPr>
            </a:lvl9pPr>
          </a:lstStyle>
          <a:p>
            <a:pPr defTabSz="914400" eaLnBrk="1" hangingPunct="1"/>
            <a:r>
              <a:rPr lang="en-US" sz="4000" b="1" dirty="0">
                <a:solidFill>
                  <a:srgbClr val="13632A"/>
                </a:solidFill>
                <a:latin typeface="+mn-lt"/>
                <a:ea typeface="+mn-ea"/>
                <a:cs typeface="+mn-cs"/>
              </a:rPr>
              <a:t>WHY IS SUPPLY CHAIN IMPORTANT IN KENTUCKY?</a:t>
            </a:r>
          </a:p>
        </p:txBody>
      </p:sp>
      <p:sp>
        <p:nvSpPr>
          <p:cNvPr id="12" name="TextBox 11">
            <a:extLst>
              <a:ext uri="{FF2B5EF4-FFF2-40B4-BE49-F238E27FC236}">
                <a16:creationId xmlns:a16="http://schemas.microsoft.com/office/drawing/2014/main" id="{4C6DCE95-1E04-4F7E-BA7C-171FD3EAFC9C}"/>
              </a:ext>
            </a:extLst>
          </p:cNvPr>
          <p:cNvSpPr txBox="1"/>
          <p:nvPr/>
        </p:nvSpPr>
        <p:spPr>
          <a:xfrm>
            <a:off x="4611985" y="5698929"/>
            <a:ext cx="5764480" cy="584775"/>
          </a:xfrm>
          <a:prstGeom prst="rect">
            <a:avLst/>
          </a:prstGeom>
          <a:noFill/>
        </p:spPr>
        <p:txBody>
          <a:bodyPr wrap="square" rtlCol="0">
            <a:spAutoFit/>
          </a:bodyPr>
          <a:lstStyle/>
          <a:p>
            <a:r>
              <a:rPr lang="en-US" sz="3200" dirty="0"/>
              <a:t>(These are hints….)</a:t>
            </a:r>
          </a:p>
        </p:txBody>
      </p:sp>
      <p:pic>
        <p:nvPicPr>
          <p:cNvPr id="16386" name="Picture 2" descr="Kentucky - Wikipedia">
            <a:extLst>
              <a:ext uri="{FF2B5EF4-FFF2-40B4-BE49-F238E27FC236}">
                <a16:creationId xmlns:a16="http://schemas.microsoft.com/office/drawing/2014/main" id="{01CB0FF6-C84D-4CC0-8471-C2EE090DE0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7727" y="1314118"/>
            <a:ext cx="6438900" cy="399211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A1E1573-929D-4940-86B2-B780B8E95C77}"/>
              </a:ext>
            </a:extLst>
          </p:cNvPr>
          <p:cNvPicPr>
            <a:picLocks noChangeAspect="1"/>
          </p:cNvPicPr>
          <p:nvPr/>
        </p:nvPicPr>
        <p:blipFill>
          <a:blip r:embed="rId6"/>
          <a:stretch>
            <a:fillRect/>
          </a:stretch>
        </p:blipFill>
        <p:spPr>
          <a:xfrm>
            <a:off x="221653" y="2307150"/>
            <a:ext cx="5426074" cy="2278951"/>
          </a:xfrm>
          <a:prstGeom prst="rect">
            <a:avLst/>
          </a:prstGeom>
        </p:spPr>
      </p:pic>
    </p:spTree>
    <p:extLst>
      <p:ext uri="{BB962C8B-B14F-4D97-AF65-F5344CB8AC3E}">
        <p14:creationId xmlns:p14="http://schemas.microsoft.com/office/powerpoint/2010/main" val="41354420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42F6FF3B-6C76-414A-9113-B2F5E87E3FF9}"/>
              </a:ext>
            </a:extLst>
          </p:cNvPr>
          <p:cNvGrpSpPr/>
          <p:nvPr/>
        </p:nvGrpSpPr>
        <p:grpSpPr>
          <a:xfrm>
            <a:off x="-72428" y="-40741"/>
            <a:ext cx="12264428" cy="6898741"/>
            <a:chOff x="-72428" y="-40741"/>
            <a:chExt cx="12264428" cy="6898741"/>
          </a:xfrm>
        </p:grpSpPr>
        <p:pic>
          <p:nvPicPr>
            <p:cNvPr id="14" name="Picture 13">
              <a:extLst>
                <a:ext uri="{FF2B5EF4-FFF2-40B4-BE49-F238E27FC236}">
                  <a16:creationId xmlns:a16="http://schemas.microsoft.com/office/drawing/2014/main" id="{CC1824AB-81C1-4279-A0E6-0CB5272088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28" y="-40741"/>
              <a:ext cx="12264428" cy="6898741"/>
            </a:xfrm>
            <a:prstGeom prst="rect">
              <a:avLst/>
            </a:prstGeom>
          </p:spPr>
        </p:pic>
        <p:sp>
          <p:nvSpPr>
            <p:cNvPr id="15" name="Rectangle 14">
              <a:extLst>
                <a:ext uri="{FF2B5EF4-FFF2-40B4-BE49-F238E27FC236}">
                  <a16:creationId xmlns:a16="http://schemas.microsoft.com/office/drawing/2014/main" id="{B3059C0E-66E3-4F7B-90B8-99DEFAEF75E2}"/>
                </a:ext>
              </a:extLst>
            </p:cNvPr>
            <p:cNvSpPr/>
            <p:nvPr/>
          </p:nvSpPr>
          <p:spPr>
            <a:xfrm>
              <a:off x="8935805" y="6160366"/>
              <a:ext cx="1691745" cy="523220"/>
            </a:xfrm>
            <a:prstGeom prst="rect">
              <a:avLst/>
            </a:prstGeom>
          </p:spPr>
          <p:txBody>
            <a:bodyPr wrap="none">
              <a:spAutoFit/>
            </a:bodyPr>
            <a:lstStyle/>
            <a:p>
              <a:pPr algn="ctr"/>
              <a:r>
                <a:rPr lang="en-US" sz="1400" dirty="0">
                  <a:solidFill>
                    <a:schemeClr val="accent6">
                      <a:lumMod val="50000"/>
                    </a:schemeClr>
                  </a:solidFill>
                </a:rPr>
                <a:t>KIED IS ACCREDITED </a:t>
              </a:r>
              <a:br>
                <a:rPr lang="en-US" sz="1400" dirty="0">
                  <a:solidFill>
                    <a:schemeClr val="accent6">
                      <a:lumMod val="50000"/>
                    </a:schemeClr>
                  </a:solidFill>
                </a:rPr>
              </a:br>
              <a:r>
                <a:rPr lang="en-US" sz="1400" dirty="0">
                  <a:solidFill>
                    <a:schemeClr val="accent6">
                      <a:lumMod val="50000"/>
                    </a:schemeClr>
                  </a:solidFill>
                </a:rPr>
                <a:t>BY THE IEDC</a:t>
              </a:r>
            </a:p>
          </p:txBody>
        </p:sp>
        <p:pic>
          <p:nvPicPr>
            <p:cNvPr id="16" name="Picture 2">
              <a:extLst>
                <a:ext uri="{FF2B5EF4-FFF2-40B4-BE49-F238E27FC236}">
                  <a16:creationId xmlns:a16="http://schemas.microsoft.com/office/drawing/2014/main" id="{2683D8D5-661A-4D16-8F97-0AE26136C9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27550" y="6005945"/>
              <a:ext cx="1564450" cy="832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 name="AutoShape 2" descr="Image result for report icon pn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report icon png"/>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 result for report icon png"/>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9" descr="Image result for report icon png"/>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4" descr="Image result for report png"/>
          <p:cNvSpPr>
            <a:spLocks noChangeAspect="1" noChangeArrowheads="1"/>
          </p:cNvSpPr>
          <p:nvPr/>
        </p:nvSpPr>
        <p:spPr bwMode="auto">
          <a:xfrm>
            <a:off x="2289175" y="4651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itle 1">
            <a:extLst>
              <a:ext uri="{FF2B5EF4-FFF2-40B4-BE49-F238E27FC236}">
                <a16:creationId xmlns:a16="http://schemas.microsoft.com/office/drawing/2014/main" id="{84355BE0-7055-45A2-8340-FB52DC7D3C06}"/>
              </a:ext>
            </a:extLst>
          </p:cNvPr>
          <p:cNvSpPr txBox="1">
            <a:spLocks/>
          </p:cNvSpPr>
          <p:nvPr/>
        </p:nvSpPr>
        <p:spPr bwMode="auto">
          <a:xfrm>
            <a:off x="609600" y="491940"/>
            <a:ext cx="10972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spAutoFit/>
          </a:bodyPr>
          <a:lstStyle>
            <a:lvl1pPr algn="ctr" defTabSz="609036" rtl="0" eaLnBrk="0" fontAlgn="base" hangingPunct="0">
              <a:spcBef>
                <a:spcPct val="0"/>
              </a:spcBef>
              <a:spcAft>
                <a:spcPct val="0"/>
              </a:spcAft>
              <a:defRPr sz="5861" kern="1200">
                <a:solidFill>
                  <a:schemeClr val="tx1"/>
                </a:solidFill>
                <a:latin typeface="Lato Regular"/>
                <a:ea typeface="ＭＳ Ｐゴシック" charset="0"/>
                <a:cs typeface="ＭＳ Ｐゴシック" charset="0"/>
              </a:defRPr>
            </a:lvl1pPr>
            <a:lvl2pPr algn="ctr" defTabSz="609036" rtl="0" eaLnBrk="0" fontAlgn="base" hangingPunct="0">
              <a:spcBef>
                <a:spcPct val="0"/>
              </a:spcBef>
              <a:spcAft>
                <a:spcPct val="0"/>
              </a:spcAft>
              <a:defRPr sz="5861">
                <a:solidFill>
                  <a:schemeClr val="tx1"/>
                </a:solidFill>
                <a:latin typeface="Lato Regular" charset="0"/>
                <a:ea typeface="ＭＳ Ｐゴシック" charset="0"/>
                <a:cs typeface="ＭＳ Ｐゴシック" charset="0"/>
              </a:defRPr>
            </a:lvl2pPr>
            <a:lvl3pPr algn="ctr" defTabSz="609036" rtl="0" eaLnBrk="0" fontAlgn="base" hangingPunct="0">
              <a:spcBef>
                <a:spcPct val="0"/>
              </a:spcBef>
              <a:spcAft>
                <a:spcPct val="0"/>
              </a:spcAft>
              <a:defRPr sz="5861">
                <a:solidFill>
                  <a:schemeClr val="tx1"/>
                </a:solidFill>
                <a:latin typeface="Lato Regular" charset="0"/>
                <a:ea typeface="ＭＳ Ｐゴシック" charset="0"/>
                <a:cs typeface="ＭＳ Ｐゴシック" charset="0"/>
              </a:defRPr>
            </a:lvl3pPr>
            <a:lvl4pPr algn="ctr" defTabSz="609036" rtl="0" eaLnBrk="0" fontAlgn="base" hangingPunct="0">
              <a:spcBef>
                <a:spcPct val="0"/>
              </a:spcBef>
              <a:spcAft>
                <a:spcPct val="0"/>
              </a:spcAft>
              <a:defRPr sz="5861">
                <a:solidFill>
                  <a:schemeClr val="tx1"/>
                </a:solidFill>
                <a:latin typeface="Lato Regular" charset="0"/>
                <a:ea typeface="ＭＳ Ｐゴシック" charset="0"/>
                <a:cs typeface="ＭＳ Ｐゴシック" charset="0"/>
              </a:defRPr>
            </a:lvl4pPr>
            <a:lvl5pPr algn="ctr" defTabSz="609036" rtl="0" eaLnBrk="0" fontAlgn="base" hangingPunct="0">
              <a:spcBef>
                <a:spcPct val="0"/>
              </a:spcBef>
              <a:spcAft>
                <a:spcPct val="0"/>
              </a:spcAft>
              <a:defRPr sz="5861">
                <a:solidFill>
                  <a:schemeClr val="tx1"/>
                </a:solidFill>
                <a:latin typeface="Lato Regular" charset="0"/>
                <a:ea typeface="ＭＳ Ｐゴシック" charset="0"/>
                <a:cs typeface="ＭＳ Ｐゴシック" charset="0"/>
              </a:defRPr>
            </a:lvl5pPr>
            <a:lvl6pPr marL="609036" algn="ctr" defTabSz="609036" rtl="0" fontAlgn="base">
              <a:spcBef>
                <a:spcPct val="0"/>
              </a:spcBef>
              <a:spcAft>
                <a:spcPct val="0"/>
              </a:spcAft>
              <a:defRPr sz="5861">
                <a:solidFill>
                  <a:schemeClr val="tx1"/>
                </a:solidFill>
                <a:latin typeface="Lato Regular" charset="0"/>
                <a:ea typeface="ＭＳ Ｐゴシック" charset="0"/>
                <a:cs typeface="ＭＳ Ｐゴシック" charset="0"/>
              </a:defRPr>
            </a:lvl6pPr>
            <a:lvl7pPr marL="1218072" algn="ctr" defTabSz="609036" rtl="0" fontAlgn="base">
              <a:spcBef>
                <a:spcPct val="0"/>
              </a:spcBef>
              <a:spcAft>
                <a:spcPct val="0"/>
              </a:spcAft>
              <a:defRPr sz="5861">
                <a:solidFill>
                  <a:schemeClr val="tx1"/>
                </a:solidFill>
                <a:latin typeface="Lato Regular" charset="0"/>
                <a:ea typeface="ＭＳ Ｐゴシック" charset="0"/>
                <a:cs typeface="ＭＳ Ｐゴシック" charset="0"/>
              </a:defRPr>
            </a:lvl7pPr>
            <a:lvl8pPr marL="1827108" algn="ctr" defTabSz="609036" rtl="0" fontAlgn="base">
              <a:spcBef>
                <a:spcPct val="0"/>
              </a:spcBef>
              <a:spcAft>
                <a:spcPct val="0"/>
              </a:spcAft>
              <a:defRPr sz="5861">
                <a:solidFill>
                  <a:schemeClr val="tx1"/>
                </a:solidFill>
                <a:latin typeface="Lato Regular" charset="0"/>
                <a:ea typeface="ＭＳ Ｐゴシック" charset="0"/>
                <a:cs typeface="ＭＳ Ｐゴシック" charset="0"/>
              </a:defRPr>
            </a:lvl8pPr>
            <a:lvl9pPr marL="2436144" algn="ctr" defTabSz="609036" rtl="0" fontAlgn="base">
              <a:spcBef>
                <a:spcPct val="0"/>
              </a:spcBef>
              <a:spcAft>
                <a:spcPct val="0"/>
              </a:spcAft>
              <a:defRPr sz="5861">
                <a:solidFill>
                  <a:schemeClr val="tx1"/>
                </a:solidFill>
                <a:latin typeface="Lato Regular" charset="0"/>
                <a:ea typeface="ＭＳ Ｐゴシック" charset="0"/>
                <a:cs typeface="ＭＳ Ｐゴシック" charset="0"/>
              </a:defRPr>
            </a:lvl9pPr>
          </a:lstStyle>
          <a:p>
            <a:pPr defTabSz="914400" eaLnBrk="1" hangingPunct="1"/>
            <a:r>
              <a:rPr lang="en-US" sz="4000" b="1" dirty="0">
                <a:solidFill>
                  <a:srgbClr val="13632A"/>
                </a:solidFill>
                <a:latin typeface="+mn-lt"/>
                <a:ea typeface="+mn-ea"/>
                <a:cs typeface="+mn-cs"/>
              </a:rPr>
              <a:t>REASON #1 – FREIGHT TRAFFIC</a:t>
            </a:r>
          </a:p>
        </p:txBody>
      </p:sp>
      <p:sp>
        <p:nvSpPr>
          <p:cNvPr id="12" name="TextBox 11">
            <a:extLst>
              <a:ext uri="{FF2B5EF4-FFF2-40B4-BE49-F238E27FC236}">
                <a16:creationId xmlns:a16="http://schemas.microsoft.com/office/drawing/2014/main" id="{4C6DCE95-1E04-4F7E-BA7C-171FD3EAFC9C}"/>
              </a:ext>
            </a:extLst>
          </p:cNvPr>
          <p:cNvSpPr txBox="1"/>
          <p:nvPr/>
        </p:nvSpPr>
        <p:spPr>
          <a:xfrm>
            <a:off x="3436172" y="6345545"/>
            <a:ext cx="5764480" cy="461665"/>
          </a:xfrm>
          <a:prstGeom prst="rect">
            <a:avLst/>
          </a:prstGeom>
          <a:noFill/>
        </p:spPr>
        <p:txBody>
          <a:bodyPr wrap="square" rtlCol="0">
            <a:spAutoFit/>
          </a:bodyPr>
          <a:lstStyle/>
          <a:p>
            <a:r>
              <a:rPr lang="en-US" sz="2400" dirty="0"/>
              <a:t>US Department of Transportation</a:t>
            </a:r>
          </a:p>
        </p:txBody>
      </p:sp>
      <p:pic>
        <p:nvPicPr>
          <p:cNvPr id="3" name="Picture 2">
            <a:extLst>
              <a:ext uri="{FF2B5EF4-FFF2-40B4-BE49-F238E27FC236}">
                <a16:creationId xmlns:a16="http://schemas.microsoft.com/office/drawing/2014/main" id="{501A13DF-0562-4EB3-90D7-DD3D02F91BFF}"/>
              </a:ext>
            </a:extLst>
          </p:cNvPr>
          <p:cNvPicPr>
            <a:picLocks noChangeAspect="1"/>
          </p:cNvPicPr>
          <p:nvPr/>
        </p:nvPicPr>
        <p:blipFill>
          <a:blip r:embed="rId5"/>
          <a:stretch>
            <a:fillRect/>
          </a:stretch>
        </p:blipFill>
        <p:spPr>
          <a:xfrm>
            <a:off x="819019" y="1077010"/>
            <a:ext cx="7693850" cy="5206172"/>
          </a:xfrm>
          <a:prstGeom prst="rect">
            <a:avLst/>
          </a:prstGeom>
        </p:spPr>
      </p:pic>
    </p:spTree>
    <p:extLst>
      <p:ext uri="{BB962C8B-B14F-4D97-AF65-F5344CB8AC3E}">
        <p14:creationId xmlns:p14="http://schemas.microsoft.com/office/powerpoint/2010/main" val="23764432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42F6FF3B-6C76-414A-9113-B2F5E87E3FF9}"/>
              </a:ext>
            </a:extLst>
          </p:cNvPr>
          <p:cNvGrpSpPr/>
          <p:nvPr/>
        </p:nvGrpSpPr>
        <p:grpSpPr>
          <a:xfrm>
            <a:off x="-72428" y="-40741"/>
            <a:ext cx="12264428" cy="6898741"/>
            <a:chOff x="-72428" y="-40741"/>
            <a:chExt cx="12264428" cy="6898741"/>
          </a:xfrm>
        </p:grpSpPr>
        <p:pic>
          <p:nvPicPr>
            <p:cNvPr id="14" name="Picture 13">
              <a:extLst>
                <a:ext uri="{FF2B5EF4-FFF2-40B4-BE49-F238E27FC236}">
                  <a16:creationId xmlns:a16="http://schemas.microsoft.com/office/drawing/2014/main" id="{CC1824AB-81C1-4279-A0E6-0CB5272088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28" y="-40741"/>
              <a:ext cx="12264428" cy="6898741"/>
            </a:xfrm>
            <a:prstGeom prst="rect">
              <a:avLst/>
            </a:prstGeom>
          </p:spPr>
        </p:pic>
        <p:sp>
          <p:nvSpPr>
            <p:cNvPr id="15" name="Rectangle 14">
              <a:extLst>
                <a:ext uri="{FF2B5EF4-FFF2-40B4-BE49-F238E27FC236}">
                  <a16:creationId xmlns:a16="http://schemas.microsoft.com/office/drawing/2014/main" id="{B3059C0E-66E3-4F7B-90B8-99DEFAEF75E2}"/>
                </a:ext>
              </a:extLst>
            </p:cNvPr>
            <p:cNvSpPr/>
            <p:nvPr/>
          </p:nvSpPr>
          <p:spPr>
            <a:xfrm>
              <a:off x="8935805" y="6160366"/>
              <a:ext cx="1691745" cy="523220"/>
            </a:xfrm>
            <a:prstGeom prst="rect">
              <a:avLst/>
            </a:prstGeom>
          </p:spPr>
          <p:txBody>
            <a:bodyPr wrap="none">
              <a:spAutoFit/>
            </a:bodyPr>
            <a:lstStyle/>
            <a:p>
              <a:pPr algn="ctr"/>
              <a:r>
                <a:rPr lang="en-US" sz="1400" dirty="0">
                  <a:solidFill>
                    <a:schemeClr val="accent6">
                      <a:lumMod val="50000"/>
                    </a:schemeClr>
                  </a:solidFill>
                </a:rPr>
                <a:t>KIED IS ACCREDITED </a:t>
              </a:r>
              <a:br>
                <a:rPr lang="en-US" sz="1400" dirty="0">
                  <a:solidFill>
                    <a:schemeClr val="accent6">
                      <a:lumMod val="50000"/>
                    </a:schemeClr>
                  </a:solidFill>
                </a:rPr>
              </a:br>
              <a:r>
                <a:rPr lang="en-US" sz="1400" dirty="0">
                  <a:solidFill>
                    <a:schemeClr val="accent6">
                      <a:lumMod val="50000"/>
                    </a:schemeClr>
                  </a:solidFill>
                </a:rPr>
                <a:t>BY THE IEDC</a:t>
              </a:r>
            </a:p>
          </p:txBody>
        </p:sp>
        <p:pic>
          <p:nvPicPr>
            <p:cNvPr id="16" name="Picture 2">
              <a:extLst>
                <a:ext uri="{FF2B5EF4-FFF2-40B4-BE49-F238E27FC236}">
                  <a16:creationId xmlns:a16="http://schemas.microsoft.com/office/drawing/2014/main" id="{2683D8D5-661A-4D16-8F97-0AE26136C9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27550" y="6005945"/>
              <a:ext cx="1564450" cy="832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 name="AutoShape 2" descr="Image result for report icon pn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report icon png"/>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 result for report icon png"/>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9" descr="Image result for report icon png"/>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4" descr="Image result for report png"/>
          <p:cNvSpPr>
            <a:spLocks noChangeAspect="1" noChangeArrowheads="1"/>
          </p:cNvSpPr>
          <p:nvPr/>
        </p:nvSpPr>
        <p:spPr bwMode="auto">
          <a:xfrm>
            <a:off x="2289175" y="4651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itle 1">
            <a:extLst>
              <a:ext uri="{FF2B5EF4-FFF2-40B4-BE49-F238E27FC236}">
                <a16:creationId xmlns:a16="http://schemas.microsoft.com/office/drawing/2014/main" id="{84355BE0-7055-45A2-8340-FB52DC7D3C06}"/>
              </a:ext>
            </a:extLst>
          </p:cNvPr>
          <p:cNvSpPr txBox="1">
            <a:spLocks/>
          </p:cNvSpPr>
          <p:nvPr/>
        </p:nvSpPr>
        <p:spPr bwMode="auto">
          <a:xfrm>
            <a:off x="609600" y="491940"/>
            <a:ext cx="10972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spAutoFit/>
          </a:bodyPr>
          <a:lstStyle>
            <a:lvl1pPr algn="ctr" defTabSz="609036" rtl="0" eaLnBrk="0" fontAlgn="base" hangingPunct="0">
              <a:spcBef>
                <a:spcPct val="0"/>
              </a:spcBef>
              <a:spcAft>
                <a:spcPct val="0"/>
              </a:spcAft>
              <a:defRPr sz="5861" kern="1200">
                <a:solidFill>
                  <a:schemeClr val="tx1"/>
                </a:solidFill>
                <a:latin typeface="Lato Regular"/>
                <a:ea typeface="ＭＳ Ｐゴシック" charset="0"/>
                <a:cs typeface="ＭＳ Ｐゴシック" charset="0"/>
              </a:defRPr>
            </a:lvl1pPr>
            <a:lvl2pPr algn="ctr" defTabSz="609036" rtl="0" eaLnBrk="0" fontAlgn="base" hangingPunct="0">
              <a:spcBef>
                <a:spcPct val="0"/>
              </a:spcBef>
              <a:spcAft>
                <a:spcPct val="0"/>
              </a:spcAft>
              <a:defRPr sz="5861">
                <a:solidFill>
                  <a:schemeClr val="tx1"/>
                </a:solidFill>
                <a:latin typeface="Lato Regular" charset="0"/>
                <a:ea typeface="ＭＳ Ｐゴシック" charset="0"/>
                <a:cs typeface="ＭＳ Ｐゴシック" charset="0"/>
              </a:defRPr>
            </a:lvl2pPr>
            <a:lvl3pPr algn="ctr" defTabSz="609036" rtl="0" eaLnBrk="0" fontAlgn="base" hangingPunct="0">
              <a:spcBef>
                <a:spcPct val="0"/>
              </a:spcBef>
              <a:spcAft>
                <a:spcPct val="0"/>
              </a:spcAft>
              <a:defRPr sz="5861">
                <a:solidFill>
                  <a:schemeClr val="tx1"/>
                </a:solidFill>
                <a:latin typeface="Lato Regular" charset="0"/>
                <a:ea typeface="ＭＳ Ｐゴシック" charset="0"/>
                <a:cs typeface="ＭＳ Ｐゴシック" charset="0"/>
              </a:defRPr>
            </a:lvl3pPr>
            <a:lvl4pPr algn="ctr" defTabSz="609036" rtl="0" eaLnBrk="0" fontAlgn="base" hangingPunct="0">
              <a:spcBef>
                <a:spcPct val="0"/>
              </a:spcBef>
              <a:spcAft>
                <a:spcPct val="0"/>
              </a:spcAft>
              <a:defRPr sz="5861">
                <a:solidFill>
                  <a:schemeClr val="tx1"/>
                </a:solidFill>
                <a:latin typeface="Lato Regular" charset="0"/>
                <a:ea typeface="ＭＳ Ｐゴシック" charset="0"/>
                <a:cs typeface="ＭＳ Ｐゴシック" charset="0"/>
              </a:defRPr>
            </a:lvl4pPr>
            <a:lvl5pPr algn="ctr" defTabSz="609036" rtl="0" eaLnBrk="0" fontAlgn="base" hangingPunct="0">
              <a:spcBef>
                <a:spcPct val="0"/>
              </a:spcBef>
              <a:spcAft>
                <a:spcPct val="0"/>
              </a:spcAft>
              <a:defRPr sz="5861">
                <a:solidFill>
                  <a:schemeClr val="tx1"/>
                </a:solidFill>
                <a:latin typeface="Lato Regular" charset="0"/>
                <a:ea typeface="ＭＳ Ｐゴシック" charset="0"/>
                <a:cs typeface="ＭＳ Ｐゴシック" charset="0"/>
              </a:defRPr>
            </a:lvl5pPr>
            <a:lvl6pPr marL="609036" algn="ctr" defTabSz="609036" rtl="0" fontAlgn="base">
              <a:spcBef>
                <a:spcPct val="0"/>
              </a:spcBef>
              <a:spcAft>
                <a:spcPct val="0"/>
              </a:spcAft>
              <a:defRPr sz="5861">
                <a:solidFill>
                  <a:schemeClr val="tx1"/>
                </a:solidFill>
                <a:latin typeface="Lato Regular" charset="0"/>
                <a:ea typeface="ＭＳ Ｐゴシック" charset="0"/>
                <a:cs typeface="ＭＳ Ｐゴシック" charset="0"/>
              </a:defRPr>
            </a:lvl6pPr>
            <a:lvl7pPr marL="1218072" algn="ctr" defTabSz="609036" rtl="0" fontAlgn="base">
              <a:spcBef>
                <a:spcPct val="0"/>
              </a:spcBef>
              <a:spcAft>
                <a:spcPct val="0"/>
              </a:spcAft>
              <a:defRPr sz="5861">
                <a:solidFill>
                  <a:schemeClr val="tx1"/>
                </a:solidFill>
                <a:latin typeface="Lato Regular" charset="0"/>
                <a:ea typeface="ＭＳ Ｐゴシック" charset="0"/>
                <a:cs typeface="ＭＳ Ｐゴシック" charset="0"/>
              </a:defRPr>
            </a:lvl7pPr>
            <a:lvl8pPr marL="1827108" algn="ctr" defTabSz="609036" rtl="0" fontAlgn="base">
              <a:spcBef>
                <a:spcPct val="0"/>
              </a:spcBef>
              <a:spcAft>
                <a:spcPct val="0"/>
              </a:spcAft>
              <a:defRPr sz="5861">
                <a:solidFill>
                  <a:schemeClr val="tx1"/>
                </a:solidFill>
                <a:latin typeface="Lato Regular" charset="0"/>
                <a:ea typeface="ＭＳ Ｐゴシック" charset="0"/>
                <a:cs typeface="ＭＳ Ｐゴシック" charset="0"/>
              </a:defRPr>
            </a:lvl8pPr>
            <a:lvl9pPr marL="2436144" algn="ctr" defTabSz="609036" rtl="0" fontAlgn="base">
              <a:spcBef>
                <a:spcPct val="0"/>
              </a:spcBef>
              <a:spcAft>
                <a:spcPct val="0"/>
              </a:spcAft>
              <a:defRPr sz="5861">
                <a:solidFill>
                  <a:schemeClr val="tx1"/>
                </a:solidFill>
                <a:latin typeface="Lato Regular" charset="0"/>
                <a:ea typeface="ＭＳ Ｐゴシック" charset="0"/>
                <a:cs typeface="ＭＳ Ｐゴシック" charset="0"/>
              </a:defRPr>
            </a:lvl9pPr>
          </a:lstStyle>
          <a:p>
            <a:pPr defTabSz="914400" eaLnBrk="1" hangingPunct="1"/>
            <a:r>
              <a:rPr lang="en-US" sz="4000" b="1" dirty="0">
                <a:solidFill>
                  <a:srgbClr val="13632A"/>
                </a:solidFill>
                <a:latin typeface="+mn-lt"/>
                <a:ea typeface="+mn-ea"/>
                <a:cs typeface="+mn-cs"/>
              </a:rPr>
              <a:t>REASON #2 – US POPULATION</a:t>
            </a:r>
          </a:p>
        </p:txBody>
      </p:sp>
      <p:sp>
        <p:nvSpPr>
          <p:cNvPr id="12" name="TextBox 11">
            <a:extLst>
              <a:ext uri="{FF2B5EF4-FFF2-40B4-BE49-F238E27FC236}">
                <a16:creationId xmlns:a16="http://schemas.microsoft.com/office/drawing/2014/main" id="{4C6DCE95-1E04-4F7E-BA7C-171FD3EAFC9C}"/>
              </a:ext>
            </a:extLst>
          </p:cNvPr>
          <p:cNvSpPr txBox="1"/>
          <p:nvPr/>
        </p:nvSpPr>
        <p:spPr>
          <a:xfrm>
            <a:off x="3436172" y="6345545"/>
            <a:ext cx="5764480" cy="461665"/>
          </a:xfrm>
          <a:prstGeom prst="rect">
            <a:avLst/>
          </a:prstGeom>
          <a:noFill/>
        </p:spPr>
        <p:txBody>
          <a:bodyPr wrap="square" rtlCol="0">
            <a:spAutoFit/>
          </a:bodyPr>
          <a:lstStyle/>
          <a:p>
            <a:r>
              <a:rPr lang="en-US" sz="2400" dirty="0"/>
              <a:t>US Department of Transportation</a:t>
            </a:r>
          </a:p>
        </p:txBody>
      </p:sp>
      <p:pic>
        <p:nvPicPr>
          <p:cNvPr id="9" name="Picture 2" descr="Kentucky - Wikipedia">
            <a:extLst>
              <a:ext uri="{FF2B5EF4-FFF2-40B4-BE49-F238E27FC236}">
                <a16:creationId xmlns:a16="http://schemas.microsoft.com/office/drawing/2014/main" id="{23E89252-E1CB-411B-8D3E-991AC23B73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04822" y="1412570"/>
            <a:ext cx="6438900" cy="3992118"/>
          </a:xfrm>
          <a:prstGeom prst="rect">
            <a:avLst/>
          </a:prstGeom>
          <a:noFill/>
          <a:extLst>
            <a:ext uri="{909E8E84-426E-40DD-AFC4-6F175D3DCCD1}">
              <a14:hiddenFill xmlns:a14="http://schemas.microsoft.com/office/drawing/2010/main">
                <a:solidFill>
                  <a:srgbClr val="FFFFFF"/>
                </a:solidFill>
              </a14:hiddenFill>
            </a:ext>
          </a:extLst>
        </p:spPr>
      </p:pic>
      <p:sp>
        <p:nvSpPr>
          <p:cNvPr id="18" name="Content Placeholder 2">
            <a:extLst>
              <a:ext uri="{FF2B5EF4-FFF2-40B4-BE49-F238E27FC236}">
                <a16:creationId xmlns:a16="http://schemas.microsoft.com/office/drawing/2014/main" id="{08427E60-BD91-462B-AD4A-64182F5D948A}"/>
              </a:ext>
            </a:extLst>
          </p:cNvPr>
          <p:cNvSpPr txBox="1">
            <a:spLocks/>
          </p:cNvSpPr>
          <p:nvPr/>
        </p:nvSpPr>
        <p:spPr>
          <a:xfrm>
            <a:off x="790195" y="2383675"/>
            <a:ext cx="2864610" cy="1428267"/>
          </a:xfrm>
          <a:prstGeom prst="rect">
            <a:avLst/>
          </a:prstGeom>
          <a:solidFill>
            <a:srgbClr val="FFC000"/>
          </a:solidFill>
        </p:spPr>
        <p:txBody>
          <a:bodyPr vert="horz" anchor="ctr">
            <a:normAutofit fontScale="77500" lnSpcReduction="20000"/>
          </a:bodyPr>
          <a:lst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6" indent="0" algn="ctr">
              <a:buNone/>
            </a:pPr>
            <a:r>
              <a:rPr lang="en-US" b="1" dirty="0"/>
              <a:t>What is a “centroid”?</a:t>
            </a:r>
          </a:p>
          <a:p>
            <a:pPr marL="36576" indent="0" algn="ctr">
              <a:buNone/>
            </a:pPr>
            <a:r>
              <a:rPr lang="en-US" b="1" dirty="0"/>
              <a:t>Where is the centroid of the United States?</a:t>
            </a:r>
          </a:p>
        </p:txBody>
      </p:sp>
      <p:pic>
        <p:nvPicPr>
          <p:cNvPr id="19458" name="Picture 2" descr="Mean Center of Population for the United States: 1790 to 2010">
            <a:extLst>
              <a:ext uri="{FF2B5EF4-FFF2-40B4-BE49-F238E27FC236}">
                <a16:creationId xmlns:a16="http://schemas.microsoft.com/office/drawing/2014/main" id="{27669188-AA64-4C02-842B-03010E32DF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9662" y="1387229"/>
            <a:ext cx="6200248" cy="4783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8742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4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42F6FF3B-6C76-414A-9113-B2F5E87E3FF9}"/>
              </a:ext>
            </a:extLst>
          </p:cNvPr>
          <p:cNvGrpSpPr/>
          <p:nvPr/>
        </p:nvGrpSpPr>
        <p:grpSpPr>
          <a:xfrm>
            <a:off x="-72428" y="-40741"/>
            <a:ext cx="12264428" cy="6898741"/>
            <a:chOff x="-72428" y="-40741"/>
            <a:chExt cx="12264428" cy="6898741"/>
          </a:xfrm>
        </p:grpSpPr>
        <p:pic>
          <p:nvPicPr>
            <p:cNvPr id="14" name="Picture 13">
              <a:extLst>
                <a:ext uri="{FF2B5EF4-FFF2-40B4-BE49-F238E27FC236}">
                  <a16:creationId xmlns:a16="http://schemas.microsoft.com/office/drawing/2014/main" id="{CC1824AB-81C1-4279-A0E6-0CB5272088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28" y="-40741"/>
              <a:ext cx="12264428" cy="6898741"/>
            </a:xfrm>
            <a:prstGeom prst="rect">
              <a:avLst/>
            </a:prstGeom>
          </p:spPr>
        </p:pic>
        <p:sp>
          <p:nvSpPr>
            <p:cNvPr id="15" name="Rectangle 14">
              <a:extLst>
                <a:ext uri="{FF2B5EF4-FFF2-40B4-BE49-F238E27FC236}">
                  <a16:creationId xmlns:a16="http://schemas.microsoft.com/office/drawing/2014/main" id="{B3059C0E-66E3-4F7B-90B8-99DEFAEF75E2}"/>
                </a:ext>
              </a:extLst>
            </p:cNvPr>
            <p:cNvSpPr/>
            <p:nvPr/>
          </p:nvSpPr>
          <p:spPr>
            <a:xfrm>
              <a:off x="8935805" y="6160366"/>
              <a:ext cx="1691745" cy="523220"/>
            </a:xfrm>
            <a:prstGeom prst="rect">
              <a:avLst/>
            </a:prstGeom>
          </p:spPr>
          <p:txBody>
            <a:bodyPr wrap="none">
              <a:spAutoFit/>
            </a:bodyPr>
            <a:lstStyle/>
            <a:p>
              <a:pPr algn="ctr"/>
              <a:r>
                <a:rPr lang="en-US" sz="1400" dirty="0">
                  <a:solidFill>
                    <a:schemeClr val="accent6">
                      <a:lumMod val="50000"/>
                    </a:schemeClr>
                  </a:solidFill>
                </a:rPr>
                <a:t>KIED IS ACCREDITED </a:t>
              </a:r>
              <a:br>
                <a:rPr lang="en-US" sz="1400" dirty="0">
                  <a:solidFill>
                    <a:schemeClr val="accent6">
                      <a:lumMod val="50000"/>
                    </a:schemeClr>
                  </a:solidFill>
                </a:rPr>
              </a:br>
              <a:r>
                <a:rPr lang="en-US" sz="1400" dirty="0">
                  <a:solidFill>
                    <a:schemeClr val="accent6">
                      <a:lumMod val="50000"/>
                    </a:schemeClr>
                  </a:solidFill>
                </a:rPr>
                <a:t>BY THE IEDC</a:t>
              </a:r>
            </a:p>
          </p:txBody>
        </p:sp>
        <p:pic>
          <p:nvPicPr>
            <p:cNvPr id="16" name="Picture 2">
              <a:extLst>
                <a:ext uri="{FF2B5EF4-FFF2-40B4-BE49-F238E27FC236}">
                  <a16:creationId xmlns:a16="http://schemas.microsoft.com/office/drawing/2014/main" id="{2683D8D5-661A-4D16-8F97-0AE26136C9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27550" y="6005945"/>
              <a:ext cx="1564450" cy="832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 name="AutoShape 2" descr="Image result for report icon pn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report icon png"/>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 result for report icon png"/>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9" descr="Image result for report icon png"/>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4" descr="Image result for report png"/>
          <p:cNvSpPr>
            <a:spLocks noChangeAspect="1" noChangeArrowheads="1"/>
          </p:cNvSpPr>
          <p:nvPr/>
        </p:nvSpPr>
        <p:spPr bwMode="auto">
          <a:xfrm>
            <a:off x="2289175" y="4651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itle 1">
            <a:extLst>
              <a:ext uri="{FF2B5EF4-FFF2-40B4-BE49-F238E27FC236}">
                <a16:creationId xmlns:a16="http://schemas.microsoft.com/office/drawing/2014/main" id="{84355BE0-7055-45A2-8340-FB52DC7D3C06}"/>
              </a:ext>
            </a:extLst>
          </p:cNvPr>
          <p:cNvSpPr txBox="1">
            <a:spLocks/>
          </p:cNvSpPr>
          <p:nvPr/>
        </p:nvSpPr>
        <p:spPr bwMode="auto">
          <a:xfrm>
            <a:off x="609600" y="491940"/>
            <a:ext cx="10972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spAutoFit/>
          </a:bodyPr>
          <a:lstStyle>
            <a:lvl1pPr algn="ctr" defTabSz="609036" rtl="0" eaLnBrk="0" fontAlgn="base" hangingPunct="0">
              <a:spcBef>
                <a:spcPct val="0"/>
              </a:spcBef>
              <a:spcAft>
                <a:spcPct val="0"/>
              </a:spcAft>
              <a:defRPr sz="5861" kern="1200">
                <a:solidFill>
                  <a:schemeClr val="tx1"/>
                </a:solidFill>
                <a:latin typeface="Lato Regular"/>
                <a:ea typeface="ＭＳ Ｐゴシック" charset="0"/>
                <a:cs typeface="ＭＳ Ｐゴシック" charset="0"/>
              </a:defRPr>
            </a:lvl1pPr>
            <a:lvl2pPr algn="ctr" defTabSz="609036" rtl="0" eaLnBrk="0" fontAlgn="base" hangingPunct="0">
              <a:spcBef>
                <a:spcPct val="0"/>
              </a:spcBef>
              <a:spcAft>
                <a:spcPct val="0"/>
              </a:spcAft>
              <a:defRPr sz="5861">
                <a:solidFill>
                  <a:schemeClr val="tx1"/>
                </a:solidFill>
                <a:latin typeface="Lato Regular" charset="0"/>
                <a:ea typeface="ＭＳ Ｐゴシック" charset="0"/>
                <a:cs typeface="ＭＳ Ｐゴシック" charset="0"/>
              </a:defRPr>
            </a:lvl2pPr>
            <a:lvl3pPr algn="ctr" defTabSz="609036" rtl="0" eaLnBrk="0" fontAlgn="base" hangingPunct="0">
              <a:spcBef>
                <a:spcPct val="0"/>
              </a:spcBef>
              <a:spcAft>
                <a:spcPct val="0"/>
              </a:spcAft>
              <a:defRPr sz="5861">
                <a:solidFill>
                  <a:schemeClr val="tx1"/>
                </a:solidFill>
                <a:latin typeface="Lato Regular" charset="0"/>
                <a:ea typeface="ＭＳ Ｐゴシック" charset="0"/>
                <a:cs typeface="ＭＳ Ｐゴシック" charset="0"/>
              </a:defRPr>
            </a:lvl3pPr>
            <a:lvl4pPr algn="ctr" defTabSz="609036" rtl="0" eaLnBrk="0" fontAlgn="base" hangingPunct="0">
              <a:spcBef>
                <a:spcPct val="0"/>
              </a:spcBef>
              <a:spcAft>
                <a:spcPct val="0"/>
              </a:spcAft>
              <a:defRPr sz="5861">
                <a:solidFill>
                  <a:schemeClr val="tx1"/>
                </a:solidFill>
                <a:latin typeface="Lato Regular" charset="0"/>
                <a:ea typeface="ＭＳ Ｐゴシック" charset="0"/>
                <a:cs typeface="ＭＳ Ｐゴシック" charset="0"/>
              </a:defRPr>
            </a:lvl4pPr>
            <a:lvl5pPr algn="ctr" defTabSz="609036" rtl="0" eaLnBrk="0" fontAlgn="base" hangingPunct="0">
              <a:spcBef>
                <a:spcPct val="0"/>
              </a:spcBef>
              <a:spcAft>
                <a:spcPct val="0"/>
              </a:spcAft>
              <a:defRPr sz="5861">
                <a:solidFill>
                  <a:schemeClr val="tx1"/>
                </a:solidFill>
                <a:latin typeface="Lato Regular" charset="0"/>
                <a:ea typeface="ＭＳ Ｐゴシック" charset="0"/>
                <a:cs typeface="ＭＳ Ｐゴシック" charset="0"/>
              </a:defRPr>
            </a:lvl5pPr>
            <a:lvl6pPr marL="609036" algn="ctr" defTabSz="609036" rtl="0" fontAlgn="base">
              <a:spcBef>
                <a:spcPct val="0"/>
              </a:spcBef>
              <a:spcAft>
                <a:spcPct val="0"/>
              </a:spcAft>
              <a:defRPr sz="5861">
                <a:solidFill>
                  <a:schemeClr val="tx1"/>
                </a:solidFill>
                <a:latin typeface="Lato Regular" charset="0"/>
                <a:ea typeface="ＭＳ Ｐゴシック" charset="0"/>
                <a:cs typeface="ＭＳ Ｐゴシック" charset="0"/>
              </a:defRPr>
            </a:lvl6pPr>
            <a:lvl7pPr marL="1218072" algn="ctr" defTabSz="609036" rtl="0" fontAlgn="base">
              <a:spcBef>
                <a:spcPct val="0"/>
              </a:spcBef>
              <a:spcAft>
                <a:spcPct val="0"/>
              </a:spcAft>
              <a:defRPr sz="5861">
                <a:solidFill>
                  <a:schemeClr val="tx1"/>
                </a:solidFill>
                <a:latin typeface="Lato Regular" charset="0"/>
                <a:ea typeface="ＭＳ Ｐゴシック" charset="0"/>
                <a:cs typeface="ＭＳ Ｐゴシック" charset="0"/>
              </a:defRPr>
            </a:lvl7pPr>
            <a:lvl8pPr marL="1827108" algn="ctr" defTabSz="609036" rtl="0" fontAlgn="base">
              <a:spcBef>
                <a:spcPct val="0"/>
              </a:spcBef>
              <a:spcAft>
                <a:spcPct val="0"/>
              </a:spcAft>
              <a:defRPr sz="5861">
                <a:solidFill>
                  <a:schemeClr val="tx1"/>
                </a:solidFill>
                <a:latin typeface="Lato Regular" charset="0"/>
                <a:ea typeface="ＭＳ Ｐゴシック" charset="0"/>
                <a:cs typeface="ＭＳ Ｐゴシック" charset="0"/>
              </a:defRPr>
            </a:lvl8pPr>
            <a:lvl9pPr marL="2436144" algn="ctr" defTabSz="609036" rtl="0" fontAlgn="base">
              <a:spcBef>
                <a:spcPct val="0"/>
              </a:spcBef>
              <a:spcAft>
                <a:spcPct val="0"/>
              </a:spcAft>
              <a:defRPr sz="5861">
                <a:solidFill>
                  <a:schemeClr val="tx1"/>
                </a:solidFill>
                <a:latin typeface="Lato Regular" charset="0"/>
                <a:ea typeface="ＭＳ Ｐゴシック" charset="0"/>
                <a:cs typeface="ＭＳ Ｐゴシック" charset="0"/>
              </a:defRPr>
            </a:lvl9pPr>
          </a:lstStyle>
          <a:p>
            <a:pPr defTabSz="914400" eaLnBrk="1" hangingPunct="1"/>
            <a:r>
              <a:rPr lang="en-US" sz="4000" b="1" dirty="0">
                <a:solidFill>
                  <a:srgbClr val="13632A"/>
                </a:solidFill>
                <a:latin typeface="+mn-lt"/>
                <a:ea typeface="+mn-ea"/>
                <a:cs typeface="+mn-cs"/>
              </a:rPr>
              <a:t>REASON #3 – MANUFACTURING</a:t>
            </a:r>
          </a:p>
        </p:txBody>
      </p:sp>
      <p:sp>
        <p:nvSpPr>
          <p:cNvPr id="17" name="Content Placeholder 2">
            <a:extLst>
              <a:ext uri="{FF2B5EF4-FFF2-40B4-BE49-F238E27FC236}">
                <a16:creationId xmlns:a16="http://schemas.microsoft.com/office/drawing/2014/main" id="{CD1EDB6E-6260-4C95-9E64-5808F4415242}"/>
              </a:ext>
            </a:extLst>
          </p:cNvPr>
          <p:cNvSpPr>
            <a:spLocks noGrp="1"/>
          </p:cNvSpPr>
          <p:nvPr>
            <p:ph idx="1"/>
          </p:nvPr>
        </p:nvSpPr>
        <p:spPr>
          <a:xfrm>
            <a:off x="384175" y="1620160"/>
            <a:ext cx="3905250" cy="3498243"/>
          </a:xfrm>
        </p:spPr>
        <p:txBody>
          <a:bodyPr>
            <a:normAutofit fontScale="47500" lnSpcReduction="20000"/>
          </a:bodyPr>
          <a:lstStyle/>
          <a:p>
            <a:pPr marL="0" indent="0">
              <a:buNone/>
            </a:pPr>
            <a:r>
              <a:rPr lang="en-US" dirty="0"/>
              <a:t>“Manufacturers in Kentucky account for 18.56% of the total output in the state, employing 13.07% of the workforce. Total output from manufacturing was $38.67 billion in 2018. In addition, there were an average of 255,000 manufacturing employees in Kentucky in 2019, with an average annual compensation of $72,614.25 in 2018.”</a:t>
            </a:r>
          </a:p>
        </p:txBody>
      </p:sp>
      <p:pic>
        <p:nvPicPr>
          <p:cNvPr id="21506" name="Picture 2">
            <a:extLst>
              <a:ext uri="{FF2B5EF4-FFF2-40B4-BE49-F238E27FC236}">
                <a16:creationId xmlns:a16="http://schemas.microsoft.com/office/drawing/2014/main" id="{BCCF9C90-5D8E-4F13-A7B5-6F6C52CCF5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1001" y="1322858"/>
            <a:ext cx="7162547" cy="4500936"/>
          </a:xfrm>
          <a:prstGeom prst="rect">
            <a:avLst/>
          </a:prstGeom>
          <a:noFill/>
          <a:extLst>
            <a:ext uri="{909E8E84-426E-40DD-AFC4-6F175D3DCCD1}">
              <a14:hiddenFill xmlns:a14="http://schemas.microsoft.com/office/drawing/2010/main">
                <a:solidFill>
                  <a:srgbClr val="FFFFFF"/>
                </a:solidFill>
              </a14:hiddenFill>
            </a:ext>
          </a:extLst>
        </p:spPr>
      </p:pic>
      <p:sp>
        <p:nvSpPr>
          <p:cNvPr id="19" name="Content Placeholder 2">
            <a:extLst>
              <a:ext uri="{FF2B5EF4-FFF2-40B4-BE49-F238E27FC236}">
                <a16:creationId xmlns:a16="http://schemas.microsoft.com/office/drawing/2014/main" id="{48E769EE-BFC2-4069-93C4-03FACBDF0AC8}"/>
              </a:ext>
            </a:extLst>
          </p:cNvPr>
          <p:cNvSpPr txBox="1">
            <a:spLocks/>
          </p:cNvSpPr>
          <p:nvPr/>
        </p:nvSpPr>
        <p:spPr bwMode="auto">
          <a:xfrm>
            <a:off x="2848455" y="6150122"/>
            <a:ext cx="5163820" cy="492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fontScale="25000" lnSpcReduction="20000"/>
          </a:bodyPr>
          <a:lstStyle>
            <a:lvl1pPr marL="456777" indent="-456777" algn="l" defTabSz="609036" rtl="0" eaLnBrk="0" fontAlgn="base" hangingPunct="0">
              <a:spcBef>
                <a:spcPct val="20000"/>
              </a:spcBef>
              <a:spcAft>
                <a:spcPct val="0"/>
              </a:spcAft>
              <a:buFont typeface="Arial" charset="0"/>
              <a:buChar char="•"/>
              <a:defRPr sz="4263" kern="1200">
                <a:solidFill>
                  <a:schemeClr val="tx1"/>
                </a:solidFill>
                <a:latin typeface="Lato Regular"/>
                <a:ea typeface="ＭＳ Ｐゴシック" charset="0"/>
                <a:cs typeface="ＭＳ Ｐゴシック" charset="0"/>
              </a:defRPr>
            </a:lvl1pPr>
            <a:lvl2pPr marL="989684" indent="-380648" algn="l" defTabSz="609036" rtl="0" eaLnBrk="0" fontAlgn="base" hangingPunct="0">
              <a:spcBef>
                <a:spcPct val="20000"/>
              </a:spcBef>
              <a:spcAft>
                <a:spcPct val="0"/>
              </a:spcAft>
              <a:buFont typeface="Arial" charset="0"/>
              <a:buChar char="–"/>
              <a:defRPr sz="3730" kern="1200">
                <a:solidFill>
                  <a:schemeClr val="tx1"/>
                </a:solidFill>
                <a:latin typeface="Lato Regular"/>
                <a:ea typeface="ＭＳ Ｐゴシック" charset="0"/>
                <a:cs typeface="+mn-cs"/>
              </a:defRPr>
            </a:lvl2pPr>
            <a:lvl3pPr marL="1522590" indent="-304518" algn="l" defTabSz="609036" rtl="0" eaLnBrk="0" fontAlgn="base" hangingPunct="0">
              <a:spcBef>
                <a:spcPct val="20000"/>
              </a:spcBef>
              <a:spcAft>
                <a:spcPct val="0"/>
              </a:spcAft>
              <a:buFont typeface="Arial" charset="0"/>
              <a:buChar char="•"/>
              <a:defRPr sz="3197" kern="1200">
                <a:solidFill>
                  <a:schemeClr val="tx1"/>
                </a:solidFill>
                <a:latin typeface="Lato Regular"/>
                <a:ea typeface="ＭＳ Ｐゴシック" charset="0"/>
                <a:cs typeface="+mn-cs"/>
              </a:defRPr>
            </a:lvl3pPr>
            <a:lvl4pPr marL="2131626" indent="-304518" algn="l" defTabSz="609036" rtl="0" eaLnBrk="0" fontAlgn="base" hangingPunct="0">
              <a:spcBef>
                <a:spcPct val="20000"/>
              </a:spcBef>
              <a:spcAft>
                <a:spcPct val="0"/>
              </a:spcAft>
              <a:buFont typeface="Arial" charset="0"/>
              <a:buChar char="–"/>
              <a:defRPr sz="2664" kern="1200">
                <a:solidFill>
                  <a:schemeClr val="tx1"/>
                </a:solidFill>
                <a:latin typeface="Lato Regular"/>
                <a:ea typeface="ＭＳ Ｐゴシック" charset="0"/>
                <a:cs typeface="+mn-cs"/>
              </a:defRPr>
            </a:lvl4pPr>
            <a:lvl5pPr marL="2740663" indent="-304518" algn="l" defTabSz="609036" rtl="0" eaLnBrk="0" fontAlgn="base" hangingPunct="0">
              <a:spcBef>
                <a:spcPct val="20000"/>
              </a:spcBef>
              <a:spcAft>
                <a:spcPct val="0"/>
              </a:spcAft>
              <a:buFont typeface="Arial" charset="0"/>
              <a:buChar char="»"/>
              <a:defRPr sz="2664" kern="1200">
                <a:solidFill>
                  <a:schemeClr val="tx1"/>
                </a:solidFill>
                <a:latin typeface="Lato Regular"/>
                <a:ea typeface="ＭＳ Ｐゴシック" charset="0"/>
                <a:cs typeface="+mn-cs"/>
              </a:defRPr>
            </a:lvl5pPr>
            <a:lvl6pPr marL="3349699" indent="-304518" algn="l" defTabSz="609036" rtl="0" eaLnBrk="1" latinLnBrk="0" hangingPunct="1">
              <a:spcBef>
                <a:spcPct val="20000"/>
              </a:spcBef>
              <a:buFont typeface="Arial"/>
              <a:buChar char="•"/>
              <a:defRPr sz="2664" kern="1200">
                <a:solidFill>
                  <a:schemeClr val="tx1"/>
                </a:solidFill>
                <a:latin typeface="+mn-lt"/>
                <a:ea typeface="+mn-ea"/>
                <a:cs typeface="+mn-cs"/>
              </a:defRPr>
            </a:lvl6pPr>
            <a:lvl7pPr marL="3958735" indent="-304518" algn="l" defTabSz="609036" rtl="0" eaLnBrk="1" latinLnBrk="0" hangingPunct="1">
              <a:spcBef>
                <a:spcPct val="20000"/>
              </a:spcBef>
              <a:buFont typeface="Arial"/>
              <a:buChar char="•"/>
              <a:defRPr sz="2664" kern="1200">
                <a:solidFill>
                  <a:schemeClr val="tx1"/>
                </a:solidFill>
                <a:latin typeface="+mn-lt"/>
                <a:ea typeface="+mn-ea"/>
                <a:cs typeface="+mn-cs"/>
              </a:defRPr>
            </a:lvl7pPr>
            <a:lvl8pPr marL="4567771" indent="-304518" algn="l" defTabSz="609036" rtl="0" eaLnBrk="1" latinLnBrk="0" hangingPunct="1">
              <a:spcBef>
                <a:spcPct val="20000"/>
              </a:spcBef>
              <a:buFont typeface="Arial"/>
              <a:buChar char="•"/>
              <a:defRPr sz="2664" kern="1200">
                <a:solidFill>
                  <a:schemeClr val="tx1"/>
                </a:solidFill>
                <a:latin typeface="+mn-lt"/>
                <a:ea typeface="+mn-ea"/>
                <a:cs typeface="+mn-cs"/>
              </a:defRPr>
            </a:lvl8pPr>
            <a:lvl9pPr marL="5176807" indent="-304518" algn="l" defTabSz="609036" rtl="0" eaLnBrk="1" latinLnBrk="0" hangingPunct="1">
              <a:spcBef>
                <a:spcPct val="20000"/>
              </a:spcBef>
              <a:buFont typeface="Arial"/>
              <a:buChar char="•"/>
              <a:defRPr sz="2664" kern="1200">
                <a:solidFill>
                  <a:schemeClr val="tx1"/>
                </a:solidFill>
                <a:latin typeface="+mn-lt"/>
                <a:ea typeface="+mn-ea"/>
                <a:cs typeface="+mn-cs"/>
              </a:defRPr>
            </a:lvl9pPr>
          </a:lstStyle>
          <a:p>
            <a:pPr marL="0" indent="0" algn="r">
              <a:buFont typeface="Arial" charset="0"/>
              <a:buNone/>
            </a:pPr>
            <a:r>
              <a:rPr lang="en-US" dirty="0"/>
              <a:t>-National Association of Manufacturers. 2020 Summary</a:t>
            </a:r>
          </a:p>
          <a:p>
            <a:pPr marL="0" indent="0" algn="r">
              <a:buFont typeface="Arial" charset="0"/>
              <a:buNone/>
            </a:pPr>
            <a:r>
              <a:rPr lang="en-US" dirty="0"/>
              <a:t>https://www.nam.org/state-manufacturing-data/2020-kentucky-manufacturing-facts/</a:t>
            </a:r>
          </a:p>
        </p:txBody>
      </p:sp>
    </p:spTree>
    <p:extLst>
      <p:ext uri="{BB962C8B-B14F-4D97-AF65-F5344CB8AC3E}">
        <p14:creationId xmlns:p14="http://schemas.microsoft.com/office/powerpoint/2010/main" val="852553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928CDA33-8C13-423A-80AF-2841F0F53FD4}"/>
              </a:ext>
            </a:extLst>
          </p:cNvPr>
          <p:cNvGrpSpPr/>
          <p:nvPr/>
        </p:nvGrpSpPr>
        <p:grpSpPr>
          <a:xfrm>
            <a:off x="-72428" y="-40741"/>
            <a:ext cx="12264428" cy="6898741"/>
            <a:chOff x="-72428" y="-40741"/>
            <a:chExt cx="12264428" cy="6898741"/>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28" y="-40741"/>
              <a:ext cx="12264428" cy="6898741"/>
            </a:xfrm>
            <a:prstGeom prst="rect">
              <a:avLst/>
            </a:prstGeom>
          </p:spPr>
        </p:pic>
        <p:sp>
          <p:nvSpPr>
            <p:cNvPr id="8" name="Rectangle 7"/>
            <p:cNvSpPr/>
            <p:nvPr/>
          </p:nvSpPr>
          <p:spPr>
            <a:xfrm>
              <a:off x="8935805" y="6160366"/>
              <a:ext cx="1691745" cy="523220"/>
            </a:xfrm>
            <a:prstGeom prst="rect">
              <a:avLst/>
            </a:prstGeom>
          </p:spPr>
          <p:txBody>
            <a:bodyPr wrap="none">
              <a:spAutoFit/>
            </a:bodyPr>
            <a:lstStyle/>
            <a:p>
              <a:pPr algn="ctr"/>
              <a:r>
                <a:rPr lang="en-US" sz="1400" dirty="0">
                  <a:solidFill>
                    <a:schemeClr val="accent6">
                      <a:lumMod val="50000"/>
                    </a:schemeClr>
                  </a:solidFill>
                </a:rPr>
                <a:t>KIED IS ACCREDITED </a:t>
              </a:r>
              <a:br>
                <a:rPr lang="en-US" sz="1400" dirty="0">
                  <a:solidFill>
                    <a:schemeClr val="accent6">
                      <a:lumMod val="50000"/>
                    </a:schemeClr>
                  </a:solidFill>
                </a:rPr>
              </a:br>
              <a:r>
                <a:rPr lang="en-US" sz="1400" dirty="0">
                  <a:solidFill>
                    <a:schemeClr val="accent6">
                      <a:lumMod val="50000"/>
                    </a:schemeClr>
                  </a:solidFill>
                </a:rPr>
                <a:t>BY THE IEDC</a:t>
              </a: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7550" y="6005945"/>
              <a:ext cx="1564450" cy="832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TextBox 2"/>
          <p:cNvSpPr txBox="1"/>
          <p:nvPr/>
        </p:nvSpPr>
        <p:spPr>
          <a:xfrm>
            <a:off x="-242860" y="122717"/>
            <a:ext cx="12415937" cy="707886"/>
          </a:xfrm>
          <a:prstGeom prst="rect">
            <a:avLst/>
          </a:prstGeom>
          <a:noFill/>
        </p:spPr>
        <p:txBody>
          <a:bodyPr wrap="square" rtlCol="0">
            <a:spAutoFit/>
          </a:bodyPr>
          <a:lstStyle/>
          <a:p>
            <a:pPr algn="ctr"/>
            <a:r>
              <a:rPr lang="en-US" sz="4000" b="1" dirty="0">
                <a:solidFill>
                  <a:srgbClr val="13632A"/>
                </a:solidFill>
              </a:rPr>
              <a:t>WHERE ARE OUR STRENGTHS?</a:t>
            </a:r>
          </a:p>
        </p:txBody>
      </p:sp>
      <p:sp>
        <p:nvSpPr>
          <p:cNvPr id="16" name="Right Arrow 3">
            <a:extLst>
              <a:ext uri="{FF2B5EF4-FFF2-40B4-BE49-F238E27FC236}">
                <a16:creationId xmlns:a16="http://schemas.microsoft.com/office/drawing/2014/main" id="{1110D97F-1019-4B8A-B531-694641DB4DC1}"/>
              </a:ext>
            </a:extLst>
          </p:cNvPr>
          <p:cNvSpPr/>
          <p:nvPr/>
        </p:nvSpPr>
        <p:spPr>
          <a:xfrm>
            <a:off x="2436883" y="3841208"/>
            <a:ext cx="6923315"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4" descr="Image result for customer">
            <a:extLst>
              <a:ext uri="{FF2B5EF4-FFF2-40B4-BE49-F238E27FC236}">
                <a16:creationId xmlns:a16="http://schemas.microsoft.com/office/drawing/2014/main" id="{184A71DC-8927-4AAA-B97D-7946B0AD13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0199" y="3275150"/>
            <a:ext cx="1273629" cy="1273629"/>
          </a:xfrm>
          <a:prstGeom prst="rect">
            <a:avLst/>
          </a:prstGeom>
          <a:noFill/>
          <a:extLst>
            <a:ext uri="{909E8E84-426E-40DD-AFC4-6F175D3DCCD1}">
              <a14:hiddenFill xmlns:a14="http://schemas.microsoft.com/office/drawing/2010/main">
                <a:solidFill>
                  <a:srgbClr val="FFFFFF"/>
                </a:solidFill>
              </a14:hiddenFill>
            </a:ext>
          </a:extLst>
        </p:spPr>
      </p:pic>
      <p:sp>
        <p:nvSpPr>
          <p:cNvPr id="18" name="Right Arrow 15">
            <a:extLst>
              <a:ext uri="{FF2B5EF4-FFF2-40B4-BE49-F238E27FC236}">
                <a16:creationId xmlns:a16="http://schemas.microsoft.com/office/drawing/2014/main" id="{F4F6AA7F-83A4-49A4-8AB9-84F6C245135F}"/>
              </a:ext>
            </a:extLst>
          </p:cNvPr>
          <p:cNvSpPr/>
          <p:nvPr/>
        </p:nvSpPr>
        <p:spPr>
          <a:xfrm>
            <a:off x="2436884" y="4320179"/>
            <a:ext cx="6923314" cy="4572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19" name="Picture 14" descr="Image result for factory png">
            <a:extLst>
              <a:ext uri="{FF2B5EF4-FFF2-40B4-BE49-F238E27FC236}">
                <a16:creationId xmlns:a16="http://schemas.microsoft.com/office/drawing/2014/main" id="{CE0D30AD-D77E-42F6-87D5-A1248EC0D34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94355" y="3870038"/>
            <a:ext cx="766761" cy="76676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descr="Image result for factory png">
            <a:extLst>
              <a:ext uri="{FF2B5EF4-FFF2-40B4-BE49-F238E27FC236}">
                <a16:creationId xmlns:a16="http://schemas.microsoft.com/office/drawing/2014/main" id="{6A5AC79A-D44A-4742-AA4B-516A5721634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77212" y="3911964"/>
            <a:ext cx="761999" cy="76199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8" descr="Image result for warehouse icon png">
            <a:extLst>
              <a:ext uri="{FF2B5EF4-FFF2-40B4-BE49-F238E27FC236}">
                <a16:creationId xmlns:a16="http://schemas.microsoft.com/office/drawing/2014/main" id="{FA02F8E4-FAA8-43BF-ACE7-610E072DE1D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67216" y="3845433"/>
            <a:ext cx="914399" cy="91439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4" descr="Image result for store icon png">
            <a:extLst>
              <a:ext uri="{FF2B5EF4-FFF2-40B4-BE49-F238E27FC236}">
                <a16:creationId xmlns:a16="http://schemas.microsoft.com/office/drawing/2014/main" id="{A39D34EF-136C-43C4-9BA6-A2BF93FF4A0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55444" y="3826117"/>
            <a:ext cx="988119" cy="988119"/>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0F600007-9E47-4D9C-BCD4-BE9E221A367B}"/>
              </a:ext>
            </a:extLst>
          </p:cNvPr>
          <p:cNvGrpSpPr/>
          <p:nvPr/>
        </p:nvGrpSpPr>
        <p:grpSpPr>
          <a:xfrm>
            <a:off x="5227719" y="3747007"/>
            <a:ext cx="1012825" cy="1012825"/>
            <a:chOff x="3841307" y="5276054"/>
            <a:chExt cx="1012825" cy="1012825"/>
          </a:xfrm>
        </p:grpSpPr>
        <p:pic>
          <p:nvPicPr>
            <p:cNvPr id="24" name="Picture 14" descr="Image result for factory png">
              <a:extLst>
                <a:ext uri="{FF2B5EF4-FFF2-40B4-BE49-F238E27FC236}">
                  <a16:creationId xmlns:a16="http://schemas.microsoft.com/office/drawing/2014/main" id="{6CC2CAA1-B509-4FEA-9DCF-1480C01D024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41307" y="5276054"/>
              <a:ext cx="1012825" cy="101282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6" descr="Image result for apple logo png">
              <a:extLst>
                <a:ext uri="{FF2B5EF4-FFF2-40B4-BE49-F238E27FC236}">
                  <a16:creationId xmlns:a16="http://schemas.microsoft.com/office/drawing/2014/main" id="{188A66E9-EB2A-4116-B12A-245400884EC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01212" y="5441011"/>
              <a:ext cx="493014" cy="609600"/>
            </a:xfrm>
            <a:prstGeom prst="rect">
              <a:avLst/>
            </a:prstGeom>
            <a:noFill/>
            <a:extLst>
              <a:ext uri="{909E8E84-426E-40DD-AFC4-6F175D3DCCD1}">
                <a14:hiddenFill xmlns:a14="http://schemas.microsoft.com/office/drawing/2010/main">
                  <a:solidFill>
                    <a:srgbClr val="FFFFFF"/>
                  </a:solidFill>
                </a14:hiddenFill>
              </a:ext>
            </a:extLst>
          </p:spPr>
        </p:pic>
      </p:grpSp>
      <p:pic>
        <p:nvPicPr>
          <p:cNvPr id="26" name="Picture 28" descr="Image result for pallet icon png">
            <a:extLst>
              <a:ext uri="{FF2B5EF4-FFF2-40B4-BE49-F238E27FC236}">
                <a16:creationId xmlns:a16="http://schemas.microsoft.com/office/drawing/2014/main" id="{4C4F6743-51BB-452A-8117-61DAA523ADB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80247" y="3649339"/>
            <a:ext cx="856637" cy="8566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Image result for light bulb png">
            <a:extLst>
              <a:ext uri="{FF2B5EF4-FFF2-40B4-BE49-F238E27FC236}">
                <a16:creationId xmlns:a16="http://schemas.microsoft.com/office/drawing/2014/main" id="{EDBAA842-2D3A-45D1-8C5B-B2C1F4B8BF7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0766660">
            <a:off x="1531609" y="4069808"/>
            <a:ext cx="764442" cy="82159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9828A73-A49D-403B-B1CD-17C72F020A79}"/>
              </a:ext>
            </a:extLst>
          </p:cNvPr>
          <p:cNvSpPr/>
          <p:nvPr/>
        </p:nvSpPr>
        <p:spPr>
          <a:xfrm>
            <a:off x="763704" y="2329006"/>
            <a:ext cx="2122415" cy="1133245"/>
          </a:xfrm>
          <a:prstGeom prst="rect">
            <a:avLst/>
          </a:prstGeom>
          <a:solidFill>
            <a:srgbClr val="0070C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t>Raw Material</a:t>
            </a:r>
          </a:p>
          <a:p>
            <a:pPr algn="ctr"/>
            <a:r>
              <a:rPr lang="en-US" dirty="0"/>
              <a:t>(Farming, Natural Resources)</a:t>
            </a:r>
          </a:p>
        </p:txBody>
      </p:sp>
      <p:sp>
        <p:nvSpPr>
          <p:cNvPr id="30" name="Rectangle 29">
            <a:extLst>
              <a:ext uri="{FF2B5EF4-FFF2-40B4-BE49-F238E27FC236}">
                <a16:creationId xmlns:a16="http://schemas.microsoft.com/office/drawing/2014/main" id="{19DD823E-57A4-4051-9302-BA383B80B829}"/>
              </a:ext>
            </a:extLst>
          </p:cNvPr>
          <p:cNvSpPr/>
          <p:nvPr/>
        </p:nvSpPr>
        <p:spPr>
          <a:xfrm>
            <a:off x="4584417" y="5027121"/>
            <a:ext cx="2122415" cy="1133245"/>
          </a:xfrm>
          <a:prstGeom prst="rect">
            <a:avLst/>
          </a:prstGeom>
          <a:solidFill>
            <a:srgbClr val="0070C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t>Manufacturing (8</a:t>
            </a:r>
            <a:r>
              <a:rPr lang="en-US" baseline="30000" dirty="0"/>
              <a:t>th</a:t>
            </a:r>
            <a:r>
              <a:rPr lang="en-US" dirty="0"/>
              <a:t> per capita according to BLS)</a:t>
            </a:r>
          </a:p>
        </p:txBody>
      </p:sp>
      <p:sp>
        <p:nvSpPr>
          <p:cNvPr id="32" name="Rectangle 31">
            <a:extLst>
              <a:ext uri="{FF2B5EF4-FFF2-40B4-BE49-F238E27FC236}">
                <a16:creationId xmlns:a16="http://schemas.microsoft.com/office/drawing/2014/main" id="{4775E1EA-022E-454B-B3CD-A067FBB95B8E}"/>
              </a:ext>
            </a:extLst>
          </p:cNvPr>
          <p:cNvSpPr/>
          <p:nvPr/>
        </p:nvSpPr>
        <p:spPr>
          <a:xfrm>
            <a:off x="8793193" y="2141905"/>
            <a:ext cx="2122415" cy="1133245"/>
          </a:xfrm>
          <a:prstGeom prst="rect">
            <a:avLst/>
          </a:prstGeom>
          <a:solidFill>
            <a:srgbClr val="0070C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t>Consumption (28</a:t>
            </a:r>
            <a:r>
              <a:rPr lang="en-US" baseline="30000" dirty="0"/>
              <a:t>th</a:t>
            </a:r>
            <a:r>
              <a:rPr lang="en-US" dirty="0"/>
              <a:t> in Total GDP)</a:t>
            </a:r>
          </a:p>
        </p:txBody>
      </p:sp>
      <p:sp>
        <p:nvSpPr>
          <p:cNvPr id="33" name="Rectangle 32">
            <a:extLst>
              <a:ext uri="{FF2B5EF4-FFF2-40B4-BE49-F238E27FC236}">
                <a16:creationId xmlns:a16="http://schemas.microsoft.com/office/drawing/2014/main" id="{4F888BD6-3B90-46D6-B00D-3A8A6E81012B}"/>
              </a:ext>
            </a:extLst>
          </p:cNvPr>
          <p:cNvSpPr/>
          <p:nvPr/>
        </p:nvSpPr>
        <p:spPr>
          <a:xfrm>
            <a:off x="4605223" y="2000039"/>
            <a:ext cx="2122415" cy="1133245"/>
          </a:xfrm>
          <a:prstGeom prst="rect">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t>Distribution</a:t>
            </a:r>
          </a:p>
        </p:txBody>
      </p:sp>
      <p:sp>
        <p:nvSpPr>
          <p:cNvPr id="5" name="Arrow: Right 4">
            <a:extLst>
              <a:ext uri="{FF2B5EF4-FFF2-40B4-BE49-F238E27FC236}">
                <a16:creationId xmlns:a16="http://schemas.microsoft.com/office/drawing/2014/main" id="{818F784E-A059-420A-A4DE-95B737065194}"/>
              </a:ext>
            </a:extLst>
          </p:cNvPr>
          <p:cNvSpPr/>
          <p:nvPr/>
        </p:nvSpPr>
        <p:spPr>
          <a:xfrm rot="7696625">
            <a:off x="3560643" y="3289589"/>
            <a:ext cx="1369866" cy="51591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Arrow: Right 33">
            <a:extLst>
              <a:ext uri="{FF2B5EF4-FFF2-40B4-BE49-F238E27FC236}">
                <a16:creationId xmlns:a16="http://schemas.microsoft.com/office/drawing/2014/main" id="{20CAC50E-9DCD-47C2-91BF-26B2E507A874}"/>
              </a:ext>
            </a:extLst>
          </p:cNvPr>
          <p:cNvSpPr/>
          <p:nvPr/>
        </p:nvSpPr>
        <p:spPr>
          <a:xfrm rot="6703583">
            <a:off x="4493311" y="3350443"/>
            <a:ext cx="1132890" cy="51591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Arrow: Right 34">
            <a:extLst>
              <a:ext uri="{FF2B5EF4-FFF2-40B4-BE49-F238E27FC236}">
                <a16:creationId xmlns:a16="http://schemas.microsoft.com/office/drawing/2014/main" id="{3309E583-2753-4939-A89D-1BEDD4B94970}"/>
              </a:ext>
            </a:extLst>
          </p:cNvPr>
          <p:cNvSpPr/>
          <p:nvPr/>
        </p:nvSpPr>
        <p:spPr>
          <a:xfrm rot="3892708">
            <a:off x="5696760" y="3276386"/>
            <a:ext cx="1132890" cy="51591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Arrow: Right 35">
            <a:extLst>
              <a:ext uri="{FF2B5EF4-FFF2-40B4-BE49-F238E27FC236}">
                <a16:creationId xmlns:a16="http://schemas.microsoft.com/office/drawing/2014/main" id="{CF6891A1-E3F8-472A-B3F5-59DAC29AAEBC}"/>
              </a:ext>
            </a:extLst>
          </p:cNvPr>
          <p:cNvSpPr/>
          <p:nvPr/>
        </p:nvSpPr>
        <p:spPr>
          <a:xfrm rot="2875098">
            <a:off x="6506641" y="3243624"/>
            <a:ext cx="1401559" cy="51591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36818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5" grpId="0" animBg="1"/>
      <p:bldP spid="34" grpId="0" animBg="1"/>
      <p:bldP spid="35" grpId="0" animBg="1"/>
      <p:bldP spid="3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42F6FF3B-6C76-414A-9113-B2F5E87E3FF9}"/>
              </a:ext>
            </a:extLst>
          </p:cNvPr>
          <p:cNvGrpSpPr/>
          <p:nvPr/>
        </p:nvGrpSpPr>
        <p:grpSpPr>
          <a:xfrm>
            <a:off x="-72428" y="-40741"/>
            <a:ext cx="12264428" cy="6898741"/>
            <a:chOff x="-72428" y="-40741"/>
            <a:chExt cx="12264428" cy="6898741"/>
          </a:xfrm>
        </p:grpSpPr>
        <p:pic>
          <p:nvPicPr>
            <p:cNvPr id="14" name="Picture 13">
              <a:extLst>
                <a:ext uri="{FF2B5EF4-FFF2-40B4-BE49-F238E27FC236}">
                  <a16:creationId xmlns:a16="http://schemas.microsoft.com/office/drawing/2014/main" id="{CC1824AB-81C1-4279-A0E6-0CB5272088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28" y="-40741"/>
              <a:ext cx="12264428" cy="6898741"/>
            </a:xfrm>
            <a:prstGeom prst="rect">
              <a:avLst/>
            </a:prstGeom>
          </p:spPr>
        </p:pic>
        <p:sp>
          <p:nvSpPr>
            <p:cNvPr id="15" name="Rectangle 14">
              <a:extLst>
                <a:ext uri="{FF2B5EF4-FFF2-40B4-BE49-F238E27FC236}">
                  <a16:creationId xmlns:a16="http://schemas.microsoft.com/office/drawing/2014/main" id="{B3059C0E-66E3-4F7B-90B8-99DEFAEF75E2}"/>
                </a:ext>
              </a:extLst>
            </p:cNvPr>
            <p:cNvSpPr/>
            <p:nvPr/>
          </p:nvSpPr>
          <p:spPr>
            <a:xfrm>
              <a:off x="8935805" y="6160366"/>
              <a:ext cx="1691745" cy="523220"/>
            </a:xfrm>
            <a:prstGeom prst="rect">
              <a:avLst/>
            </a:prstGeom>
          </p:spPr>
          <p:txBody>
            <a:bodyPr wrap="none">
              <a:spAutoFit/>
            </a:bodyPr>
            <a:lstStyle/>
            <a:p>
              <a:pPr algn="ctr"/>
              <a:r>
                <a:rPr lang="en-US" sz="1400" dirty="0">
                  <a:solidFill>
                    <a:schemeClr val="accent6">
                      <a:lumMod val="50000"/>
                    </a:schemeClr>
                  </a:solidFill>
                </a:rPr>
                <a:t>KIED IS ACCREDITED </a:t>
              </a:r>
              <a:br>
                <a:rPr lang="en-US" sz="1400" dirty="0">
                  <a:solidFill>
                    <a:schemeClr val="accent6">
                      <a:lumMod val="50000"/>
                    </a:schemeClr>
                  </a:solidFill>
                </a:rPr>
              </a:br>
              <a:r>
                <a:rPr lang="en-US" sz="1400" dirty="0">
                  <a:solidFill>
                    <a:schemeClr val="accent6">
                      <a:lumMod val="50000"/>
                    </a:schemeClr>
                  </a:solidFill>
                </a:rPr>
                <a:t>BY THE IEDC</a:t>
              </a:r>
            </a:p>
          </p:txBody>
        </p:sp>
        <p:pic>
          <p:nvPicPr>
            <p:cNvPr id="16" name="Picture 2">
              <a:extLst>
                <a:ext uri="{FF2B5EF4-FFF2-40B4-BE49-F238E27FC236}">
                  <a16:creationId xmlns:a16="http://schemas.microsoft.com/office/drawing/2014/main" id="{2683D8D5-661A-4D16-8F97-0AE26136C9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27550" y="6005945"/>
              <a:ext cx="1564450" cy="832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 name="AutoShape 2" descr="Image result for report icon pn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report icon png"/>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 result for report icon png"/>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9" descr="Image result for report icon png"/>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4" descr="Image result for report png"/>
          <p:cNvSpPr>
            <a:spLocks noChangeAspect="1" noChangeArrowheads="1"/>
          </p:cNvSpPr>
          <p:nvPr/>
        </p:nvSpPr>
        <p:spPr bwMode="auto">
          <a:xfrm>
            <a:off x="2289175" y="4651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Content Placeholder 2">
            <a:extLst>
              <a:ext uri="{FF2B5EF4-FFF2-40B4-BE49-F238E27FC236}">
                <a16:creationId xmlns:a16="http://schemas.microsoft.com/office/drawing/2014/main" id="{48E769EE-BFC2-4069-93C4-03FACBDF0AC8}"/>
              </a:ext>
            </a:extLst>
          </p:cNvPr>
          <p:cNvSpPr txBox="1">
            <a:spLocks/>
          </p:cNvSpPr>
          <p:nvPr/>
        </p:nvSpPr>
        <p:spPr bwMode="auto">
          <a:xfrm>
            <a:off x="2848455" y="6150122"/>
            <a:ext cx="5163820" cy="492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fontScale="25000" lnSpcReduction="20000"/>
          </a:bodyPr>
          <a:lstStyle>
            <a:lvl1pPr marL="456777" indent="-456777" algn="l" defTabSz="609036" rtl="0" eaLnBrk="0" fontAlgn="base" hangingPunct="0">
              <a:spcBef>
                <a:spcPct val="20000"/>
              </a:spcBef>
              <a:spcAft>
                <a:spcPct val="0"/>
              </a:spcAft>
              <a:buFont typeface="Arial" charset="0"/>
              <a:buChar char="•"/>
              <a:defRPr sz="4263" kern="1200">
                <a:solidFill>
                  <a:schemeClr val="tx1"/>
                </a:solidFill>
                <a:latin typeface="Lato Regular"/>
                <a:ea typeface="ＭＳ Ｐゴシック" charset="0"/>
                <a:cs typeface="ＭＳ Ｐゴシック" charset="0"/>
              </a:defRPr>
            </a:lvl1pPr>
            <a:lvl2pPr marL="989684" indent="-380648" algn="l" defTabSz="609036" rtl="0" eaLnBrk="0" fontAlgn="base" hangingPunct="0">
              <a:spcBef>
                <a:spcPct val="20000"/>
              </a:spcBef>
              <a:spcAft>
                <a:spcPct val="0"/>
              </a:spcAft>
              <a:buFont typeface="Arial" charset="0"/>
              <a:buChar char="–"/>
              <a:defRPr sz="3730" kern="1200">
                <a:solidFill>
                  <a:schemeClr val="tx1"/>
                </a:solidFill>
                <a:latin typeface="Lato Regular"/>
                <a:ea typeface="ＭＳ Ｐゴシック" charset="0"/>
                <a:cs typeface="+mn-cs"/>
              </a:defRPr>
            </a:lvl2pPr>
            <a:lvl3pPr marL="1522590" indent="-304518" algn="l" defTabSz="609036" rtl="0" eaLnBrk="0" fontAlgn="base" hangingPunct="0">
              <a:spcBef>
                <a:spcPct val="20000"/>
              </a:spcBef>
              <a:spcAft>
                <a:spcPct val="0"/>
              </a:spcAft>
              <a:buFont typeface="Arial" charset="0"/>
              <a:buChar char="•"/>
              <a:defRPr sz="3197" kern="1200">
                <a:solidFill>
                  <a:schemeClr val="tx1"/>
                </a:solidFill>
                <a:latin typeface="Lato Regular"/>
                <a:ea typeface="ＭＳ Ｐゴシック" charset="0"/>
                <a:cs typeface="+mn-cs"/>
              </a:defRPr>
            </a:lvl3pPr>
            <a:lvl4pPr marL="2131626" indent="-304518" algn="l" defTabSz="609036" rtl="0" eaLnBrk="0" fontAlgn="base" hangingPunct="0">
              <a:spcBef>
                <a:spcPct val="20000"/>
              </a:spcBef>
              <a:spcAft>
                <a:spcPct val="0"/>
              </a:spcAft>
              <a:buFont typeface="Arial" charset="0"/>
              <a:buChar char="–"/>
              <a:defRPr sz="2664" kern="1200">
                <a:solidFill>
                  <a:schemeClr val="tx1"/>
                </a:solidFill>
                <a:latin typeface="Lato Regular"/>
                <a:ea typeface="ＭＳ Ｐゴシック" charset="0"/>
                <a:cs typeface="+mn-cs"/>
              </a:defRPr>
            </a:lvl4pPr>
            <a:lvl5pPr marL="2740663" indent="-304518" algn="l" defTabSz="609036" rtl="0" eaLnBrk="0" fontAlgn="base" hangingPunct="0">
              <a:spcBef>
                <a:spcPct val="20000"/>
              </a:spcBef>
              <a:spcAft>
                <a:spcPct val="0"/>
              </a:spcAft>
              <a:buFont typeface="Arial" charset="0"/>
              <a:buChar char="»"/>
              <a:defRPr sz="2664" kern="1200">
                <a:solidFill>
                  <a:schemeClr val="tx1"/>
                </a:solidFill>
                <a:latin typeface="Lato Regular"/>
                <a:ea typeface="ＭＳ Ｐゴシック" charset="0"/>
                <a:cs typeface="+mn-cs"/>
              </a:defRPr>
            </a:lvl5pPr>
            <a:lvl6pPr marL="3349699" indent="-304518" algn="l" defTabSz="609036" rtl="0" eaLnBrk="1" latinLnBrk="0" hangingPunct="1">
              <a:spcBef>
                <a:spcPct val="20000"/>
              </a:spcBef>
              <a:buFont typeface="Arial"/>
              <a:buChar char="•"/>
              <a:defRPr sz="2664" kern="1200">
                <a:solidFill>
                  <a:schemeClr val="tx1"/>
                </a:solidFill>
                <a:latin typeface="+mn-lt"/>
                <a:ea typeface="+mn-ea"/>
                <a:cs typeface="+mn-cs"/>
              </a:defRPr>
            </a:lvl6pPr>
            <a:lvl7pPr marL="3958735" indent="-304518" algn="l" defTabSz="609036" rtl="0" eaLnBrk="1" latinLnBrk="0" hangingPunct="1">
              <a:spcBef>
                <a:spcPct val="20000"/>
              </a:spcBef>
              <a:buFont typeface="Arial"/>
              <a:buChar char="•"/>
              <a:defRPr sz="2664" kern="1200">
                <a:solidFill>
                  <a:schemeClr val="tx1"/>
                </a:solidFill>
                <a:latin typeface="+mn-lt"/>
                <a:ea typeface="+mn-ea"/>
                <a:cs typeface="+mn-cs"/>
              </a:defRPr>
            </a:lvl7pPr>
            <a:lvl8pPr marL="4567771" indent="-304518" algn="l" defTabSz="609036" rtl="0" eaLnBrk="1" latinLnBrk="0" hangingPunct="1">
              <a:spcBef>
                <a:spcPct val="20000"/>
              </a:spcBef>
              <a:buFont typeface="Arial"/>
              <a:buChar char="•"/>
              <a:defRPr sz="2664" kern="1200">
                <a:solidFill>
                  <a:schemeClr val="tx1"/>
                </a:solidFill>
                <a:latin typeface="+mn-lt"/>
                <a:ea typeface="+mn-ea"/>
                <a:cs typeface="+mn-cs"/>
              </a:defRPr>
            </a:lvl8pPr>
            <a:lvl9pPr marL="5176807" indent="-304518" algn="l" defTabSz="609036" rtl="0" eaLnBrk="1" latinLnBrk="0" hangingPunct="1">
              <a:spcBef>
                <a:spcPct val="20000"/>
              </a:spcBef>
              <a:buFont typeface="Arial"/>
              <a:buChar char="•"/>
              <a:defRPr sz="2664" kern="1200">
                <a:solidFill>
                  <a:schemeClr val="tx1"/>
                </a:solidFill>
                <a:latin typeface="+mn-lt"/>
                <a:ea typeface="+mn-ea"/>
                <a:cs typeface="+mn-cs"/>
              </a:defRPr>
            </a:lvl9pPr>
          </a:lstStyle>
          <a:p>
            <a:pPr marL="0" indent="0" algn="r">
              <a:buFont typeface="Arial" charset="0"/>
              <a:buNone/>
            </a:pPr>
            <a:r>
              <a:rPr lang="en-US" dirty="0"/>
              <a:t>-National Association of Manufacturers. 2020 Summary</a:t>
            </a:r>
          </a:p>
          <a:p>
            <a:pPr marL="0" indent="0" algn="r">
              <a:buFont typeface="Arial" charset="0"/>
              <a:buNone/>
            </a:pPr>
            <a:r>
              <a:rPr lang="en-US" dirty="0"/>
              <a:t>https://www.nam.org/state-manufacturing-data/2020-kentucky-manufacturing-facts/</a:t>
            </a:r>
          </a:p>
        </p:txBody>
      </p:sp>
      <p:pic>
        <p:nvPicPr>
          <p:cNvPr id="18" name="Picture 6" descr="save image">
            <a:extLst>
              <a:ext uri="{FF2B5EF4-FFF2-40B4-BE49-F238E27FC236}">
                <a16:creationId xmlns:a16="http://schemas.microsoft.com/office/drawing/2014/main" id="{3C4C2E84-5EE5-4821-B377-26D7631F50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3150" y="2915630"/>
            <a:ext cx="674370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a:extLst>
              <a:ext uri="{FF2B5EF4-FFF2-40B4-BE49-F238E27FC236}">
                <a16:creationId xmlns:a16="http://schemas.microsoft.com/office/drawing/2014/main" id="{7EC474B2-4296-46CB-830B-C6180757CBF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35522"/>
          <a:stretch/>
        </p:blipFill>
        <p:spPr bwMode="auto">
          <a:xfrm>
            <a:off x="6705601" y="4270517"/>
            <a:ext cx="3787227" cy="1627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AutoShape 2" descr="data:image/png;base64,iVBORw0KGgoAAAANSUhEUgAAAqAAAAD1CAYAAACP4EeoAAAgAElEQVR4Xu29D3QVV7XHv1tTG2zwNbRBg4tYg4Zl8jQoWFCihQpK1PD7BQWFaugDBSttg0ILtqkUy6ugoFCLCj5Q0hYUNPlJnoKCwqtB6RMqVEMNNqkNr+EJFdTwDJqqv7Pn3rl3Zu7MnD33z+Te3O+sxXLZnJlz5nP+3O/ss/c+V/xTXYQLBEAABEAABEAABEAABEIicAUEaEikUQ0IgAAIgAAIgAAIgIBBAAIUAwEEQAAEQAAEQAAEQCBUAhCgoeJGZSAAAiAAAiAAAiAAAhCgGAMgAAIgAAIgAAIgAAKhEoAADRU3KgMBEAABEAABEAABEIAAxRgAARAAARAAARAAARAIlQAEaKi4URkIgAAIgAAIgAAIgAAEKMYACIAACIAACIAACIBAqAQgQEPFjcpAAARAAARAAARAAAQgQDEGQAAEQAAEQAAEQAAEQiUAARoqblQGAiAAAiAAAiAAAiAAAYoxAAIgAAIgAAIgAAIgECoBCNBQcaMyEAABEAABEAABEAABCFCMARAAARAAARAAARAAgVAJQICGihuVgQAIgAAIgAAIgAAIQIBiDIAACIAACIAACIAACIRKAAI0VNyoDARAAARAAARAAARAAAIUYwAEQAAEQAAEQAAEQCBUAhCgoeJGZSAAAiAAAiAAAiAAAhCgGAMgAAIgAAIgAAIgAAKhEoAADRU3KgMBEAABEAABEAABEIAAxRgAARAAARAAARAAARAIlQAEaKi4URkIgAAIgAAIgAAIgAAEKMYACIAACIAACIAACIBAqAQgQEPFjcpAAARAAARAAARAAAQgQDEGQAAEQAAEQAAEQAAEQiUAARoqblQGAiAAAiAAAiAAAiAAAYoxAAIgAAIgAAIgAAIgECoBCNBQcaMyEAABEAABEAABEAABCFCMARAAARAAARAAARAAgVAJQICGihuVgQAIgAAIgAAIgAAIQIBiDIAACIAACIAACIAACIRKAAI0VNyoDARAAARAAARAAARAIK0C9Pz583T33XfTM888oyU7YcIE+uxnP0vDhw/XljULnD59mpYtW0Z//OMffe95yUteQg899BC98Y1vFD872bZ///vfp7Vr12rrWblyJb33ve+1lZPeO23aNFqxYgUVFhbG7k/lXm1jUyhw8OBBWr16tegJ3E8bN26kcePGicqjEAiAQHIEfve739Hy5cvp97//vfYBbuuN9qZogWPHjtFnPvMZ6uvrk95Ct956q/GP1wO+pGub25r6ta99jR577DFt3bfccgt9/OMfT9t6rK0QBUAABBIIpFWADgwM0Je+9CVqa2vTor722mtpw4YNVFFRoS1rFjh06JCxuEmuu+66i2bOnCkpapQ5deoULV26lPr7+7X3fPjDH6ZFixbRFVdckdJiKV1oc0WAXr58mdatW0csQqXXBz/4QbrttttiPz7S+1AOBEBATiAMAXry5El64IEHRCLXbLlTfEKAyvsUJUEg1wmkVYAGWTy4LFtAp06dKmb49a9/nZqbm0Xl3//+99Mdd9whFjZ79+6lL3zhC6Jns8h629veZpSVish8sIB2dXUZFuo//OEPIo5c6LWvfS19/vOfp5KSEvE9KAgCIBCMQKYFKM/9++67j86cOSNuWENDA82fP59e+tKX2u5JZU2FBVSMHwVBYNAJpF2ASrfJ+c2DiES2TPJW909+8hMRtCBb/EEst69+9asNwTRq1CgIUEdPtLa20he/+EVR/1gLBf0QCVwBbgCBPCeQSQH67LPP0r333htIfM6dO5cWLlxIV199dULPQIDm+WDF6+cNgbQLUPb94W1y9gXSXUFEYhAfTa6XBeL69etp9OjRumYYPqVsoezo6NCWdW6Hp7JYSu/NhS34v/zlL8b2W3t7u5ahswD7xn7qU59KsIQEfhBuAAEQcCWQKQHKz2XLJ/+v9PrABz5guDANGzbM9RbpuggfUClxlAOB7CSQdgH6z3/+k7Zu3UqPPvqo9o2D+IEG8dE0K7Zulfs1Jsiz77zzTpo9e3bscaksltJ7c0GABmHo7Av+SGD3h1e96lXaMYMCIAACwQlkQoCeO3fO+Og8ceKEuEH8sdnY2OgpPvlB0nURAlSMHQVBICsJpF2A8lv+7Gc/M6K2JZd0+/WHP/whrVmzRvLIWJmPfexjxH5Guku64PEXO0dtV1ZWQoBaoPJHxyOPPELso5vsxRbQ+vr6ZG/HfSAAAj4E0i1A2c/7/vvvDyQ+3/3udxs+4l6WT7P50vUYAhRDHgRym0BGBGhvb6+Rjum5557T0pH4gf7973+nL3/5y/Td735X+zxrAV7wuB1OJ3drmSDPrqqqMvxQ2XKbjsVSutBmuwX0z3/+s7EN9+STTwbqH2vhd7zjHdTU1KT9cUq6AtwIAnlMIJ0ClMXnv//7v9MvfvELMVGp+OQHStdFCFAxfhQEgawkkBEBGiQdj8QPNIhfqZXy2LFjja3d4uJiT/gsnngh+9WvfqXtIIlY1j7EUkC60Ga7AOUtOE5hxWI+2SuIO0aydeA+EMhXAukSoP/3f/9nBBr+6Ec/EqN817veZfh4X3PNNeJ7ki2IKPhkyeE+EAifQEYEKL/Gnj17jGTwuksiPDi1BydRZstqkEvy7CBR+1J3AWkbh4IAZdH51a9+lb797W9LX9uzHLtMfOQjHzHyq+ICARBIH4F0CFDORMK5m9kdSnq9853vpE9+8pP0L//yL9JbUioHAZoSPtwMAqESyJgADRKUohN2HFHPi1gyl+7ZUt/SV7ziFUZU/Q033JBMM1zvGQoC9IUXXjAsyJ2dnSlzefOb32wENbz85S9P+Vl4AAiAQJxAqgKUxeemTZuM7XHpVVNTY7hA+e1ASZ8lLQcBKiWFciAw+AQyJkCDpDbSbW1LraluODkIiS1rblcQ/09eTNnP8WUve1naem0oCFDJ6VQs3svLy+nnP/+5L7vBOJqTA6j4eML/+q//op/+9KfU3d0dO0ZwxIgR9K//+q900003GQcPFBUV+bbffBY/57//+7+JresXLlww7uEjZ5nB29/+duN5zCRVS+8//vEP4g8ATh/G/rf8EcDvYtZpNrasrIyuu+4648hTFvnsmqILBEnbIA/pQTyXWWQdPXrUCIzh3ZKenp5Y7ewHzjl8uQ/Y7Yf/MZNU+yDo67H/JI81ngvW8cFjjU+Fu/HGG40xko7xYW1bKgL0b3/7G+3YsUN8CAjX+5a3vMXIDcqMw7wgQMOkjbpAIDUCGROgQcSdnx9okCTxbihuvvlmw0Ln9oMbxLfUS8hKReRQPAmJf5jYH0xnFWHx/p73vMcQ8Do/0WSP5pT0g9OKzSLlK1/5ipG7VNcuFpCLFy+m2tpa16C2IM/iccoig1N6vfKVrww8g9kaxQcy7N692xDMQS8W+iyo+RQaFj0SESbhG7QdbuXd5onfc/lD93vf+57hAhLk/HF+JotRdvngADi/QEVn/RKRw5kyOA2cGbD4v//7v7R9+3bDd1I31rh/eM7cfvvtSY0PN17JClBu6ze/+U3jn/TiDx2OkE9WfErHGoKQpD2CciCQnQQyJkD5dSXWMS7n56sZJEjIDbHfUY98ggf7lnI+O93llVM0lcVSem+2BiE9//zzdNddd2lPQGELNAtQyVY9W+c408D111+v6xLb3yUsTQHKljBOFcYnWjmthbpKnXkM2er54x//2BDiQQUQt4dFeXV1ta5a4+9cF5+3zXyYfaoXC52ZM2caJ9LofPQkfFNtD98vFaB//etfDdHJljn+EErl4vyz7OLD1keJGA8iQJlrsmMt6PjwY5CMAL3qqqsMqycz1olms+5UxSc/RzrWIEBTGfW4FwQGn0BGBWiQRc/LV1MnElm8FhQUGFuRbpdb7k6znFQgO4/ftNaTymIpvTdbBaik/ea2+hve8AZxKi2d365bP0vaYgpQHit8WldQwWjWe+uttxL/u/LKK+kHP/iBkWlB+gPtbDsn4eeUNq95zWt8VwN+/t69ew0/vGTr8qqARQML4ZEjR3q2QcI3HcuZRICytZk/CFNJ++VsK49TPh6S+9XteEhr+SAC9MiRIymND96aX716teE+kcoVZC3m9YZ9N/nDiv3epeNNMo4k7yAdaxCgEpooAwLZSyCjAjTI8YxefqA6kchRlvyDwULA62IrHVt6rBdbk3j79Vvf+pa2d9wEoHlTKoul9N5sFKC8DcwHAzz++OO+/KwWaF1fmg9K5mhOCUsWoB//+MeNrVDOrJDsxWJl1apVhl9nKkLWrJ/95XjL0iv4isdqqkJX9666Nkj46uqQ/F0nQLu6ugxWQY5+lNRrHXu6k3qkApTXND64ItkPHbNN6bAqBhGgvKay7/PDDz8sFp/8gcl5fPkI5FQv6ViDAE2VNO4HgcElkFEByq/GWziSE3K8/ED5Xn6G18Xbu2wFZSuU1+UmboP4fzqP37TWk8piKb03GwUoCwE+1YSDKvwuK3vpj2AyR3NKWLJwZGs5b9+merGLwIsvvkjsg5iOiwUt97PbxUFG/BGVqpDRtZN9XG+55RbXbWgJX93zJX/3E6C8G8KBLal8PEjaoDsuUiJAJfUEKePXN5LnSOceP4s/6HlsSy2fr3/96w3xycFu6bikYw0CNB208QwQGDwCGReg0iTlbn6gbGVjfzcOuPC6eCuOo5NZJHotmG7iVrog+23hc5tSWSyl92ajAJVmJrBupwc5oCDo0ZxSloM31fxr9joJShrolY738hP+YfH1EqAXL140LJ/p3Hb3Y8ZWUP54cvMJHQwBmqxvtPmO0vUu6Dhiscrb9Km6CFjrlY41CNCgvYXyIJBdBDIuQM+fP2/4Ez3zzDPaN3f6/unuZZ81Xvx4EfQ7+pO3hbgc/8Cal/S8erfjN9O1WEoX2mwToFLrsZvvbGtrqxGwo7uCHs0pZamrd7D+7hWIJ7U0cxQ3+zBylD7PCw4g4a37P/3pT0YwIEcxSwKuvCyxYfF1ExX8Ycm7IOw6Ibk4Av3DH/6wIYrYTYLTVXEUOrsx7Nq1SxS0xPfxrgrPf+c1GAKU25CMb3SmBSg/nzM63HPPPdo0ZZK+S/WjXto3bOlnd5xk1nI/lyzpO6IcCIAAUcYFaJA0Ss5UR7pk9ux3xBZS3lblBOacTsfr+tKXvmTk/jMvqWuALkep9Id5KKVh4mNLefudLdR+V11dnRFdzGLIvKQnT0lOsUrmx8O8h/1BOc3NxIkTjRRdPE5/85vfEP+APfXUU4HXBv4R/rd/+zcjtQ9v9XP2Bg7ikAo/rpC3MfnMbOslOSiBxRKLE+v4dr7AE088YQQaJdNnQURBYHCOG9zmiVSE86M42wLvhngd+8hZBHit4HypustLaEhFjvl8/jhgQczzwUxNxK4rbW1t9Oijj4oEMT/rQx/6EH3iE58QReo73y1TFlCzHj+LsY6z8++prKnSvoEADdorKA8C6SeQcQEa5MeLf3zZkmnm5OOoXz/fTlPgsADVBRRZ/Th5W5NT8EiOlNNZHVJZLKX3ZpMFlK1qjzzyiMiv182aFiQwjf17+aNEcklZ8rP8Is9ZGPBWL7uOSC8etyzI3XLNSoUf1+WWa1bnA833SYK2pFZrv5y8Uh5mOU5vxmJPytKNY5CjXjnJPved7uQd3v1gi53Ox5H7k4+e5A9d6yUVOXwPfxzwPHBL8cRziQ8s4Ch3iX9vKodhZFqAsrBmdyh2FUj1ks5lbMGnShr3g8DgEghFgEqtXrx4seDkHxBJInurqNRZiqzWOPYn46AO3fGRkuM3U1kspfdmkwCVnnDl508o9R8NcjSnlCVPN12k9cGDBw1RILn4aFa2wnMuSbcriA+nztouaY9XGan/rXUOplJfUCHvdWwjp1zyc68x28hWZxZAbNHWXUH6xO1ghCACdMWKFcYHgld+UV7nONr8O9/5jq7Z5Exur73BUiDTApSrStdWvHQuQ4AGGQEoCwLZRyAUASq1vpg+nZwTUXcP/+A89NBD9MY3vtGgKt2u51Q3UkEssTikslhK780mAcoWPf5R1VmP/PykdH1lFRWcxkYS4CBlKQnm4ChrPqCAxY/u4q3VRYsW+W6L6iz5Zh2Z9C3j3KeSgwAkH106JvyBxzsMfi4x1mf4pRmSpu4K8rHCdUvHsdt4kQpQyVjjtkgDNbNdgPK7pBqtz8+QzmUIUN1MxN9BILsJhCJAeatp69athr+T7jJPHNKJAGeAizRgicWtNABJsgWcymIpvTdbBGiQ7VA/K6Pu48I6RqRHc0pZuvmlOsckW3lZZLNQ1l1eJ2RZ72OBcccdd+geZaRh4noLCwu1ZYMU4OAjDuDhIyt1V6oClH1Medta4t7CbfFLXh4kV69krlrfXbdemGXdsmBIBajUZ1O31pltcQum1PWn+fcwLKBcl1/wlrSt0rkMASolinIgkJ0EQhGg/OpBRZ+uvNM6KU3ZxGdgSwKQzBN8dNa3VBZL6b3ZIkClP9o6ERPEj1RqRZKydAs+SFaASgOlwhagvN3OW+BcL1sh2c9Qelylru/8lrGg4pPdF9hHlP/X7ZLMafM+yYeAtY4gfuDO4DCpANW5epjtkX7wpNI3YQlQfifdoQa6n0LpXIYA1ZHE30EguwmEJkClvlymhYrTpfglsHezLugCNthKwqlqOCKeI1D9Lr8z5K33pbJYSu/NFgEq3Q6VpFCSbjsya10gGJeRspSIgnQLgkwJUI7c/5//+R/DUssR/E8//bThNiAJaPEa+8mKHBZ0fGa436ER1jolR5BK+0H6IeB8Z6mQdAaHSe9zZt7wYi59z2T7hutNVoCyRZOzRezbt08cTMb1LViwwAiq4w/5oFcqc1naN4iCD9orKA8C6ScQmgCVBkFwxClHsvKWvd82nlvKGp1AYiF32223Gc/nVEJ+l2SrNlXhI11os0GABgnckCSRlwYzMWNJlLeUZa4LUD7F6fjx48YHVBDLpnTpSEbksGsGp5vif5KLxSfPX/Zp9LukoimZNgeZu06xIhU5X/7yl0X+y9kqQK0R/Dzmghw7y/c++OCDovd3joFU5rK0byBAJTMVZUAgswRCE6D8GpLoZ/4x4XyFW7Zs8RSJXqcT6YKL2Kq5ZMkSI9JeF2AiESpBfsRyPQ/o888/b2QO0B2DKLVGBfEnlRzNmcqPlnOKpVsQpMMCyh8AHJ2/bds24vRGmbqCijnux927dxvzVReYxm2W5Cw13y1bBKjzA1AqcnJZgHI/ffrTnyZ2deII/qAfGdyH0rRYEKCZms14LghkN4FQBag0+pmTLXNaEq8fWq/tcV16JRauvAWvO1FFKqLySYBKBV6mhrvug0DaPt1zuP3ZJkB7enqMFEPJJMgP2h9BBCj78vLpQvxBl27xye2GALX3XpC+cfa7lKX5kcC7GO985ztt2R2CptbiZ916663GvyBb8anMZenHASygQVcGlAeB9BMIVYBKt11LS0vp7Nmznm978803GyllnIm/JYEFfI/uNJggybhTWSyl9w72FjzzWrNmDT3++OPpH4HCJ+r8SqUsc02APvvss3TvvfdqLc9+GPl0pjlz5hi+oZs3b/YlLhU5yYhPN1Hj1xipaJK2OVlLW75twftlYzh27FjgrXjdKV3J9guCkISLJ4qBQJYSCFWASpLLSzi5nRhj3ieJcNfVIcntaD4jFeEjvXewBWiQoxB1bJP9u84qLWWZSwJU6jftZMoniVVXVxsWLE7MzqfU8DaqhJFEzLH45Oj6z33uc6KAJ7Z+sfsGH5PplZDdbVxILdG6seE15nRBi+Z9EKBxgslsxfvleXXrG8k45fsgQJNdTXEfCGQHgVAFKL+yLlBIgsUvKlqXvkny/CApXVJZLKX3DrYATYeol3DXlfHL9ShlmUsCVJosnbmx6Jw+fTrxaUrmefTJWJYkAjSIFYzFJ58TPnPmzEDbsNz2IMe2Bpmz/GzOICDJhuEmdKTbvLnqA6rLR8uuThzI+eSTT+qmbOzvQbbiU5nL0r7BFry461AQBDJGIHQBKt1W83pjnbWDtyz5FJtkAzWcCe515FNZLKX3DqYA/fOf/2wEhQX5sdExS/bvfqfdSFnmigANcnjDW9/6Vlq6dClxonK/S8JIJ0BZfHLuTk5uL7mCCA/n8zKZiF7qDuQ8cY3bKBU5Q1WAMgMOrLvnnntEFnAuz65PPG4kR6VKxqnbh0GQvoEAlcxelAGBzBIIXYAGsWq4vbrurGoWTCwydGmWvLDqvv6d96WyWErvHUwByhyXLVum9ZvN7DCNPN3vcAApy1wRoNJ5IskQYPaNNAvF+vXrXZPDsysGf4zoMiGY9aUiPs1nSHdMMnUUp1vAIwQoGUFnvDOiC+i0rgucYo93r66//vqUP5QgQMNYcVEHCGSWQOgClF8nlS3dd7/73XT33XcbW45uV5CtNbf777zzTpo9e7aYeirCR3rvYAnQIFY4MbAUC3odzSllmSsCVOr/KM1XK/W/9rKABg2G+sAHPkCLFi1KCBQM2v3S9F/8ccJ5J/mkM90VJKctuzTwMarWKG4I0AjhZLbi2b/+ox/9qK87RipzWdo3sIDqZgn+DgKZJzAoAjTIKThOBJIznyWWHje0XvlF/bohlcVSeu9gCdAXXnjBsCZ3dnZmfiQKa/A6mlPKcqgJUMnRooxW2pduApRz5nIWBOmuAn8kstXcmaVC2MW2YkHyxUrzTrJvLVtyddkwWHSyb6lz21gqcobyFrzZSUG34iUfCqnMZWnfQIAmMxtxDwikl8CgCFDpmeJuryoJNmA/tU9+8pOBSVVVVdHatWuJ/UylVyqLpfTewRKg0iAYrx9qKcOg0d5uY0DKcqgJUInLCFuyH3vsMSNZvO5yCtBLly4ZASc8FsK6nH3EH0ArVqwwzrfXXRxpz7sY11xzjWtRzkXMYlriRuCV+ksqcvJBgCazFf+6173OWGdHjhzp2kepzGVp30CA6mYS/g4CmScwKAI0qOAwMfCCxf5pr3nNa3zJ8I8LByLpTjtyPsRtu03XBaksltJ7B0OASrdsmY+XVVLHzvp3KQu+x+1oTun9uSJAOWcnH33IH1N+F59Yw4ng+ePJ7frHP/5hJIvneSNJFu8UoFJXgCB9rSvr7KOgIoeP+OStXk7/w3yYAVuAeYw8+uijxFvwusuPq1Tk5IMAZY7JbMWziwafMe+WoD6VuSztGwhQ3QzA30Eg8wQGRYDyayWzTc5O7Pzl/PKXv9yXjDSAw/kQiThx3pPKYim9dzAEKIt39rV97rnntKMwGeHufGiQ7AhugTdSlpI+loouXcS4+Y7JHMUZZOuZ28GuKez/yMKJL54DbDnctWsX/fznP9f2oVkgGwUoty2ZU3jEL+1ScMGCBcT5ht0EklTk5IsAZXzJbMWvWrWKpk6dmkA/lbks7RsI0FRmB+4FgfQQGDQBKj2W0/qa0oCLIOlbzOfr0jt54U5lsZTeOxgClM8dX716tWiUSdwidA8KahV3Ckkpy1wRoMxL6gKhYxvk79kqQPkdggZCBXlva1mdD6tU5OSTAA1qpWbeN9xwg2FQeNWrXmXrqlTmsrRvIECTnR24DwTSR2DQBKg0D5/1VYNEqP/whz80fL2kV5DjN63PTGWxlN4btgANEiXslqZGytxZrrW1lb74xS+Kbnf650lZ5pIADSrK/cCxJa+goID++te/+vLNZgHKDQ/iwykaSI5C73rXu4iPDPXyIeXiUpGTTwKUuXAKPPYX/sUvfiFGzwcU8EEF1qwmqcxlad9AgIq7CAVBIGMEBk2ABvExNN+eTy5hoSi5glpYgxy/OdQFaJDtcKlVWtJnQY78dFqsU/nRcrYtG7bgzTaly+rHP7icqJ79Rf0uJ1cpC0n/SsvoPhJ6enqM6PSnnnpK+khtORboc+fOJc5devXVV/uWl4qcfBOgDK2jo8M4dpV9mCUXc+f+njFjRqx4KnNZ2jcQoJLeQRkQyCyBQROg/FrSJNNcln88OZCC/f8kV9BI+2S3kVNZLKX3hm0BDWKJ9DsWVdJP1jKcFoet1o8//rjoVmtKLilLnbjhiqWiK5M+oFYALLiYy9NPPy3iYi1kFVbsz8vpkfj9/C72zeMxF4RF4Ib53CDpIx4r7Ee+Y8cOUVCRX/t4C5izZtx4442is+qlIicfBWiQjAtmn/Ca/rnPfY74FDq+UpnL0r6BAE3njMWzQCA5AoMqQINY2oJukfMPFPsX/eQnP9GSCXr8pvWBqSyW0nvDFKBBRGAq3Lw6JUhwmvX0GylLibjJNgHKrEzB9a1vfUtsXeIz4W+77TZDWF155ZXGMyQC35pPU8pCO8kCFJD0kfk4jm7nDyb+J7W6mfcyHxYiN910k9bqaW2+VOTkowBlTslsxdfW1hquD4WFhRCgAeYKioJALhMYVAGay+DQdhAYDAIsIn/961/TkSNH6Je//KWRpcBMrzRixAjDivSWt7yFJk+ebAR5sPDMh4sZ8Aft0aNHjYhszuLAlmPzYh9DZsOikz9m+d91110nsnjmAz+8IwiAAAiETQACNGziqA8EQAAEQAAEQAAE8pwABGieDwC8PgiAAAiAAAiAAAiETQACNGziqA8EQAAEQAAEQAAE8pwABGieDwC8PgiAAAiAAAiAAAiETQACNGziqA8EQAAEQAAEQAAE8pwABGieDwC8PgiAAAiAAAiAAAiETQACNGziqA8EQAAEQAAEQAAE8pwABGieDwC8PgiAAAiAAAiAAAiETQACNGziqA8EQAAEQAAEQAAE8pwABGieDwC8PgiAAAiAAAiAAAiETQACNGziqA8EQAAEQAAEQAAE8pwABGieDwC8PgiAAAiAAAiAAAiETQACNGziqA8EQAAEQAAEQAAE8pwABGieDwC8PgiAAAiAAAiAAAiETQACNGziqA8EQAAEQAAEQAAE8pwABGieDwC8PgiAAAiAAAiAAAiETQACNGziqA8EQGY/2XIAACAASURBVAAEQAAEQAAE8pwABGieDwC8PgiAAAiAAAiAAAiETQACNGziqA8EQAAEQAAEQAAE8pwABGieDwC8fnoJ/P3vf6czZ87Qk08+ScePH6ezZ8/Sc889R3/7299iFY0YMYJe8YpX0NixY+nNb34zveENb6DrrruOrrjiivQ2Bk8DARAAARAAgSwlkDEB+rvf/Y6WL19Ov//97wft1adNm0YrVqygwsLCQWtDmBVLmXtx+drXvkaPPfZYmE1OqKuyspLWrVtH11577aC2I0jl//znPw2huXfvXuNfX19fkNuNsuXl5XTLLbfQTTfdRFdffXXg+3EDCIAACIAACOQSAQjQXOotTVshQMPvzAsXLtA3v/lNQ3iy9TPV61WvehUtXbqUbrzxRrryyitTfRzuBwEQAAEQAIGsJAABmpXdklyjIECT45bMXWz1PHnyJK1ZsybtVv6XvOQlNHfuXLr11lthDU2mc3APCIAACIBA1hOAAM36LpI3EAJUziqVkiw+f/zjH9MXv/jFpLbbpXW/973vpcbGRho2bJj0FpQDARAAARAAgZwgAAGaE90kayQEqIxTqqWOHTtGn/nMZzIqPs02shWU/7FVFBcIgAAIgAAIDBUCEKBDpSfVe0CAZr4zz507RytXrqTf/va3ma9M1cDWzwceeIAmTpwYSn2oBARAAARAAATCIAABGgblkOqAAM0saA4y2r59OzU3N2e2IsfT3/GOd1BTUxO24kOljspAAARAAAQySQACNJN0Q342BGhmgT///PN01113GXk+Jddb3/pWI5iI832+7GUvI/Yd/dOf/kRHjhyhRx55hPh5koutoBs3biROUYULBEAABEAABIYCAQjQodCL0XeAAM1sZ7a2thqBR7qL/TU5eGjmzJmevpu8lc9b6ydOnNA9zvj7nXfeSbNnzxaVRSEQAAEQAAEQyHYCWSFA8y1hfKYGRZgC9Mtf/jKNGzcuU6+Sdc/lk4w+//nP0w9/+ENt26SBQx0dHYZFVZK4vq6ujj75yU/SVVddpa0fBUAABEAABEAg2wlAgGZ7DwVoHwRoAFgBi168eNEQi52dnb53jh49mr7whS8QJ5TXXX/5y18MK2h7e7uuKOEjTYsIBUAABEAABHKIAASoo7MGBgboN7/5jeGn99RTTxl+enzajXmVlZXRDTfcQG9729voTW96E73yla9M+4k1HOzCbfjpT39Kv/zlL+mZZ56JnSXO9fPZ4TNmzDD+15qeBwI0czNPyvbmm282ouQluTvZJ/QrX/kKfetb39I2HAJUiwgFQAAEQAAEcogABGi0s1544QViHz/+J9kSNfuYz/BeuHAhTZo0iV760pem1PW8zfv444/Tf/zHf4gCVJzHNkpFUjrOgg9rC/7ZZ5+le++9VxT4w6LvwQcfpAkTJnj2w5///Ge6//776Re/+IW2rxYsWEANDQ2GyD99+jQtW7aM/vjHP/re96EPfYg+8YlP0BVXXKF9Pn/sfOlLX6K2tjZtWQhQLSIUAAEQAAEQyCECeS9AWfS1tLTQ17/+9ZiVMZn+e+Mb32gEinDEczIXC+CHHnqIDh06FOh2Fkfz5883hBJHZy9fvlx7NGQuCVC2Ev7gBz8wtrUlZ62//e1vp3vuuYeKiopcOR48eJBWr16tZczW5c9+9rN0/fXXa8smW4DF8H333UdPPvmk9hHvf//76Y477kBCei0pFAABEAABEMgFAnktQNmvjwNLJD54ks4cPnw4LV261PDXu/LKKyW3GGV6enqMM8Wffvpp8T3Oghz4MmXKFFqxYsWQEqD8nv39/bRu3Trj+EvdxYKct8DZRcF5/eEPf6BVq1YZZ7j7XfwMtqSym0UmL/7YYDEsEdaIgs9kT+DZIAACIAACYRPIWwHKYoS3YqVpcKQdI0nBY31WutphWkL/8z//kzjFj9+VSxZQ8z26u7vp7rvv1oprLv+6172O1q5dSyNHjoxhYEvqd7/7Xdq0aZO2Kzl9EqdRStWlwq8iPs6TA5Cs/sVe5a+99lrasGEDVVRUaNuOAiAAAiAAAiCQCwTyUoCmS/R5dTCLQY6Yfs973uPrC8iWPRYWktQ+6RxM6RCgYbTHWgcLyO9///uGJVRyLV68mG655ZYYfw4mY8so+8n6XRzF/rnPfY5e/epXS6oJXOYf//gHsRsAJ5aX+hrD/zMwZtwAAiAAAiCQ5QTyToDydicH+Tz66KMZ7ZrrrrvOEEt+PqH79+83LHWSLdh0NjYXBSi/f5Ct+Fe84hWGewUHibF4feyxx2jLli1ajOzC8N73vlcURKR9mKMAn4K0bds22rt3r7jPJYFVQduB8iAAAiAAAiAw2ASyQoCmE4IuOvtnP/uZEaSiE31sxXzf+95H9fX1xKmPOAH45cuX6de//jV94xvfMFI06S6/gBjeJmeL3G9/+1vdY9L+91wVoAyC83CySGQrtu4yt9J7e3tFwVm6ACZdfX5/53aztTuon680qX0qbcO9IAACIAACIBA2gbwSoNKoYw4m+vSnP001NTWuljC2xG3dupW+853v+PYXi1gOepk6dWpCOemxjuaNLI442p0teiyGOYUP+0WyX+OPfvQjraC2NiCXBWgQX062HrKf5dGjR7V9xX3OkfZVVVVpnYPcXvb35CAzib+ntfJ3v/vdRuonSU7RtDYaDwMBEAABEACBDBPIKwEqTcHDASic9sYvl6M0n+Q73vEOampqsokI9v37zGc+YwgT3cUilv0Z58yZ45qCh30KOU3R+vXrxSI0lwUo87p06ZIRpc6J+nXXNddcY4h1Trfld1lzfuqeKf07i0/OsMA+pVJ/T3429/ncuXOJrZ9XX321tDqUAwEQAAEQAIGcIZA3ApStlmyF4kTvfteb3/xmw2r28pe/XNuJTzzxhLEd7Ledz9Yr3nrlvJLmderUKSNdE7dJd0kisrn+b37zm8Y/yZXrApTfMchWvI5JpnJ+8gcGf2gEEZ98uACf+X7jjTdmxA9VxwJ/BwEQAAEQAIEwCOSNAO3q6jK2M3W+g0HyLUq39D/2sY/RRz7ykZig2LNnj5F0XndxIBOL1zFjxuiKGqmXpD6lQ0GABgks8oOXqZyfnGOW03xJksxz+7gd/LHBVs8RI0Zo+xsFQAAEQAAEQCCXCeSNAOVUR2wB9bvYWsnpcSorK0V9Kj3Lm4+G5FN12M8wyPGLHI39qU99SpSPktvCfqmS6P6hIEC5g6RuEH6dKbEwiwaDo5DU3YNvu+GGG4yPBx53kiM8k2kP7gEBEAABEACBbCKQFwJUKhRf+9rXGql7SkpKxH3EKXU4eMXvGjVqlOGjyTkmg/h/su8oB6JIL97y5e1b3TVUBCi/Z0dHh5FzNcg2t8knUzk/2d+Ux5Ekv+usWbNo0aJFxL6quEAABEAABEAgXwjkhQDl9Emck5OtUoN1memh/vjHPxp+o+wH6ncFtcbyszjJ+lA7C17XX6lsxWcq56e0jxHlrutd/B0EQAAEQGCoEsgLAcpbtbzF+atf/WrQ+pHr5y11qUjkROpsNeXtWeklFT7psIDq8q1K25yOckH9LbnOTOb8lPSx5KCCdLDBM0AABEAABEAgGwlkhQDN9FGDUmGWyQ5qaGggDkaSiBNuBwSovDeSOd2qtrbW8K8tLCyUVyQsKeljzjF733330cte9jLhU1EMBEAABEAABIYOAQjQkPqSzyX/+Mc/DgGaAd6cDovFnCStlVm93yEBqTbxxIkTdMcdd/g+5kMf+hB94hOfQNBRqrBxPwiAAAiAQE4SgAANqdsgQDMD+oUXXjBybSbjXvG6172O1q5dSyNHjkxr49i/l7Mp+F033XQT8ZjABQIgAAIgAAL5SCAvBOhf/vIXI7k8n0ozWJcpQM+fP0933303PfPMM75NQRCSvqeCJuB3e+IHPvABuv32211PmdK3ACVAAARAAARAAASSIZAXAlSae5PzMHK0/LXXXpsMS9E9QfxROXeo2znyXhWFmYYpG4KQkjlpyMnOPC9+4sSJov5DIRAAARAAARAAgdQJ5IUAZUzNzc309a9/3ZcYC08+eaiioiJ1sh5PCJISis+jZ19C9lfUXWEnoh9sAconWvFJQ+xvmerFx6/ys4qLi1N9FO4HARAAARAAARAQEMgbAcpChc9f9zu3nXlxZHR9fb0AXfJFWAizINZdnCidk9zz+eC66/nnnzdSTXEEtu7K9TRM6dh6dzJasGABcaYCidjX8cXfQQAEQAAEQAAE/AnkjQDlYBUWaJ2dnb5EqqurafXq1cR5GjN1/exnPzOS0UuuD3/4w/TRj37UVxgFTUOU6wKUPybuuece7elH3Ifcnz/5yU+0qPmYVBb7VVVV2rJ+BSQR8Ob9g21FTulFcTMIgAAIgAAIpEAgbwQob1E/8sgj2m14Znnrrbca/3TWMOlZ5GPHjjWira+//nqjq3p7e41ApOeee07bddwGPt3oPe95D1155ZUJ5fnYxz179hjvpbPumjenQ4BqG55CAT9hFiTp/OLFi42jTD/96U9rPzy4uelITg8BmkLH41YQAAEQAIG8IZA3ApR7VJIgnMux6Lvzzjvpfe97H730pS91HQx//etfadu2bbRr1y7tYPngBz9It912W0zQslD86le/St/+9re195rtede73kWzZ8+m8vJy4znsS/r0008b9f/85z8XPSfXBShzY9eF7du3a9/3DW94A3EQF4v+73//+8YHgORK9XhOCFAJZZQBARAAARDIdwJ5JUCDnhvOwSnz5s0jjo7nLVq+OKUT53n8xje+QU899ZR2/HgdudjR0UF33XWXdhtZW0ESBXLVAirdencmmZdaqhkln0D1+c9/3hD6yVwQoMlQwz0gAAIgAAL5RiCvBCh3bhAxko7B4BXcwta8hx9+mL7zne+ko5pAz8hFARqk39yO2WS/W/YblbgppHJMJwRooKGIwiAAAiAAAnlKIO8EKPfzs88+S/feey+dOXMmo93O/ofLli0jzjXpdp07d84IjPrtb3+blnaw5a+goIDYPcDvyjUBGsRy7WVxDpL+KpVjOiFA0zKU8RAQAAEQAIEhTiAvBSj3aVdXl3F+eKZE6Fve8hZD5Oqi6dORTN0cox/5yEeMAKcf//jHQ0qABnFX4MAjPnXqiiuuSGDArNkKKjkz/oYbbjD8RiUpsKwVQYAO8RUTrwcCIAACIJAWAnkrQJkeizU++ejJJ59MC0zzIbNmzaJFixbRNddcI3puOkQoW1uXLFlCDz30EB08eHDICNAgW++6FFqcMWDTpk20d+9eUb8kc0wnBKgILQqBAAiAAAjkOYG8FqDc92wN4zRGO3bsIBYoqVxsLeNk9zfeeKNryiS/Z3N+Uj6FiSPbg16coomj9nnrmAX1UBGgvPX+3e9+1xCNuovf/cEHH6S3ve1tvkWZM0e680lKuiuZYzohQHVU8XcQAAEQAAEQIMp7AWoOAk5U39raavzr6+sLNDY4YnrOnDl08803e/p7Sh7IYvh73/uekVrpwoUL2ltGjBhhWFqnT59upIuS+jnmig9oELEoDRziICRO4yQ5iYo7IOgxnRCg2mGLAiAAAiAAAiCQOQGaq2xZoHC+0KNHjxrnjPM2fU9PT+x1WOi9+tWvNtL0vOlNbzL+vfKVrwxs8fTjw0FEnOLpyJEjxv9ywnrTOltWVkavf/3rDbE7fvx4uvrqq3MVNdoNAiAAAiAAAiCQpwQyZgHNU554bRAAARAAARAAARAAAQ0BCFAMERAAARAAARAAARAAgVAJQICGihuVgQAIgAAIgAAIgAAIQIBiDIAACIAACIAACIAACIRKAAI0VNyoDARAAARAAARAAARAAAIUYwAEQAAEQAAEQAAEQCBUAhCgoeJGZSAAAiAAAiAAAiAAAhCgGAMgAAIgAAIgAAIgAAKhEoAADRU3KgMBEAABEAABEAABEIAAxRgAARAAARAAARAAARAIlQAEaKi4URkIgAAIgAAIgAAIgAAEKMYACIAACIAACIAACIBAqAQgQEPFjcpAAARAAARAAARAAAQgQDEGQAAEQAAEQAAEQAAEQiUAARoqblQGAiAAAiAAAiAAAiAAAYoxAAIgAAIgAAIgAAIgECoBCNBQcaMyEAABEAABEAABEAABCFCMARAAARAAARAAARAAgVAJQICGihuVgQAIgAAIgAAIgAAIQIBiDIAACIAACIAACIAACIRKAAI0VNyoDARAAARAAARAAARAAAIUYwAEQAAEQAAEQAAEQCBUAhCgoeJGZSAAAiAAAiAAAiAAAhCgGAMgAAIgAAIgAAIgAAKhEoAADRU3KgMBEAABEAABEAABEIAAxRgAARAAARAAARAAARAIlQAEaKi4URkIgAAIgAAIgAAIgAAEKMYACIAACIAACIAACIBAqATSL0DPHaL1G/bTeelrVDbQuvlV0tJJlzt3aD1t2B9vVWXDOkqotmMHrWg+Fa8j2jbnvYmNKKDCklIaO6mW6mrG0PCEAgPU13OSDuw9TB1nz9OlF6MFCgqpqKSMqmum09TqMhp+VdKvl9Eb7e9fQjOWLaepI+1V6hnZy7vyT/Et3NvZQTtWNJOlVzW1VFLDuvmU+RHJzeijow+vodYz8SYVjl9Aq+eMTZHEUL/9HB1av4HM6VwyYxktdw7IIAgc8z4TYzNIc1A2GIH+nnba3XKATp+9TMbSWjKDli2fSo4lKthDJaWzbtzY50VoHCSsMlbGub67/z6Ro69SXjPS+T4OzSRrm/29c3XNggC1DqSkBajlIcXjaUHjHBo7zPxvalHYuIn2nzVVp8fILSyn+iWLaVLGV83gMwcCNDgz0R197bRxTRudtRUOUwCLWpmFhSBAs7BTBqdJ6sd7ozJ42OYQBGikL8LiMDg9H63VxcAwup6abp9kNwRBgA5qL3lVDgGabgHKz6uYTfcvnECsQbt2r6Ktxy/LOr94MjWunEmjZKVDKwUBmhnUfe0baU2bXX4aw2fuGlo4LkvN4ZlBEfCpEKABgeVQ8WBWPNf1NSzhBQtoFowrtx2uQqpsaFI7nJY1NCcFqN9cgAXUffA5t+DDWgw0UyGdW/BOE3lf117atvWI5Su8mCY3rqSZo5yTo5QmL1pItWOGE0+NgQtdtK95Kx2JaZAimrzkPppZlgXz2tKEZASobBshve8p24LPFgtjH7VvXEMu+pMVKK1ZOM4YI7jcCFygo1s204Hey3Tp8ovK0IMt+KEzToII0Atqd2md2l2Kvn1hJc1ePo8mhOXLlHUCdOiMAvmbeLhYFY6nRavn0BjzQdksQD1f1m8udFLLA7up4/Ilw6UPW/AmxDwUoPzqPXsfoM1HLsWG0uj6Jrq9/JjdH7ZyrvJ3HSefW1lSEgI0Ax3hmCelpSV0VvkHR64Kmr1mIU2AAvUFP3BsGzXtOZ26xRhCIgMDPNlHBhGgQcom2x6f+zBuMgA16CO9ffxtH6ZDToBGOEV0x1VRg1dQdoNfPvNb8AEtoH1d7dTSdkg5lF+KOJSrQJ2S0mqaNq+Oxo3wMqmz4/ESGtOxk3YePE0XX0y0cmXSAsrNdD7fGPzVHbRxndU/qZDKJ8+huukVNGpYUHUxQBdO7KPWwyep22Rj4Cmh0rGTqLauhpRh1bg6dqygWCwV82+spt62nbT/+BnFhm8qpopps2nOVEfA1IVO2tvaSk+cvmiwLyiuUNznUVXXZksAlywIKZBVqq+Xjh1oocMnz9J5ZdEyur2olMqrp1B97Tiydrvxx0DtdC5QQgto125atfU4xZwnShXHpZHAhr6jD9OaWORQIY1ftJrmxD61ZZPaPl6U4FxUQvuUFd38hDE+YCZZwtkcgpW/eGcVHqLdew7S6UinUnHFNJo3byqVDeunnvbd1HLgNJ1lnmoOlVbU0px5k2iUZdjxXGvbd5Q6lfCNYmfwVFpeTVPqay3zTRbI5fwKT34uN1J1bxvt3H+czljebfacqbExTn0naMf6XXSqON4vTL6v9xgdaDlMJy3v5DZHbL3kIiTqBnZTc+tJC7/pVDcrPsfM+xPrK6Ci0nKqnlJPteNGJFqxBy5QR3sbHWhXfRONRnRvn0NccUDkrEJqb1H3nj5r9FdBYSlV1zdQvVs9sRe8QCdarHO/hCpr59Cc4kN0f3yRiAQWnrcGYfqtqWot6lBj50C7Y50eS5Nq66jGXIjMNqh3PrGvVc3v7tg783hNCNx0+uBbO8n5O+IX7Oos29dlcDukuEWQR+qunjaP6qzsXOZYfBwUJwZfJjFufD/mPYNR+qj32AFqUWv/2fPRQCs3fuQuyM8n+3sgHquRjgoy9wYudFB72wFqj/WJsei7rD269dRvbVLr6v3qQ5594bQClH9f1Zpz0MKY21Mx1TbvzY/eSKvsO5Y2I1TxFFq2sjYaCNdFu1dtJdMTr3D8IhVoavnBcOv3kfvsAdEuc6G4dx9t3nSYLqq1YaWKqI6EnUjHio5rOH/PIgHaTx0711PzybgV0Y5Aibf6JbTYjNKxDahiGl0+QGe6zXvDF6BOX6SIgOi3Reva3scQ1uVUMa6GJk0cQyN99ahis2OtEpV+vqSlaoFcakSn2wRocSVVFp6iU4muhlRYvYCa5o2N/Ei6OfMbDS6k0aOH0ZkzF6PNT68A7e/ZS1u2KPcFrxgtZ3BW4HbKxJPxco4frp69a9XXpfne7Np7Py2s7qYda1RUfbQrEhYT0bztpb1rN1Hs0YbTvBKglkWKnI70jkWqvLKSek+digtks97SyTSj+DjtdxsrFhF97tBG9VHhMihi7Wc/qpXKj8pYvUWZBOICNLW5XFlZSKfcBywtaJpHY6+KBPYdL65TgjsuqvXvFJ8jtm5y/DiVV1RQz+nTkQ9g66W2eBtWqgwJxkqvRP7eLbRF+c94D916WrJ4Ujwa+8Ix2rF5D53yWuKomMYvaKQ5RgSjQ0yUq3ncq+axyxJQqj52l7pmAWBOKluASzcXFxfTxYuOOW0ToF5r6gU6tmMz7fF+CSpWmRwaVSaHCCY1dtbG54vr9DDHZQYEaL8ySqxvPhn7sEvo0nJLHzl3JcrL6Xx3d7R/Xda9JMZNcAFKnn0Ye5fYvBYIUOnvQaCxyj8fuvUkPvf6Fbe16uPH+9fMuvboFlTH2qSMJhV0Wn2UR+4rVOKsSYmzq3wFqC5Q2DIvB47RtqY9qobIFTe0ODOajKb6ptvJsCGo37gHNpvGBWWwWKAMFtZEJ0kJ0JG0794W6ps4h+bPHBsNuPKe74ljRcc1nL9nXoD6vIfVYqIfwMZwiv8o+i1WFK4A9fYB5d8RFaW5SVlBfYPgldWErVdWC4+Vm80aV0JTGhuplk1ZA13UsmErPWH+jkTTRtkEqO84KqW6pqVUM9z+heY/9GQC1PsZlr7pV5P5/vhk9rwn5s+TTDtl4im6mjjSt/Qoobg5LhSVAJlcdZaOHDdXt+qoIAo4WXv30tpNR8jstorZKuhI7bd3qoC17bGANbNvos8Omt7MtUlRa+3Io/TwmlaKZH9Sc2r2cpo3QfklD6hFtFmlhYqvrlEeEobxH5j0zmX7i5TWNdHSmsREZ2T7YSii6oalNK9KlVNWnPYt66jNTHXl5l/ru5Y4QEY/DArU9v/9avtfd8U/UBxjyfNG84fLISb8KlLzY4Hyd3Mm75KnRovOaZsAdVYYmbfDHR9lXs0yLfi2D/OSKdTYWGtY4Qe6WmjD1idicyD+WxBkW11T1vNj1d5qFimGBcl3jukFqO9YiI6bfls6QMczXYRI4/A2w83EuIqqqWGp2pEyhnU7bVnXFp3DZuDiRbvBI/pBbbOAin4PAo7VQqso0829EbTvAbWmRj/CRs9YQYun8k5Bn1r/Nqv1L7oqigNyHWuTeucldWdp2/aTUYGr4jGWqHgMtaNh3dGKC0eJcYehmeubQ2iahgKHMOU7zHXdvmPmsgPnafkOMhfUmIi6JMnGStAdWN1Kl9zfs0OAOtPRKCvOooUzje22gXPHqFlZDU6bn0umGEn40ShUHb6EGiaMdA3eSOcWvBa103rFW1BqC7xNbYHHcoC6PcRmYdHWogo4nPA9FpxCFZXf2DCBRqjyR5s3KYER//Y0Fn5y5D8tVT8US/iHQuUv7drnCLBKnwDtVT9mm0wzYOFomrFwIdWUDVP9l1iv8YM2vMW+LSFqp0Q8RVm7uYuc26f8eA+75LUtpOoFTTRvbPCJbPcXtvh7dqpFcnt8298mtpw/joUVVN/YQJNGEPXu20SbDlsy7/r8zd81YoA6d66h7SfN8eHhrqCsWjvXN1N8s4J/dJSIZdNgOuayav9s9W4T1LtdONpMm5Qijo1Yr7zBDj7FlTNoWs1YGjuqhIbr3F2cawnXv0TVr7YlBvo6qHVzM5m/i8rmoXYa5lHf9rgFu3D0DFq4sEa5PrCy6qOufdtoayyyMCIox3cpf9VdpmBVFpWGRVRfFdmid65xEdE6PGH3pHTyIlo4U7nNqC3lli3qwzPW5W5z0vGxFmOq3qn3kNp12E9nYlC9BKhjTR04oaw/u2LWn+LxDbSoviriIjNwjo41K8uoubY4g0Ccy9kF9WFucU+Kj8sgP7p+ZZ1BfpEA0JmRHxV7W9VHmOFGMzwxh7XBvFYxd5vmgcfNcqrqsOaj1gvQBmq2uD8VU+WMaVQzdiyNKhlOicNaYAHlT07N78G8gYBjdUqPLdbBf+7Z1+PC0ok0vXYCVfI8Hc5rf9ArUYAuWz6Jerbdr8aiZV1vIGq25CePjTfHmhtj4/bbF/1dV8mbLS5Y0fW7x+GyxZyNeVxGx7Y1xdvi9gGcJgFq1zi6sRKUc2bKZ4UAvaDM9+ti+0T6L83qBeto3ot20aRL4B2aAOWvVBWJGdmmc14D1H/hLPWcOkFHT5xWvpwW37toUb8t3YH+Xurp6KSTym/m4rku6jl/Ke67x/e7ClDLVgCXcfFbqu1ZArCXhwAAIABJREFUSxsOe2+x2wVTugRoYhJ23yGuhMeykW1JtDNJH1BLY87tUz8aVoHHi4vN7ybI5FTWBYsFwB7x3ql8hbbHfIVsLgGORapo8hK6z0yXEOBvNgGqPox6uk/RieM9dPGCGlvWQxKMV3IRoAO9tG/zJjoc29a1b5elYy7b/V8d/ed5cEUPtazaTE+47usp/9jRVVTj5p/oMSdsh1Q458z/W099/59pQdb3PX/k1XQESMdmzOMq6rAk21e/ZraoXm1goPpwWqs+nJxWdrO19hRg7gI0YU11+kX7vrp1nVDrXm8PdXSeVD6jF+lcVw+dv2T6MkYeknYB6ilwzUY7xpVyR1o3rdceNFpaR01La1wOFok+QxeE5Pz73HVUezGYAF0+pp1WbX7Cfbta+fKPrqqx+P9LBKj+9yD4WB1D7eK5p9b9LWqXpdtt8CjfXOWWNt7Lf9p1vLkJUOWr71gTKyZPpItHnogZEszx1rlzhfrgNh+s2zlVVtAVys3tKnv+Zp7fU7uiQcjKiFRZplxlWPwWTaYl942hQ5aDUEyrqO1V0iRAqaclwFjRr1thlMi8ABUEIdm3jIUmaoeTbqWa3H4B5pkWoEYgQbXaRq9zCZrx7EllLdlrtZaogsqfZ4UKdlHGH6sEUpN2i5q0TuexAiooeJFeNLf3XQWog6fLojnhmCVoyU102O6RCVB9EFKALcbILxT9PyX76XuxI41cxolrO1MXoDyxH1A/Alb6+vfz6PRAP+JmOi/1LL/TMgL/bTh1tmymZmVCs3uGOMZTwlhw+hixhaxRuQ/ER2ta5rLtlDKpAGVGR2nbljY67bPN4OovqRvfTr41bydq/6n4tDceK7U9G+KBgdqVncd2LZ2zClDHOqoVoLp3cvu7Yws+YU0N4qrAny/cjyVHlbW1lRKXLjXW1MIVX7rMVFppsoDqxKFbwI7DSlY8ZRmtrPU5GUTH2GVe2i2aegson/B17ug22tJ22mf3zNwelgjQoL8HusEafV6QudevUgipXYUnznv7pdniE3yb4CFA1T1OH37rYyLrt/Kv9ZljRnnXcWTnXDS5gab3NEdOtGNDSdmBqH+96pf6UXS41dzVcoh/s0HpEqDGEigdK7p+DefvWSFA02E10eXBskev8ceJxYIUZe1MDG6KDNcId8HRf/avq7hPiN/Xj5sA7WlZRZtjpp0CKhmvjvycVEllpSOoW33B2SLe1ayy+/zoF5zY15vRMIfvoTGRrSmm0iVASW33Wr4+BT4/9nZI25mqAPXyh3IsJgP91BcLJecIZbctsoAHEyj2xZMbaeVMdTRBYJEZ/eF0uW/xsFa1hRQ3QRSVT6baaROoqmyU2kG3WmisY+eckXuztTtuYnQTc+mfywEEaHRiGTsFnd3UcaqTuruskdeqgNvWsE6sOLbpKmY30LA9ygUhWl+sj3zWbDuXCpqr0mz5nzXgL8S0AtQW+JC49kgsoAlrqsOqqD8wwWGVLiih8coKPamyjEpHdNNOi2UoGy2g2o/MwONmDdX1bfLOKOLoM3v9EStyZ3cHnVJju6vbjOiPDDpXt40kDRJ156w7kpKxGh/4QebeQP8FOtuj3qWjgzpUsFc8wp+f5yHWEuaYtwClAfU3S8BoogAdaf8N0saORC2g6nvbNv9UQF+xCujj3QbDwqmMY2bQUVFREV26ZDq8upzQxI1KowCNvKNkrARM25IhPZoVAjSo35jhcK+b/E5gCccesk9Qg0oKz35Ybr6O8fQ6yQpQp+glFdE9o2G2SlMS9f1SP5Qnd26J+03FFhLr4HCmY7HnEj2hUmzsMq2CSS448/oj+RTNi33aFi+empIPqHbx5mlywuprpKRvzN9K9UdHK21uPh7bQuRt2cUFu5NoZ2oC1J7dQFltlM0m9t1u9fXVpvlguo4tdsmkNrZxZlJZGgWozRpnSxei1sJ9VncMU4AmOuqXTmmkJbWjEn22AvqA6ueyTIDa55o9j2r/CRV1qyZJRDrrXXyUk5zFB1QdFrHNeVjESio70EQxl0710RY7YEL5gHa0KutyzGk0+kPaZw88Y1+zJcovm7NfOH0y/cSEaY/TClBn5gKrD6jTr95k4rSA2izRzM6RvcHCSb0EHVK7NPtNx1IW+ktKqNXid2e3qKo0WitUGq3oHPAUoEUTadHKWTTG1TkwjT6gHJmsUlOtd/MT9Jqnvj6gbuNGHTLSZ3cdK1HzqJHnUYJrC2/6NNKU7k0W/8HZ6oCKCdE5108nVGaUXWZaBDe3jSR/D+YXBxurTeWHLeuyZu7NraD2XWZEuOPgFYe/fWXDMirbp7I4xHyd3XzSfQSo6rd+j2DBpHxArS4ZjkDSyBAx1xb3YFnP30SpAPWdCwMOX1PdWImkFBzsKzsEqPERoEvjwKi8o+B1FlD+KrAHWGjQW8RFsgJU2bts+b/0ne2WJsYZaGRGkiaKNHcfUL0FdH6F95diYpvTZwE1Us14pImx1VsYjTbnH1WPL1rvdgYIQnIKFMd2eYnakmsotAYFqO90M1+nRIA6LGnuC5JjITFzzamcn54/jgHFad3ZDXG/J+WzNHf5fBrHsRm97bRdbWHHjZyRsVOqjgxd53pkk4N61D8zvXNZJkBVclZLZL/6KZi4iBbXcfDIgCNIy8WiE2Rr2bTUSyOsY6nOgkbbpmgBNdZUqzXbb/Vx9wF1W1P1KXQi9RjWcUce5LjYcop0qw+oI42c2WxXV67MRsFrP6KTGTeuwsW9b7j+xcN2WwJeSmjiosVUxyfpsWDdpHyxY2dX8Olpo6jdZUs56I7Y/KqAY3VYkLk3hU6vseTErFBpsBpUqjIO+jmmUmbtMT8U2f1oAQ3fmZoATUhnlvDBE/BdY6rN4cvPzzWNBUpr2AKPnL8rzu72Wb9dM9p4uDXao+11YyU7TtrLGgHKefX884AWqEWtMZ7vLqgF1Oj0xG1E16lfrNKaNCorazSQKHkBqp7ep/xdtvj7uxhtKFBWlMWL1TGcidFL9oHl80OS7BdvFafr886XN3p0qcoDakadpFOAqndJiKh2vJ/iMqMxkt+Ur+DtTFKAFnfSzjXbKRYQroTHkpXKEpnwURFNdtztsGy4HA9pX0zcOfI7OvvbsIg5Ik1tP44BBejyssP2JPueQyoiQEukQiYWIJTOuSwUoMxNWdTXK7Okd35BxxpivrdtLVHJp0tfVKdSuT3F/oGoyzFZoPy5G6OHF0Sq0uUbtGQT8EgqLreA+tdXWFhIly+b7ygXoMZTlbFgkwoa9fLgK6puoOXzODG2PNDQOp5d17tkBKhmvYgsu5Y+8ptHbnMkqXGjLJfb1ijruQu90lIqOasO44jWFWEyTJVfr8r75ICOrZHp8QGNBOAFGavB5t6AcjXYrPJi+mUhjoyhEjpqFdRu8QlOS7/bOFH1rVX1xTM62z94gr6rORScpx9aA4gTxnBMnLoMJJ9xJ58Lxi9HgLHioyNC/FMWCdDIWyd3ekqQs1Ajp3jsP3ScuqxRvyoxfFFJmTrBpE6dYGJP5ZSSADXeKlLn4aMnqaPnvHF+deRS+T/ViRxjxk+lGTXRdCYenX/hRIvlZJjISUHVdQ007fJOWhc7lSdi3bnK6hfqnLQ+wn3gwglq27mfjquk88bZOtGTVuZc1WZJf5RmARrpdepqb6G2Q47TYTyCuoK1MxkB2kijDlrTEdlPO0rY1lHbqffXvqhOqeqm/nOdKtL3svpYWqE+lqyhZI52+C1IDmse+y0uUNuZbV7bg0EFqFLz/T3ttLvlgNHWSF+XULmKPp0z6jitj6WCigRBTeoUWtIcEerpmctyAWrMNPOElW7LPFMnmpSUVtGUWdNpwiiXHKIJwSSLqaxjt9GfkZO5OIp+PM2YN0udDuWYoNJTdmK3yU5cSbDcBA1CitUXnVuxU7GUH+bsBVRzcbsSkabUie6SBPioj8zBg5YTp/gEqAqaWjfLcRKS4yQmXvPUyXZ1DdPo8s51kcANvmzpaVSS/0M7aXeMv/p7kgI0+qOS1ElIwSygvC5Kx43zdCoVzT5+hgpgvYramlTS/iiSeP3xk6e6LZlPCopU4GvVFJo1fQJFhnU6BWj0d0twOpA51ALNPfP0uw4luM2gQeM3uJxqpqvTtIwUZc5A1eBb8JG2DahYojW2g1wS+1Y6Ly3z37FDZotwd/jzusWcxJ7k++EjnQuxXoidUuY/VjyERsj/Of0CNOQXQHUgkD0E4lsvRqowZ2bw7GkoWjLkCTiO/4v5dXOq0i5qs+YR1eXsHPKs8IIgAAKDQQACdDCoo84hSEB9QR9TSdNVMNdldRicPsp5CCLAK2UVAefxwF6Nk0TxZ9WLoTEgAAJDggAE6JDoRrzEoBOwbF/aE6kPesvQgHwlMKACJTarYw/9nO1i54jnKyS8NwiAwGARgAAdLPKod2gRUAL03t0Xqbq+geYkOAoOrVfF2+QSgT7qPXaAWg6ftORZjPieV02ZRdMnjPI+6SeXXhNtBQEQyDkCEKA512VoMAiAAAiAAAiAAAjkNgEI0NzuP7QeBEAABEAABEAABHKOAARoznUZGgwCIAACIAACIAACuU0AAjS3+w+tBwEQAAEQAAEQAIGcIwABmnNdhgaDAAiAAAiAAAiAQG4TgADN7f5D60EABEAABEAABEAg5whAgOZcl6HBIAACIAACIAACIJDbBCBAc7v/0HoQAAEQAAEQAAEQyDkCEKA512VoMAiAAAiAAAiAAAjkNgEI0NzuP7QeBEAABEAABEAABHKOAARoznUZGgwCIAACIAACIAACuU0AAjS3+w+tBwEQAAEQAAEQAIGcI5DlAvQcHVq/gfafj3ItmUHLlk+lkT6YO3asoOZTZoFKalg3n6oGoVuypR2xVz93iNZv2E9xlMto+VQ/koMADVXqCfT3UPvuFjpw+ixdfpGLl9CMZctpSHVlxw5aEZ/EVNmwjuYPxiTW9wZKgAAIgAAIJEkAAjRJcLrbIEB1hPD34ATUB9lG9UF21nonBGhwjrgDBEAABEBgsAlkRICeO7SeNsTNlilYaGABTdsAgQU0bSgH7UFdu2nV1uN02daAHBWgflZOWEAHbYihYhAAARAIi8CQE6BhgdPVk3UWUF2D8fesJ3Dh0EZaFzN/FlLl7OU0b8JwuirrW+7SQAjQXOw1tBkEQAAE0kYAAjRtKO0PggDNENg8fmz6dhayACIEaBZ0ApoAAiAAAoNHIM0CtIN2rGimWAyQ11bhwAU6sa+VDp/sprOXjEgKdRVQYUkpjZ1US3U1Y2i48d+8t+D71Q/YWhWoYG5HFpTOoMalU+m8WxCSY/uZgxpmFbZTS9sBOn32Mr3IdZdWU31DPY0bYbUn9VNP+25qOXCaznLER0ERjR5fR/NqLtJ2S0CPW5BEogCto4HdzdR6MhI8UlBYShXT62hW7F0d7CobaJ0l8sJT0CqWHe1tdKBdtdHCsqi0nKqn1FPtuBERC5nrFjzZg7y4zlmF1N6inhcNcuF2Vtc3UL35HLNP+3rp2IEW1Ydn6XwkGkbhKaXy6ilUXzuObBipj3qPHaCWwyfp7Hnm7dXfkYf39R6jAy2H6eTZ89FAG+ZVQqVjJ1FtXQ2NiQwOl2uALpzYR62qnu6zl6L1JN47cGwbNe05Hb2/iCYvuY9mlkX+b8/eB2jzkUuR/1M8hZatrI0GvXXR7lVb6Xh0wBWOX0Sr54xRhWR1EnWq+7fH7qfSOmpaWhMd5+oxvXtp7aYjdDHaqorZa2jhBHMsOuaB7c0jW/Aj91mC7zhYb8kY6ti5kw6evkgv2sYSt7eNdh609IUa16UVU6lulp2tbczxMxurqbfVPoZ5bMxRY0M9lFp27qfjZ1R9PBaKR9PE+vk0c6yzs/zehSIBR5QYhDSr8BDt3nOQTl80nk7FFdNo9pypjrGg3q2jndoOtKt5He3/gkIqKR1Lk2rrqMY6cGwCmBk2UnVvKzW3Ki6RCUql1fXUMEeNZVLrVctO2n/8DEWqL6bRE+tp/syx8f7zGpL47yAAAiAAAq4Ewhegw5XQWqtEqt2Rzd44JSaXKTE50kuAKjG1UQnAWCxGrDyRq1BziK/yykrqPRUXr/HKS9UP0dJoRHG/etZaFVGf2NCC4mIqvHiRojLFNUrX3o5yqqjoodOnTbEdr7FQiYOVSmgOoyQEaL+eZez5EgFaXkmVvadc+6Z0xjJaGg217u/ZS1u2HKGzia8TebHCcqpfspgmGUH2boEzjrFo6b9zapt5gz3KxlnY0kfWP3n3V0L/Fh+jbU17yJSgJerdIhkB+ujow2uo9Yx5x2iqb7qdJrGGUu/8wOYj0T4vpPELVtOcsQHqVI/v3buWNh0xJWYp1TUtpZqoPrNbNyto9pqFFNOfznmgE6BK/JUPnKHu+ACNfsxwX2xSQUxeHVes3qtRvdcwowbbGC5WY6NQjQ1bAJTR2VQ5Yzxd3K/GQ8ISU0jVC5po3ljrR11wAVpSXk593d0O31euupoWNM2jyOMv0LEdm2nPKfOlE9e74vELqHHOWDXXjJezRNoXU2VlIZ1KfDkqrJxB4y/upyOJL6eqX0BN88bmpgsEfhBBAARAYJAJpFmARt7Gb6uwa/cq2mqakUqmUGNjLY1SPyADXS20YesTMQtQxKroYgFtINppE5/qGUsiz0j40aRoGiaH+PJjXqh+pFarH6kB9QO1xmJh9btHbwH17+XR9U10+6Qeu/VYYAEdbrXWjZ5BKxZPNSyPfZ27afP241GWxTS5cSXNLHBLw+SwgPqDoQWr59DYfiXe7o+LN89bCsfTIlW+zGptLKqmhqXzqEqJroEL7bRlXRuZWq9irrL4VZ20CMMiqm5YSvMihal9yzpqixemNQvH2X/4bQE6JTSlsZFqIwOLWjZspSdM3WdwLbMLzdH11HT7JBo+YBem/G6mJbLv6MO0JqZMo+MqUJ0qj5BjHEb6nRVoH7VvXENtpsipmK3eb0KCsPGbV/YPHkevGO9c7vlBZS8d/wjzfaZ04TLZOssH2IL3q6q0romWKhXfo8T95pi4974jxtxRv/R17OUsHyjJPQB3gQAIgEDeEghdgHqSvqCsmuviVs2IVcohkNQWb+mLZ9UWWfQpxeNpQaMSRRGDTQABWkqTFy2kmWpLrk8J3y1K+Jr5McnINTqBum2WsHj5gb4Oat3cTMdNQaNqlQjQQiUqljRMoJFXDVBfRyttbjYFonqAUedI2md1XxAIUKVY4zlP1Vb5xOm1NKFyFJUMH07DnJEpEguoakrp5EW0cKZygehTwm2LEm5xMMZW79ijFite4WiasXAh1ZQNU2JJvVfXPtq2NW4J4x/7Of1bLBkRlKVpxjSqGTuWRpXo21isrE/TasbS2FElNDzhhaRz9oKy+q2Lpy6K5pIdZhOUUYtjT2KUeWSrvYyObWui2K59xdxEAWxrjnudI51C0xRnfUfp4TWtcTFu236PPziQAC1U77SkgSaMjA4E9VGySn2UmFOHx2OjGo8jeDw6+o2i7eqxubOoYTpxES2exWPjBO1Yv8tmKff+m0cu3iAClN+lUb0L7/QfbaZNrafj1lCeJ/MG1IfLrphFu3h8Ay2qr4q4gQyco2PNyjJ6OuY7YXwYjXEK0JKJtGjxLLWl30cndqynXdadD5+/IUepdB6iHAiAAAjYCQySAB2g/t4e6ug8qXy1LtK5rh46f8n0DYw00FWAOnqvePISWmk67wUQoHH/Pb7Jzc+0WIlB9QMbfWaRquc+az2OH3O9AE38EXa6CsxdN4FOBhSgZUe3KKtct+uYZt/N8vEWf0yJAI1aLdmz0SCTkE5rMQ3bbd2i1kwnFgdTO2nV5icSt0/5Vvalq6qx+HX2UMuqzfSEq3uG8vsbXUU1Tl8+RxMG+nupp6OTTiof1ovnuqjn/KWYH2l0YEUOM+hrp41r2mLbxtyHU7ui/p+Faru5TG038x590WRact8YOmTpG7t/ptI40jpZD51Q/qe7zM3/iAVtfKfVJ9W5/Z6MADVdBOL3du5cQdtPmv8/cTza+1pZQVcspZFt1kMd7O2yj1+/v6UuQOOWYm6/i6tKTYdLeiqvsRlNW3Xe7mdq61OHOPX7GwQoflJBAARAIDkC4QvQc0eV/2Br3D/NbHdBARW8+GIscEQiQPkUmCnKKldrOdBH4gMa9/nzEKBqm7/ZL8jIJajJeVJLQgCH4wSnRHFXSz0bLAFcAgtoFfVTZ8tmalZmSi+vvpif3EXBFrzjpKnENhpg4idT6cZc9Hl0dBttaTtNsRiphPssvrdqfGzb0kanvQuT1R/VIs/o6JYt1BpzfIwNLCooUOPKBBR7R/uHR9HkBpreowJseJtfsV9WdiDqi6raVj+KDrea1kPrtuu5gHUmCqiK2ffT+I77lcUt2l6P7Xf3D4L4CUiJHzTzaVwMjiCfrotFcsIx71PF/LI8iDJABLCA2kWeiwCdcMx2cpJuWHoFOsXmcNJt09WMv4MACIAACJgEQhagDgtXQQmNVxatSZVlVDqim3ZarEyeArS4hIovno/5ipLyI1223IxUlgUhaQVo43BqswSpZMIC2ql8YbebvrDEFqRJ1NHkJUAH7FvApm+r2YsD/XThbA91d3VQR0e3igCPR49zEcOCVH7M5ShOh4uDVoAup1EHLZa04snUuHImjRLNp4jVu7O7g051dlNX91mbILVbpaNWRVWu41Snei9rtgRVmcNSy9X3tKyizTHTaQGVjFfZFCZVUlnpCOpW1r/YyY6Wd7QJbBVYVqwCy9izwrB4jdwXCzoqKiqiS5eiwS0Wn8Zk6uS22vq+cjyN7z4ei443fGHHuWf2lG/BJ1odU7eA2p+ZVQK07pzNfcePYWyoJisykSRfNNtRCARAAAR0BEIQoEU0cdFKmjVG/ag6LYdzVaBRzEyj/Mos297uPqAq6nX5PBp2wB5wYLWIpcUCuryKOqxn0JPVB7SL9m3baouK1W/BK81k9QF1+twZ27yTqMtap9oGnq3eVeUZp74TO2m9MpHFd6ZZDEylrgc2k5kxyC6Sz9E+9azDpv8mW1Nrz6VFgNb0WreQoz6jtcov0MW3dXT9SprUsdbiO2kNrulXvnZr4752Shg2TummTXFHS1skeP8JlXYrxsB5+o/Dwlc5VwXdxO1/J5QvY8zCaBXZjtRHkcliPtuedsmcSPGPlyTr5Ae51st/qKC5KvrdQ3/6BvdprY5BfECjKaLsPqCZFaDl6iNpsRGQpS5fkeeWLaKY9q7dRLEYJKv/60AvHVKW8f1n/H1AbXM4oDitPWc9+c3dJ1y3EOPvIAACIJBvBDIiQJ0/ILEf9o+Op5P/YQk0mtJIjbWj6KqBPupoVVvJlsgeVwEaEw9OceAVueseBa+1gKrt8uIQo+CLJzcqX9YSOqECXWLugb4jMfJehdaMAupHt14FnUxSQScDfcdo5/o9sSAR4/mTOtMiQKeOFKRV4rZHU+SMOm6NHi9RHyOLqU4Ff12lhMG+TZviIpkDe+Zcpi2WYBwjsKUuIm57922iTTFF7RRqzqAfM7uCV8AXp/jiq4f2WkS88Z+Mj4GZVKaCqmyBRzZxyv8n2Tr5Xo9URJrgplQsoKTcNbzSitmHmmYuRQunbAH1yEyh3R73SFfmzAvsNX1iH6sBRabf9jwEaL79bOJ9QQAE0kEgMwLUEdUbE6DL5EEs/gJUbdE6BWI0l6QkEb1EgI7kH+yd66n5ZGJewcLCQrp82WKPNFJG2bvD9gPtjN63FrXkwORck2tVrklLgH20pEqKXVpAZ1Vy7cgVFdYDSkBtVlZQlxyFsSo49ZGypFb1pcMHNOpzqPKP7lzfTC5oItUWKBHTaOZTVVHF21RUsRmF7DZqLeX7VJDOeqXCvdPEFigf0MZYTlLzcfY0ST5Tw+FmYEs8r26zugIkPDMmTiPPT7ZO4972jbQmlncp8jzd1nFqApRr0OUB5dRX6njPKpc8oA63j5QFKLlbmJMVoMbbqRyym1QOWS9/6KLqBlo+j3PuqgsC1GeS4E8gAAIgkHkCmRGgqt39PYdo5+7D1B07+cbc2nScKqJONSlSpxDVNUyjyzvXxZOAG9agUdRu3Za2iYd+ZaG6P769q+pkX8epnWvi/n4eeUBlApThR0+N2X+czvARKOrEmIpp82hOcTutie/pGumJojnaYz2WEIS0uIw6dqvTn7qj/pkcAT5+Bs2bxSetxK/+nnba3WI9oamCptfNoooeazoj63aoecpQhzplyDz9R53sVFRC5TXT1alS0XQ0kih4gQ9o/D37qKu9hdoOxU9gMk4rqp5G8+qcJyHFT6jptkSlF6g2llZNoVnTJ9Aoy4E5Axc6qF2dUtWuWF2KnrLE7EtKq2jKrOk0wVrYwu7CiRbaafaV+u98MlN1XQNNu7yT1sVyeDqsp7ZcnvG8n8Zjbcnn2TjqyIagiiRVp6GW9tHaDYctHxv+2+8RgWXd6rW7IWi34GOckjwJKe0C1IBHu5vb1IlX8VOrUhGgxoxVz2zbedByihavLxU0Vc0h75OQHNvmAcUpLKCZ/6FCDSAAAkOPQMYEaG6jcpyIo/KNNiypVwnUObG5inxWeQVbYxY9JKPO7b4enNb3KZ9Wm1+vNrfo4LQTtYIACIAACIBAJghAgHpQFW+vQjhkYlwO0Wd6HUOp8nYuUkd7mglYh+jb47VAAARAAARAwCQAAeo5FgS+iypSvWHlfIq6zGFUgYCGgLsALVRZClYqJ2LLgV4gCQIgAAIgAAJDmgAEqG/3xn0XT8f81Fz8K4f0EMHLpY+AQ4B6+AGnrz48CQRAAARAAASykwAEaHb2C1oFAiAAAiAAAiAAAkOWAATokO1avBgIgAAIgAAIgAAIZCcBCNDs7Be0CgRAAARAAARAAASGLAEI0CHbtXgxEAABEAABEAABEMhOAhCg2dkvaBUIgAAIgAAIgAAIDFkCEKD8uayVAAABRUlEQVRDtmvxYiAAAiAAAiAAAiCQnQQgQLOzX9AqEAABEAABEAABEBiyBCBAh2zX4sVAAARAAARAAARAIDsJQIBmZ7+gVSAAAiAAAiAAAiAwZAlAgA7ZrsWLgQAIgAAIgAAIgEB2EoAAzc5+QatAAARAAARAAARAYMgSgAAdsl2LFwMBEAABEAABEACB7CQAAZqd/YJWgQAIgAAIgAAIgMCQJQABOmS7Fi8GAiAAAiAAAiAAAtlJAAI0O/sFrQIBEAABEAABEACBIUsAAnTIdi1eDARAAARAAARAAASykwAEaHb2C1oFAiAAAiAAAiAAAkOWAATokO1avBgIgAAIgAAIgAAIZCcBCNDs7Be0CgRAAARAAARAAASGLAEI0CHbtXgxEAABEAABEAABEMhOAhCg2dkvaBUIgAAIgAAIgAAIDFkC/z+EOEdLaORTuAAAAABJRU5ErkJggg==">
            <a:extLst>
              <a:ext uri="{FF2B5EF4-FFF2-40B4-BE49-F238E27FC236}">
                <a16:creationId xmlns:a16="http://schemas.microsoft.com/office/drawing/2014/main" id="{D6BC6729-D81E-4FF1-B038-42C753C6F552}"/>
              </a:ext>
            </a:extLst>
          </p:cNvPr>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3" name="Picture 7">
            <a:extLst>
              <a:ext uri="{FF2B5EF4-FFF2-40B4-BE49-F238E27FC236}">
                <a16:creationId xmlns:a16="http://schemas.microsoft.com/office/drawing/2014/main" id="{A1DFD65D-A0E0-47B0-A471-EDA822F506E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45847" y="1371600"/>
            <a:ext cx="8162925"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8">
            <a:extLst>
              <a:ext uri="{FF2B5EF4-FFF2-40B4-BE49-F238E27FC236}">
                <a16:creationId xmlns:a16="http://schemas.microsoft.com/office/drawing/2014/main" id="{5ADDE001-B441-4EEA-B870-A8EA62DFAC28}"/>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21839" b="9313"/>
          <a:stretch/>
        </p:blipFill>
        <p:spPr bwMode="auto">
          <a:xfrm>
            <a:off x="6260618" y="2286000"/>
            <a:ext cx="4407383" cy="2024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9">
            <a:extLst>
              <a:ext uri="{FF2B5EF4-FFF2-40B4-BE49-F238E27FC236}">
                <a16:creationId xmlns:a16="http://schemas.microsoft.com/office/drawing/2014/main" id="{4296760B-2638-434B-ADB9-935E7A979F2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79575" y="4878417"/>
            <a:ext cx="8686800" cy="101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3">
            <a:extLst>
              <a:ext uri="{FF2B5EF4-FFF2-40B4-BE49-F238E27FC236}">
                <a16:creationId xmlns:a16="http://schemas.microsoft.com/office/drawing/2014/main" id="{924B620D-154C-4D21-A0F3-CBBB69ED905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28800" y="2466976"/>
            <a:ext cx="6400800" cy="233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11">
            <a:extLst>
              <a:ext uri="{FF2B5EF4-FFF2-40B4-BE49-F238E27FC236}">
                <a16:creationId xmlns:a16="http://schemas.microsoft.com/office/drawing/2014/main" id="{78E89BF1-63D2-4A98-A293-91E5E1BC1D3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97927" y="5897592"/>
            <a:ext cx="8925380" cy="861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2" descr="save image">
            <a:extLst>
              <a:ext uri="{FF2B5EF4-FFF2-40B4-BE49-F238E27FC236}">
                <a16:creationId xmlns:a16="http://schemas.microsoft.com/office/drawing/2014/main" id="{DCFA58D3-DE2B-4353-BAE6-EDFC5A471DB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01347" y="1300631"/>
            <a:ext cx="8696325" cy="268605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save image">
            <a:extLst>
              <a:ext uri="{FF2B5EF4-FFF2-40B4-BE49-F238E27FC236}">
                <a16:creationId xmlns:a16="http://schemas.microsoft.com/office/drawing/2014/main" id="{C796F7D3-F735-4E0A-80C1-5DCACEB4212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57805" y="4416329"/>
            <a:ext cx="8132507" cy="120293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40BE1568-67B7-4CAA-89A7-7D2DCD73CD10}"/>
              </a:ext>
            </a:extLst>
          </p:cNvPr>
          <p:cNvPicPr>
            <a:picLocks noChangeAspect="1"/>
          </p:cNvPicPr>
          <p:nvPr/>
        </p:nvPicPr>
        <p:blipFill>
          <a:blip r:embed="rId14"/>
          <a:stretch>
            <a:fillRect/>
          </a:stretch>
        </p:blipFill>
        <p:spPr>
          <a:xfrm>
            <a:off x="1646918" y="3077104"/>
            <a:ext cx="8324850" cy="1762404"/>
          </a:xfrm>
          <a:prstGeom prst="rect">
            <a:avLst/>
          </a:prstGeom>
        </p:spPr>
      </p:pic>
      <p:pic>
        <p:nvPicPr>
          <p:cNvPr id="31" name="Picture 30">
            <a:extLst>
              <a:ext uri="{FF2B5EF4-FFF2-40B4-BE49-F238E27FC236}">
                <a16:creationId xmlns:a16="http://schemas.microsoft.com/office/drawing/2014/main" id="{14237216-5247-4AE0-857F-B624229D1770}"/>
              </a:ext>
            </a:extLst>
          </p:cNvPr>
          <p:cNvPicPr>
            <a:picLocks noChangeAspect="1"/>
          </p:cNvPicPr>
          <p:nvPr/>
        </p:nvPicPr>
        <p:blipFill>
          <a:blip r:embed="rId15"/>
          <a:stretch>
            <a:fillRect/>
          </a:stretch>
        </p:blipFill>
        <p:spPr>
          <a:xfrm>
            <a:off x="1710144" y="2193982"/>
            <a:ext cx="8522154" cy="2045656"/>
          </a:xfrm>
          <a:prstGeom prst="rect">
            <a:avLst/>
          </a:prstGeom>
        </p:spPr>
      </p:pic>
      <p:sp>
        <p:nvSpPr>
          <p:cNvPr id="32" name="Title 1">
            <a:extLst>
              <a:ext uri="{FF2B5EF4-FFF2-40B4-BE49-F238E27FC236}">
                <a16:creationId xmlns:a16="http://schemas.microsoft.com/office/drawing/2014/main" id="{2B1F36B0-DF8A-4D02-BCB0-3A8CBD081DEF}"/>
              </a:ext>
            </a:extLst>
          </p:cNvPr>
          <p:cNvSpPr txBox="1">
            <a:spLocks/>
          </p:cNvSpPr>
          <p:nvPr/>
        </p:nvSpPr>
        <p:spPr bwMode="auto">
          <a:xfrm>
            <a:off x="609600" y="491940"/>
            <a:ext cx="10972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spAutoFit/>
          </a:bodyPr>
          <a:lstStyle>
            <a:lvl1pPr algn="ctr" defTabSz="609036" rtl="0" eaLnBrk="0" fontAlgn="base" hangingPunct="0">
              <a:spcBef>
                <a:spcPct val="0"/>
              </a:spcBef>
              <a:spcAft>
                <a:spcPct val="0"/>
              </a:spcAft>
              <a:defRPr sz="5861" kern="1200">
                <a:solidFill>
                  <a:schemeClr val="tx1"/>
                </a:solidFill>
                <a:latin typeface="Lato Regular"/>
                <a:ea typeface="ＭＳ Ｐゴシック" charset="0"/>
                <a:cs typeface="ＭＳ Ｐゴシック" charset="0"/>
              </a:defRPr>
            </a:lvl1pPr>
            <a:lvl2pPr algn="ctr" defTabSz="609036" rtl="0" eaLnBrk="0" fontAlgn="base" hangingPunct="0">
              <a:spcBef>
                <a:spcPct val="0"/>
              </a:spcBef>
              <a:spcAft>
                <a:spcPct val="0"/>
              </a:spcAft>
              <a:defRPr sz="5861">
                <a:solidFill>
                  <a:schemeClr val="tx1"/>
                </a:solidFill>
                <a:latin typeface="Lato Regular" charset="0"/>
                <a:ea typeface="ＭＳ Ｐゴシック" charset="0"/>
                <a:cs typeface="ＭＳ Ｐゴシック" charset="0"/>
              </a:defRPr>
            </a:lvl2pPr>
            <a:lvl3pPr algn="ctr" defTabSz="609036" rtl="0" eaLnBrk="0" fontAlgn="base" hangingPunct="0">
              <a:spcBef>
                <a:spcPct val="0"/>
              </a:spcBef>
              <a:spcAft>
                <a:spcPct val="0"/>
              </a:spcAft>
              <a:defRPr sz="5861">
                <a:solidFill>
                  <a:schemeClr val="tx1"/>
                </a:solidFill>
                <a:latin typeface="Lato Regular" charset="0"/>
                <a:ea typeface="ＭＳ Ｐゴシック" charset="0"/>
                <a:cs typeface="ＭＳ Ｐゴシック" charset="0"/>
              </a:defRPr>
            </a:lvl3pPr>
            <a:lvl4pPr algn="ctr" defTabSz="609036" rtl="0" eaLnBrk="0" fontAlgn="base" hangingPunct="0">
              <a:spcBef>
                <a:spcPct val="0"/>
              </a:spcBef>
              <a:spcAft>
                <a:spcPct val="0"/>
              </a:spcAft>
              <a:defRPr sz="5861">
                <a:solidFill>
                  <a:schemeClr val="tx1"/>
                </a:solidFill>
                <a:latin typeface="Lato Regular" charset="0"/>
                <a:ea typeface="ＭＳ Ｐゴシック" charset="0"/>
                <a:cs typeface="ＭＳ Ｐゴシック" charset="0"/>
              </a:defRPr>
            </a:lvl4pPr>
            <a:lvl5pPr algn="ctr" defTabSz="609036" rtl="0" eaLnBrk="0" fontAlgn="base" hangingPunct="0">
              <a:spcBef>
                <a:spcPct val="0"/>
              </a:spcBef>
              <a:spcAft>
                <a:spcPct val="0"/>
              </a:spcAft>
              <a:defRPr sz="5861">
                <a:solidFill>
                  <a:schemeClr val="tx1"/>
                </a:solidFill>
                <a:latin typeface="Lato Regular" charset="0"/>
                <a:ea typeface="ＭＳ Ｐゴシック" charset="0"/>
                <a:cs typeface="ＭＳ Ｐゴシック" charset="0"/>
              </a:defRPr>
            </a:lvl5pPr>
            <a:lvl6pPr marL="609036" algn="ctr" defTabSz="609036" rtl="0" fontAlgn="base">
              <a:spcBef>
                <a:spcPct val="0"/>
              </a:spcBef>
              <a:spcAft>
                <a:spcPct val="0"/>
              </a:spcAft>
              <a:defRPr sz="5861">
                <a:solidFill>
                  <a:schemeClr val="tx1"/>
                </a:solidFill>
                <a:latin typeface="Lato Regular" charset="0"/>
                <a:ea typeface="ＭＳ Ｐゴシック" charset="0"/>
                <a:cs typeface="ＭＳ Ｐゴシック" charset="0"/>
              </a:defRPr>
            </a:lvl6pPr>
            <a:lvl7pPr marL="1218072" algn="ctr" defTabSz="609036" rtl="0" fontAlgn="base">
              <a:spcBef>
                <a:spcPct val="0"/>
              </a:spcBef>
              <a:spcAft>
                <a:spcPct val="0"/>
              </a:spcAft>
              <a:defRPr sz="5861">
                <a:solidFill>
                  <a:schemeClr val="tx1"/>
                </a:solidFill>
                <a:latin typeface="Lato Regular" charset="0"/>
                <a:ea typeface="ＭＳ Ｐゴシック" charset="0"/>
                <a:cs typeface="ＭＳ Ｐゴシック" charset="0"/>
              </a:defRPr>
            </a:lvl7pPr>
            <a:lvl8pPr marL="1827108" algn="ctr" defTabSz="609036" rtl="0" fontAlgn="base">
              <a:spcBef>
                <a:spcPct val="0"/>
              </a:spcBef>
              <a:spcAft>
                <a:spcPct val="0"/>
              </a:spcAft>
              <a:defRPr sz="5861">
                <a:solidFill>
                  <a:schemeClr val="tx1"/>
                </a:solidFill>
                <a:latin typeface="Lato Regular" charset="0"/>
                <a:ea typeface="ＭＳ Ｐゴシック" charset="0"/>
                <a:cs typeface="ＭＳ Ｐゴシック" charset="0"/>
              </a:defRPr>
            </a:lvl8pPr>
            <a:lvl9pPr marL="2436144" algn="ctr" defTabSz="609036" rtl="0" fontAlgn="base">
              <a:spcBef>
                <a:spcPct val="0"/>
              </a:spcBef>
              <a:spcAft>
                <a:spcPct val="0"/>
              </a:spcAft>
              <a:defRPr sz="5861">
                <a:solidFill>
                  <a:schemeClr val="tx1"/>
                </a:solidFill>
                <a:latin typeface="Lato Regular" charset="0"/>
                <a:ea typeface="ＭＳ Ｐゴシック" charset="0"/>
                <a:cs typeface="ＭＳ Ｐゴシック" charset="0"/>
              </a:defRPr>
            </a:lvl9pPr>
          </a:lstStyle>
          <a:p>
            <a:pPr defTabSz="914400" eaLnBrk="1" hangingPunct="1"/>
            <a:r>
              <a:rPr lang="en-US" sz="4000" b="1" dirty="0">
                <a:solidFill>
                  <a:srgbClr val="13632A"/>
                </a:solidFill>
                <a:latin typeface="+mn-lt"/>
                <a:ea typeface="+mn-ea"/>
                <a:cs typeface="+mn-cs"/>
              </a:rPr>
              <a:t>AMAZON SUPPLY CHAIN</a:t>
            </a:r>
          </a:p>
        </p:txBody>
      </p:sp>
      <p:pic>
        <p:nvPicPr>
          <p:cNvPr id="10" name="Picture 9">
            <a:extLst>
              <a:ext uri="{FF2B5EF4-FFF2-40B4-BE49-F238E27FC236}">
                <a16:creationId xmlns:a16="http://schemas.microsoft.com/office/drawing/2014/main" id="{455C467B-05D8-474E-A4A3-A2F33EAAE386}"/>
              </a:ext>
            </a:extLst>
          </p:cNvPr>
          <p:cNvPicPr>
            <a:picLocks noChangeAspect="1"/>
          </p:cNvPicPr>
          <p:nvPr/>
        </p:nvPicPr>
        <p:blipFill>
          <a:blip r:embed="rId16"/>
          <a:stretch>
            <a:fillRect/>
          </a:stretch>
        </p:blipFill>
        <p:spPr>
          <a:xfrm>
            <a:off x="1089658" y="3174652"/>
            <a:ext cx="9763125" cy="933450"/>
          </a:xfrm>
          <a:prstGeom prst="rect">
            <a:avLst/>
          </a:prstGeom>
        </p:spPr>
      </p:pic>
    </p:spTree>
    <p:extLst>
      <p:ext uri="{BB962C8B-B14F-4D97-AF65-F5344CB8AC3E}">
        <p14:creationId xmlns:p14="http://schemas.microsoft.com/office/powerpoint/2010/main" val="1318977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42F6FF3B-6C76-414A-9113-B2F5E87E3FF9}"/>
              </a:ext>
            </a:extLst>
          </p:cNvPr>
          <p:cNvGrpSpPr/>
          <p:nvPr/>
        </p:nvGrpSpPr>
        <p:grpSpPr>
          <a:xfrm>
            <a:off x="-72428" y="-40741"/>
            <a:ext cx="12264428" cy="6898741"/>
            <a:chOff x="-72428" y="-40741"/>
            <a:chExt cx="12264428" cy="6898741"/>
          </a:xfrm>
        </p:grpSpPr>
        <p:pic>
          <p:nvPicPr>
            <p:cNvPr id="14" name="Picture 13">
              <a:extLst>
                <a:ext uri="{FF2B5EF4-FFF2-40B4-BE49-F238E27FC236}">
                  <a16:creationId xmlns:a16="http://schemas.microsoft.com/office/drawing/2014/main" id="{CC1824AB-81C1-4279-A0E6-0CB5272088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28" y="-40741"/>
              <a:ext cx="12264428" cy="6898741"/>
            </a:xfrm>
            <a:prstGeom prst="rect">
              <a:avLst/>
            </a:prstGeom>
          </p:spPr>
        </p:pic>
        <p:sp>
          <p:nvSpPr>
            <p:cNvPr id="15" name="Rectangle 14">
              <a:extLst>
                <a:ext uri="{FF2B5EF4-FFF2-40B4-BE49-F238E27FC236}">
                  <a16:creationId xmlns:a16="http://schemas.microsoft.com/office/drawing/2014/main" id="{B3059C0E-66E3-4F7B-90B8-99DEFAEF75E2}"/>
                </a:ext>
              </a:extLst>
            </p:cNvPr>
            <p:cNvSpPr/>
            <p:nvPr/>
          </p:nvSpPr>
          <p:spPr>
            <a:xfrm>
              <a:off x="8935805" y="6160366"/>
              <a:ext cx="1691745" cy="523220"/>
            </a:xfrm>
            <a:prstGeom prst="rect">
              <a:avLst/>
            </a:prstGeom>
          </p:spPr>
          <p:txBody>
            <a:bodyPr wrap="none">
              <a:spAutoFit/>
            </a:bodyPr>
            <a:lstStyle/>
            <a:p>
              <a:pPr algn="ctr"/>
              <a:r>
                <a:rPr lang="en-US" sz="1400" dirty="0">
                  <a:solidFill>
                    <a:schemeClr val="accent6">
                      <a:lumMod val="50000"/>
                    </a:schemeClr>
                  </a:solidFill>
                </a:rPr>
                <a:t>KIED IS ACCREDITED </a:t>
              </a:r>
              <a:br>
                <a:rPr lang="en-US" sz="1400" dirty="0">
                  <a:solidFill>
                    <a:schemeClr val="accent6">
                      <a:lumMod val="50000"/>
                    </a:schemeClr>
                  </a:solidFill>
                </a:rPr>
              </a:br>
              <a:r>
                <a:rPr lang="en-US" sz="1400" dirty="0">
                  <a:solidFill>
                    <a:schemeClr val="accent6">
                      <a:lumMod val="50000"/>
                    </a:schemeClr>
                  </a:solidFill>
                </a:rPr>
                <a:t>BY THE IEDC</a:t>
              </a:r>
            </a:p>
          </p:txBody>
        </p:sp>
        <p:pic>
          <p:nvPicPr>
            <p:cNvPr id="16" name="Picture 2">
              <a:extLst>
                <a:ext uri="{FF2B5EF4-FFF2-40B4-BE49-F238E27FC236}">
                  <a16:creationId xmlns:a16="http://schemas.microsoft.com/office/drawing/2014/main" id="{2683D8D5-661A-4D16-8F97-0AE26136C9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27550" y="6005945"/>
              <a:ext cx="1564450" cy="832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 name="AutoShape 2" descr="Image result for report icon pn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report icon png"/>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 result for report icon png"/>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9" descr="Image result for report icon png"/>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4" descr="Image result for report png"/>
          <p:cNvSpPr>
            <a:spLocks noChangeAspect="1" noChangeArrowheads="1"/>
          </p:cNvSpPr>
          <p:nvPr/>
        </p:nvSpPr>
        <p:spPr bwMode="auto">
          <a:xfrm>
            <a:off x="2289175" y="4651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itle 1">
            <a:extLst>
              <a:ext uri="{FF2B5EF4-FFF2-40B4-BE49-F238E27FC236}">
                <a16:creationId xmlns:a16="http://schemas.microsoft.com/office/drawing/2014/main" id="{84355BE0-7055-45A2-8340-FB52DC7D3C06}"/>
              </a:ext>
            </a:extLst>
          </p:cNvPr>
          <p:cNvSpPr txBox="1">
            <a:spLocks/>
          </p:cNvSpPr>
          <p:nvPr/>
        </p:nvSpPr>
        <p:spPr bwMode="auto">
          <a:xfrm>
            <a:off x="609600" y="491940"/>
            <a:ext cx="10972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spAutoFit/>
          </a:bodyPr>
          <a:lstStyle>
            <a:lvl1pPr algn="ctr" defTabSz="609036" rtl="0" eaLnBrk="0" fontAlgn="base" hangingPunct="0">
              <a:spcBef>
                <a:spcPct val="0"/>
              </a:spcBef>
              <a:spcAft>
                <a:spcPct val="0"/>
              </a:spcAft>
              <a:defRPr sz="5861" kern="1200">
                <a:solidFill>
                  <a:schemeClr val="tx1"/>
                </a:solidFill>
                <a:latin typeface="Lato Regular"/>
                <a:ea typeface="ＭＳ Ｐゴシック" charset="0"/>
                <a:cs typeface="ＭＳ Ｐゴシック" charset="0"/>
              </a:defRPr>
            </a:lvl1pPr>
            <a:lvl2pPr algn="ctr" defTabSz="609036" rtl="0" eaLnBrk="0" fontAlgn="base" hangingPunct="0">
              <a:spcBef>
                <a:spcPct val="0"/>
              </a:spcBef>
              <a:spcAft>
                <a:spcPct val="0"/>
              </a:spcAft>
              <a:defRPr sz="5861">
                <a:solidFill>
                  <a:schemeClr val="tx1"/>
                </a:solidFill>
                <a:latin typeface="Lato Regular" charset="0"/>
                <a:ea typeface="ＭＳ Ｐゴシック" charset="0"/>
                <a:cs typeface="ＭＳ Ｐゴシック" charset="0"/>
              </a:defRPr>
            </a:lvl2pPr>
            <a:lvl3pPr algn="ctr" defTabSz="609036" rtl="0" eaLnBrk="0" fontAlgn="base" hangingPunct="0">
              <a:spcBef>
                <a:spcPct val="0"/>
              </a:spcBef>
              <a:spcAft>
                <a:spcPct val="0"/>
              </a:spcAft>
              <a:defRPr sz="5861">
                <a:solidFill>
                  <a:schemeClr val="tx1"/>
                </a:solidFill>
                <a:latin typeface="Lato Regular" charset="0"/>
                <a:ea typeface="ＭＳ Ｐゴシック" charset="0"/>
                <a:cs typeface="ＭＳ Ｐゴシック" charset="0"/>
              </a:defRPr>
            </a:lvl3pPr>
            <a:lvl4pPr algn="ctr" defTabSz="609036" rtl="0" eaLnBrk="0" fontAlgn="base" hangingPunct="0">
              <a:spcBef>
                <a:spcPct val="0"/>
              </a:spcBef>
              <a:spcAft>
                <a:spcPct val="0"/>
              </a:spcAft>
              <a:defRPr sz="5861">
                <a:solidFill>
                  <a:schemeClr val="tx1"/>
                </a:solidFill>
                <a:latin typeface="Lato Regular" charset="0"/>
                <a:ea typeface="ＭＳ Ｐゴシック" charset="0"/>
                <a:cs typeface="ＭＳ Ｐゴシック" charset="0"/>
              </a:defRPr>
            </a:lvl4pPr>
            <a:lvl5pPr algn="ctr" defTabSz="609036" rtl="0" eaLnBrk="0" fontAlgn="base" hangingPunct="0">
              <a:spcBef>
                <a:spcPct val="0"/>
              </a:spcBef>
              <a:spcAft>
                <a:spcPct val="0"/>
              </a:spcAft>
              <a:defRPr sz="5861">
                <a:solidFill>
                  <a:schemeClr val="tx1"/>
                </a:solidFill>
                <a:latin typeface="Lato Regular" charset="0"/>
                <a:ea typeface="ＭＳ Ｐゴシック" charset="0"/>
                <a:cs typeface="ＭＳ Ｐゴシック" charset="0"/>
              </a:defRPr>
            </a:lvl5pPr>
            <a:lvl6pPr marL="609036" algn="ctr" defTabSz="609036" rtl="0" fontAlgn="base">
              <a:spcBef>
                <a:spcPct val="0"/>
              </a:spcBef>
              <a:spcAft>
                <a:spcPct val="0"/>
              </a:spcAft>
              <a:defRPr sz="5861">
                <a:solidFill>
                  <a:schemeClr val="tx1"/>
                </a:solidFill>
                <a:latin typeface="Lato Regular" charset="0"/>
                <a:ea typeface="ＭＳ Ｐゴシック" charset="0"/>
                <a:cs typeface="ＭＳ Ｐゴシック" charset="0"/>
              </a:defRPr>
            </a:lvl6pPr>
            <a:lvl7pPr marL="1218072" algn="ctr" defTabSz="609036" rtl="0" fontAlgn="base">
              <a:spcBef>
                <a:spcPct val="0"/>
              </a:spcBef>
              <a:spcAft>
                <a:spcPct val="0"/>
              </a:spcAft>
              <a:defRPr sz="5861">
                <a:solidFill>
                  <a:schemeClr val="tx1"/>
                </a:solidFill>
                <a:latin typeface="Lato Regular" charset="0"/>
                <a:ea typeface="ＭＳ Ｐゴシック" charset="0"/>
                <a:cs typeface="ＭＳ Ｐゴシック" charset="0"/>
              </a:defRPr>
            </a:lvl7pPr>
            <a:lvl8pPr marL="1827108" algn="ctr" defTabSz="609036" rtl="0" fontAlgn="base">
              <a:spcBef>
                <a:spcPct val="0"/>
              </a:spcBef>
              <a:spcAft>
                <a:spcPct val="0"/>
              </a:spcAft>
              <a:defRPr sz="5861">
                <a:solidFill>
                  <a:schemeClr val="tx1"/>
                </a:solidFill>
                <a:latin typeface="Lato Regular" charset="0"/>
                <a:ea typeface="ＭＳ Ｐゴシック" charset="0"/>
                <a:cs typeface="ＭＳ Ｐゴシック" charset="0"/>
              </a:defRPr>
            </a:lvl8pPr>
            <a:lvl9pPr marL="2436144" algn="ctr" defTabSz="609036" rtl="0" fontAlgn="base">
              <a:spcBef>
                <a:spcPct val="0"/>
              </a:spcBef>
              <a:spcAft>
                <a:spcPct val="0"/>
              </a:spcAft>
              <a:defRPr sz="5861">
                <a:solidFill>
                  <a:schemeClr val="tx1"/>
                </a:solidFill>
                <a:latin typeface="Lato Regular" charset="0"/>
                <a:ea typeface="ＭＳ Ｐゴシック" charset="0"/>
                <a:cs typeface="ＭＳ Ｐゴシック" charset="0"/>
              </a:defRPr>
            </a:lvl9pPr>
          </a:lstStyle>
          <a:p>
            <a:pPr defTabSz="914400" eaLnBrk="1" hangingPunct="1"/>
            <a:r>
              <a:rPr lang="en-US" sz="4000" b="1" dirty="0">
                <a:solidFill>
                  <a:srgbClr val="13632A"/>
                </a:solidFill>
                <a:latin typeface="+mn-lt"/>
                <a:ea typeface="+mn-ea"/>
                <a:cs typeface="+mn-cs"/>
              </a:rPr>
              <a:t>REASON #4 – LOGISTICS</a:t>
            </a:r>
          </a:p>
        </p:txBody>
      </p:sp>
      <p:sp>
        <p:nvSpPr>
          <p:cNvPr id="17" name="Content Placeholder 2">
            <a:extLst>
              <a:ext uri="{FF2B5EF4-FFF2-40B4-BE49-F238E27FC236}">
                <a16:creationId xmlns:a16="http://schemas.microsoft.com/office/drawing/2014/main" id="{CD1EDB6E-6260-4C95-9E64-5808F4415242}"/>
              </a:ext>
            </a:extLst>
          </p:cNvPr>
          <p:cNvSpPr>
            <a:spLocks noGrp="1"/>
          </p:cNvSpPr>
          <p:nvPr>
            <p:ph idx="1"/>
          </p:nvPr>
        </p:nvSpPr>
        <p:spPr>
          <a:xfrm>
            <a:off x="970327" y="4885150"/>
            <a:ext cx="3998607" cy="1507712"/>
          </a:xfrm>
        </p:spPr>
        <p:txBody>
          <a:bodyPr>
            <a:normAutofit fontScale="47500" lnSpcReduction="20000"/>
          </a:bodyPr>
          <a:lstStyle/>
          <a:p>
            <a:r>
              <a:rPr lang="en-US" dirty="0"/>
              <a:t>UPS </a:t>
            </a:r>
            <a:r>
              <a:rPr lang="en-US" dirty="0" err="1"/>
              <a:t>Worldport</a:t>
            </a:r>
            <a:endParaRPr lang="en-US" dirty="0"/>
          </a:p>
          <a:p>
            <a:r>
              <a:rPr lang="en-US" dirty="0"/>
              <a:t>Louisville, KY, 1999</a:t>
            </a:r>
          </a:p>
          <a:p>
            <a:r>
              <a:rPr lang="en-US" dirty="0"/>
              <a:t>Largest automated package handling facility in the world.</a:t>
            </a:r>
          </a:p>
        </p:txBody>
      </p:sp>
      <p:pic>
        <p:nvPicPr>
          <p:cNvPr id="1026" name="Picture 2" descr="Inside Louisville's UPS Worldport - AeroSavvy">
            <a:extLst>
              <a:ext uri="{FF2B5EF4-FFF2-40B4-BE49-F238E27FC236}">
                <a16:creationId xmlns:a16="http://schemas.microsoft.com/office/drawing/2014/main" id="{AA959CB5-231B-4D25-9FAF-9378D1C391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866" y="1379027"/>
            <a:ext cx="4482278" cy="3357382"/>
          </a:xfrm>
          <a:prstGeom prst="rect">
            <a:avLst/>
          </a:prstGeom>
          <a:noFill/>
          <a:extLst>
            <a:ext uri="{909E8E84-426E-40DD-AFC4-6F175D3DCCD1}">
              <a14:hiddenFill xmlns:a14="http://schemas.microsoft.com/office/drawing/2010/main">
                <a:solidFill>
                  <a:srgbClr val="FFFFFF"/>
                </a:solidFill>
              </a14:hiddenFill>
            </a:ext>
          </a:extLst>
        </p:spPr>
      </p:pic>
      <p:sp>
        <p:nvSpPr>
          <p:cNvPr id="20" name="Content Placeholder 2">
            <a:extLst>
              <a:ext uri="{FF2B5EF4-FFF2-40B4-BE49-F238E27FC236}">
                <a16:creationId xmlns:a16="http://schemas.microsoft.com/office/drawing/2014/main" id="{8D464BDB-9BDE-43EE-93AC-57A1386C80EF}"/>
              </a:ext>
            </a:extLst>
          </p:cNvPr>
          <p:cNvSpPr txBox="1">
            <a:spLocks/>
          </p:cNvSpPr>
          <p:nvPr/>
        </p:nvSpPr>
        <p:spPr bwMode="auto">
          <a:xfrm>
            <a:off x="6768323" y="4851117"/>
            <a:ext cx="4334963" cy="150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fontScale="47500" lnSpcReduction="20000"/>
          </a:bodyPr>
          <a:lstStyle>
            <a:lvl1pPr marL="456777" indent="-456777" algn="l" defTabSz="609036" rtl="0" eaLnBrk="0" fontAlgn="base" hangingPunct="0">
              <a:spcBef>
                <a:spcPct val="20000"/>
              </a:spcBef>
              <a:spcAft>
                <a:spcPct val="0"/>
              </a:spcAft>
              <a:buFont typeface="Arial" charset="0"/>
              <a:buChar char="•"/>
              <a:defRPr sz="4263" kern="1200">
                <a:solidFill>
                  <a:schemeClr val="tx1"/>
                </a:solidFill>
                <a:latin typeface="Lato Regular"/>
                <a:ea typeface="ＭＳ Ｐゴシック" charset="0"/>
                <a:cs typeface="ＭＳ Ｐゴシック" charset="0"/>
              </a:defRPr>
            </a:lvl1pPr>
            <a:lvl2pPr marL="989684" indent="-380648" algn="l" defTabSz="609036" rtl="0" eaLnBrk="0" fontAlgn="base" hangingPunct="0">
              <a:spcBef>
                <a:spcPct val="20000"/>
              </a:spcBef>
              <a:spcAft>
                <a:spcPct val="0"/>
              </a:spcAft>
              <a:buFont typeface="Arial" charset="0"/>
              <a:buChar char="–"/>
              <a:defRPr sz="3730" kern="1200">
                <a:solidFill>
                  <a:schemeClr val="tx1"/>
                </a:solidFill>
                <a:latin typeface="Lato Regular"/>
                <a:ea typeface="ＭＳ Ｐゴシック" charset="0"/>
                <a:cs typeface="+mn-cs"/>
              </a:defRPr>
            </a:lvl2pPr>
            <a:lvl3pPr marL="1522590" indent="-304518" algn="l" defTabSz="609036" rtl="0" eaLnBrk="0" fontAlgn="base" hangingPunct="0">
              <a:spcBef>
                <a:spcPct val="20000"/>
              </a:spcBef>
              <a:spcAft>
                <a:spcPct val="0"/>
              </a:spcAft>
              <a:buFont typeface="Arial" charset="0"/>
              <a:buChar char="•"/>
              <a:defRPr sz="3197" kern="1200">
                <a:solidFill>
                  <a:schemeClr val="tx1"/>
                </a:solidFill>
                <a:latin typeface="Lato Regular"/>
                <a:ea typeface="ＭＳ Ｐゴシック" charset="0"/>
                <a:cs typeface="+mn-cs"/>
              </a:defRPr>
            </a:lvl3pPr>
            <a:lvl4pPr marL="2131626" indent="-304518" algn="l" defTabSz="609036" rtl="0" eaLnBrk="0" fontAlgn="base" hangingPunct="0">
              <a:spcBef>
                <a:spcPct val="20000"/>
              </a:spcBef>
              <a:spcAft>
                <a:spcPct val="0"/>
              </a:spcAft>
              <a:buFont typeface="Arial" charset="0"/>
              <a:buChar char="–"/>
              <a:defRPr sz="2664" kern="1200">
                <a:solidFill>
                  <a:schemeClr val="tx1"/>
                </a:solidFill>
                <a:latin typeface="Lato Regular"/>
                <a:ea typeface="ＭＳ Ｐゴシック" charset="0"/>
                <a:cs typeface="+mn-cs"/>
              </a:defRPr>
            </a:lvl4pPr>
            <a:lvl5pPr marL="2740663" indent="-304518" algn="l" defTabSz="609036" rtl="0" eaLnBrk="0" fontAlgn="base" hangingPunct="0">
              <a:spcBef>
                <a:spcPct val="20000"/>
              </a:spcBef>
              <a:spcAft>
                <a:spcPct val="0"/>
              </a:spcAft>
              <a:buFont typeface="Arial" charset="0"/>
              <a:buChar char="»"/>
              <a:defRPr sz="2664" kern="1200">
                <a:solidFill>
                  <a:schemeClr val="tx1"/>
                </a:solidFill>
                <a:latin typeface="Lato Regular"/>
                <a:ea typeface="ＭＳ Ｐゴシック" charset="0"/>
                <a:cs typeface="+mn-cs"/>
              </a:defRPr>
            </a:lvl5pPr>
            <a:lvl6pPr marL="3349699" indent="-304518" algn="l" defTabSz="609036" rtl="0" eaLnBrk="1" latinLnBrk="0" hangingPunct="1">
              <a:spcBef>
                <a:spcPct val="20000"/>
              </a:spcBef>
              <a:buFont typeface="Arial"/>
              <a:buChar char="•"/>
              <a:defRPr sz="2664" kern="1200">
                <a:solidFill>
                  <a:schemeClr val="tx1"/>
                </a:solidFill>
                <a:latin typeface="+mn-lt"/>
                <a:ea typeface="+mn-ea"/>
                <a:cs typeface="+mn-cs"/>
              </a:defRPr>
            </a:lvl6pPr>
            <a:lvl7pPr marL="3958735" indent="-304518" algn="l" defTabSz="609036" rtl="0" eaLnBrk="1" latinLnBrk="0" hangingPunct="1">
              <a:spcBef>
                <a:spcPct val="20000"/>
              </a:spcBef>
              <a:buFont typeface="Arial"/>
              <a:buChar char="•"/>
              <a:defRPr sz="2664" kern="1200">
                <a:solidFill>
                  <a:schemeClr val="tx1"/>
                </a:solidFill>
                <a:latin typeface="+mn-lt"/>
                <a:ea typeface="+mn-ea"/>
                <a:cs typeface="+mn-cs"/>
              </a:defRPr>
            </a:lvl7pPr>
            <a:lvl8pPr marL="4567771" indent="-304518" algn="l" defTabSz="609036" rtl="0" eaLnBrk="1" latinLnBrk="0" hangingPunct="1">
              <a:spcBef>
                <a:spcPct val="20000"/>
              </a:spcBef>
              <a:buFont typeface="Arial"/>
              <a:buChar char="•"/>
              <a:defRPr sz="2664" kern="1200">
                <a:solidFill>
                  <a:schemeClr val="tx1"/>
                </a:solidFill>
                <a:latin typeface="+mn-lt"/>
                <a:ea typeface="+mn-ea"/>
                <a:cs typeface="+mn-cs"/>
              </a:defRPr>
            </a:lvl8pPr>
            <a:lvl9pPr marL="5176807" indent="-304518" algn="l" defTabSz="609036" rtl="0" eaLnBrk="1" latinLnBrk="0" hangingPunct="1">
              <a:spcBef>
                <a:spcPct val="20000"/>
              </a:spcBef>
              <a:buFont typeface="Arial"/>
              <a:buChar char="•"/>
              <a:defRPr sz="2664" kern="1200">
                <a:solidFill>
                  <a:schemeClr val="tx1"/>
                </a:solidFill>
                <a:latin typeface="+mn-lt"/>
                <a:ea typeface="+mn-ea"/>
                <a:cs typeface="+mn-cs"/>
              </a:defRPr>
            </a:lvl9pPr>
          </a:lstStyle>
          <a:p>
            <a:r>
              <a:rPr lang="en-US" dirty="0"/>
              <a:t>Amazon Air Hub</a:t>
            </a:r>
          </a:p>
          <a:p>
            <a:r>
              <a:rPr lang="en-US" dirty="0"/>
              <a:t>CVG, Northern Kentucky, 2021</a:t>
            </a:r>
          </a:p>
          <a:p>
            <a:r>
              <a:rPr lang="en-US" dirty="0"/>
              <a:t>$1.5 billion investment, 2,000+ jobs, one-day Prime?</a:t>
            </a:r>
          </a:p>
        </p:txBody>
      </p:sp>
      <p:pic>
        <p:nvPicPr>
          <p:cNvPr id="10" name="Picture 9">
            <a:extLst>
              <a:ext uri="{FF2B5EF4-FFF2-40B4-BE49-F238E27FC236}">
                <a16:creationId xmlns:a16="http://schemas.microsoft.com/office/drawing/2014/main" id="{076E1519-4407-4A65-A725-1722D162725C}"/>
              </a:ext>
            </a:extLst>
          </p:cNvPr>
          <p:cNvPicPr>
            <a:picLocks noChangeAspect="1"/>
          </p:cNvPicPr>
          <p:nvPr/>
        </p:nvPicPr>
        <p:blipFill>
          <a:blip r:embed="rId6"/>
          <a:stretch>
            <a:fillRect/>
          </a:stretch>
        </p:blipFill>
        <p:spPr>
          <a:xfrm>
            <a:off x="6390889" y="1379027"/>
            <a:ext cx="5046245" cy="3368368"/>
          </a:xfrm>
          <a:prstGeom prst="rect">
            <a:avLst/>
          </a:prstGeom>
        </p:spPr>
      </p:pic>
    </p:spTree>
    <p:extLst>
      <p:ext uri="{BB962C8B-B14F-4D97-AF65-F5344CB8AC3E}">
        <p14:creationId xmlns:p14="http://schemas.microsoft.com/office/powerpoint/2010/main" val="4215663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28" y="-40741"/>
            <a:ext cx="12264428" cy="6898741"/>
          </a:xfrm>
          <a:prstGeom prst="rect">
            <a:avLst/>
          </a:prstGeom>
        </p:spPr>
      </p:pic>
      <p:sp>
        <p:nvSpPr>
          <p:cNvPr id="3" name="TextBox 2"/>
          <p:cNvSpPr txBox="1"/>
          <p:nvPr/>
        </p:nvSpPr>
        <p:spPr>
          <a:xfrm>
            <a:off x="-242860" y="122717"/>
            <a:ext cx="12415937" cy="707886"/>
          </a:xfrm>
          <a:prstGeom prst="rect">
            <a:avLst/>
          </a:prstGeom>
          <a:noFill/>
        </p:spPr>
        <p:txBody>
          <a:bodyPr wrap="square" rtlCol="0">
            <a:spAutoFit/>
          </a:bodyPr>
          <a:lstStyle/>
          <a:p>
            <a:pPr algn="ctr"/>
            <a:r>
              <a:rPr lang="en-US" sz="4000" b="1" dirty="0">
                <a:solidFill>
                  <a:srgbClr val="13632A"/>
                </a:solidFill>
              </a:rPr>
              <a:t>PERSONAL INTRO</a:t>
            </a:r>
          </a:p>
        </p:txBody>
      </p:sp>
      <p:sp>
        <p:nvSpPr>
          <p:cNvPr id="5" name="TextBox 4"/>
          <p:cNvSpPr txBox="1"/>
          <p:nvPr/>
        </p:nvSpPr>
        <p:spPr>
          <a:xfrm>
            <a:off x="262467" y="1722283"/>
            <a:ext cx="11641666" cy="4708981"/>
          </a:xfrm>
          <a:prstGeom prst="rect">
            <a:avLst/>
          </a:prstGeom>
          <a:noFill/>
        </p:spPr>
        <p:txBody>
          <a:bodyPr wrap="square" rtlCol="0">
            <a:spAutoFit/>
          </a:bodyPr>
          <a:lstStyle/>
          <a:p>
            <a:pPr marL="571500" indent="-571500">
              <a:buFont typeface="Arial" panose="020B0604020202020204" pitchFamily="34" charset="0"/>
              <a:buChar char="•"/>
            </a:pPr>
            <a:r>
              <a:rPr lang="en-US" sz="3600" dirty="0"/>
              <a:t>University of Kentucky</a:t>
            </a:r>
          </a:p>
          <a:p>
            <a:pPr marL="1028700" lvl="1" indent="-571500">
              <a:buFont typeface="Arial" panose="020B0604020202020204" pitchFamily="34" charset="0"/>
              <a:buChar char="•"/>
            </a:pPr>
            <a:r>
              <a:rPr lang="en-US" sz="3200" dirty="0"/>
              <a:t>Political Science, 1-year MBA</a:t>
            </a:r>
          </a:p>
          <a:p>
            <a:pPr marL="1028700" lvl="1" indent="-571500">
              <a:buFont typeface="Arial" panose="020B0604020202020204" pitchFamily="34" charset="0"/>
              <a:buChar char="•"/>
            </a:pPr>
            <a:r>
              <a:rPr lang="en-US" sz="3200" dirty="0"/>
              <a:t>NPD, Supply Chain, M&amp;A</a:t>
            </a:r>
          </a:p>
          <a:p>
            <a:pPr marL="1028700" lvl="1" indent="-571500">
              <a:buFont typeface="Arial" panose="020B0604020202020204" pitchFamily="34" charset="0"/>
              <a:buChar char="•"/>
            </a:pPr>
            <a:r>
              <a:rPr lang="en-US" sz="3200" dirty="0"/>
              <a:t>Gatton MBA Board of Advisors</a:t>
            </a:r>
          </a:p>
          <a:p>
            <a:pPr marL="571500" indent="-571500">
              <a:buFont typeface="Arial" panose="020B0604020202020204" pitchFamily="34" charset="0"/>
              <a:buChar char="•"/>
            </a:pPr>
            <a:r>
              <a:rPr lang="en-US" sz="3600" dirty="0"/>
              <a:t>LeanCor Supply Chain Group (2007-2014)</a:t>
            </a:r>
          </a:p>
          <a:p>
            <a:pPr marL="1028700" lvl="1" indent="-571500">
              <a:buFont typeface="Arial" panose="020B0604020202020204" pitchFamily="34" charset="0"/>
              <a:buChar char="•"/>
            </a:pPr>
            <a:r>
              <a:rPr lang="en-US" sz="3200" dirty="0"/>
              <a:t>Logistics Engineering</a:t>
            </a:r>
          </a:p>
          <a:p>
            <a:pPr marL="1028700" lvl="1" indent="-571500">
              <a:buFont typeface="Arial" panose="020B0604020202020204" pitchFamily="34" charset="0"/>
              <a:buChar char="•"/>
            </a:pPr>
            <a:r>
              <a:rPr lang="en-US" sz="3200" dirty="0"/>
              <a:t>Route Management</a:t>
            </a:r>
          </a:p>
          <a:p>
            <a:pPr marL="1028700" lvl="1" indent="-571500">
              <a:buFont typeface="Arial" panose="020B0604020202020204" pitchFamily="34" charset="0"/>
              <a:buChar char="•"/>
            </a:pPr>
            <a:r>
              <a:rPr lang="en-US" sz="3200" dirty="0"/>
              <a:t>Operations and Strategy</a:t>
            </a:r>
          </a:p>
          <a:p>
            <a:pPr marL="571500" indent="-571500">
              <a:buFont typeface="Arial" panose="020B0604020202020204" pitchFamily="34" charset="0"/>
              <a:buChar char="•"/>
            </a:pPr>
            <a:r>
              <a:rPr lang="en-US" dirty="0">
                <a:solidFill>
                  <a:schemeClr val="bg1"/>
                </a:solidFill>
              </a:rPr>
              <a:t>			</a:t>
            </a:r>
          </a:p>
          <a:p>
            <a:r>
              <a:rPr lang="en-US" dirty="0">
                <a:solidFill>
                  <a:schemeClr val="bg1"/>
                </a:solidFill>
              </a:rPr>
              <a:t>							</a:t>
            </a:r>
          </a:p>
        </p:txBody>
      </p:sp>
      <p:sp>
        <p:nvSpPr>
          <p:cNvPr id="8" name="Rectangle 7"/>
          <p:cNvSpPr/>
          <p:nvPr/>
        </p:nvSpPr>
        <p:spPr>
          <a:xfrm>
            <a:off x="8935805" y="6160366"/>
            <a:ext cx="1691745" cy="523220"/>
          </a:xfrm>
          <a:prstGeom prst="rect">
            <a:avLst/>
          </a:prstGeom>
        </p:spPr>
        <p:txBody>
          <a:bodyPr wrap="none">
            <a:spAutoFit/>
          </a:bodyPr>
          <a:lstStyle/>
          <a:p>
            <a:pPr algn="ctr"/>
            <a:r>
              <a:rPr lang="en-US" sz="1400" dirty="0">
                <a:solidFill>
                  <a:schemeClr val="accent6">
                    <a:lumMod val="50000"/>
                  </a:schemeClr>
                </a:solidFill>
              </a:rPr>
              <a:t>KIED IS ACCREDITED </a:t>
            </a:r>
            <a:br>
              <a:rPr lang="en-US" sz="1400" dirty="0">
                <a:solidFill>
                  <a:schemeClr val="accent6">
                    <a:lumMod val="50000"/>
                  </a:schemeClr>
                </a:solidFill>
              </a:rPr>
            </a:br>
            <a:r>
              <a:rPr lang="en-US" sz="1400" dirty="0">
                <a:solidFill>
                  <a:schemeClr val="accent6">
                    <a:lumMod val="50000"/>
                  </a:schemeClr>
                </a:solidFill>
              </a:rPr>
              <a:t>BY THE IEDC</a:t>
            </a: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7550" y="6005945"/>
            <a:ext cx="1564450" cy="832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Amazon.com: UK Kentucky Wildcats Extra Large 18&quot; Logo Decal: Arts, Crafts &amp;  Sewing">
            <a:extLst>
              <a:ext uri="{FF2B5EF4-FFF2-40B4-BE49-F238E27FC236}">
                <a16:creationId xmlns:a16="http://schemas.microsoft.com/office/drawing/2014/main" id="{DE901488-FDD5-4358-BC5C-867B192582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1035" y="1543363"/>
            <a:ext cx="1955815" cy="15986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eanCor to Lead Bonded Logistics Through Continuous Improvement Training">
            <a:extLst>
              <a:ext uri="{FF2B5EF4-FFF2-40B4-BE49-F238E27FC236}">
                <a16:creationId xmlns:a16="http://schemas.microsoft.com/office/drawing/2014/main" id="{727F4BAE-5014-42D5-ACC3-896E6E9B4F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23775" y="3785189"/>
            <a:ext cx="2286000"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56133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42F6FF3B-6C76-414A-9113-B2F5E87E3FF9}"/>
              </a:ext>
            </a:extLst>
          </p:cNvPr>
          <p:cNvGrpSpPr/>
          <p:nvPr/>
        </p:nvGrpSpPr>
        <p:grpSpPr>
          <a:xfrm>
            <a:off x="-72428" y="-98546"/>
            <a:ext cx="12264428" cy="6898741"/>
            <a:chOff x="-72428" y="-40741"/>
            <a:chExt cx="12264428" cy="6898741"/>
          </a:xfrm>
        </p:grpSpPr>
        <p:pic>
          <p:nvPicPr>
            <p:cNvPr id="14" name="Picture 13">
              <a:extLst>
                <a:ext uri="{FF2B5EF4-FFF2-40B4-BE49-F238E27FC236}">
                  <a16:creationId xmlns:a16="http://schemas.microsoft.com/office/drawing/2014/main" id="{CC1824AB-81C1-4279-A0E6-0CB5272088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28" y="-40741"/>
              <a:ext cx="12264428" cy="6898741"/>
            </a:xfrm>
            <a:prstGeom prst="rect">
              <a:avLst/>
            </a:prstGeom>
          </p:spPr>
        </p:pic>
        <p:sp>
          <p:nvSpPr>
            <p:cNvPr id="15" name="Rectangle 14">
              <a:extLst>
                <a:ext uri="{FF2B5EF4-FFF2-40B4-BE49-F238E27FC236}">
                  <a16:creationId xmlns:a16="http://schemas.microsoft.com/office/drawing/2014/main" id="{B3059C0E-66E3-4F7B-90B8-99DEFAEF75E2}"/>
                </a:ext>
              </a:extLst>
            </p:cNvPr>
            <p:cNvSpPr/>
            <p:nvPr/>
          </p:nvSpPr>
          <p:spPr>
            <a:xfrm>
              <a:off x="8935805" y="6160366"/>
              <a:ext cx="1691745" cy="523220"/>
            </a:xfrm>
            <a:prstGeom prst="rect">
              <a:avLst/>
            </a:prstGeom>
          </p:spPr>
          <p:txBody>
            <a:bodyPr wrap="none">
              <a:spAutoFit/>
            </a:bodyPr>
            <a:lstStyle/>
            <a:p>
              <a:pPr algn="ctr"/>
              <a:r>
                <a:rPr lang="en-US" sz="1400" dirty="0">
                  <a:solidFill>
                    <a:schemeClr val="accent6">
                      <a:lumMod val="50000"/>
                    </a:schemeClr>
                  </a:solidFill>
                </a:rPr>
                <a:t>KIED IS ACCREDITED </a:t>
              </a:r>
              <a:br>
                <a:rPr lang="en-US" sz="1400" dirty="0">
                  <a:solidFill>
                    <a:schemeClr val="accent6">
                      <a:lumMod val="50000"/>
                    </a:schemeClr>
                  </a:solidFill>
                </a:rPr>
              </a:br>
              <a:r>
                <a:rPr lang="en-US" sz="1400" dirty="0">
                  <a:solidFill>
                    <a:schemeClr val="accent6">
                      <a:lumMod val="50000"/>
                    </a:schemeClr>
                  </a:solidFill>
                </a:rPr>
                <a:t>BY THE IEDC</a:t>
              </a:r>
            </a:p>
          </p:txBody>
        </p:sp>
        <p:pic>
          <p:nvPicPr>
            <p:cNvPr id="16" name="Picture 2">
              <a:extLst>
                <a:ext uri="{FF2B5EF4-FFF2-40B4-BE49-F238E27FC236}">
                  <a16:creationId xmlns:a16="http://schemas.microsoft.com/office/drawing/2014/main" id="{2683D8D5-661A-4D16-8F97-0AE26136C9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27550" y="6005945"/>
              <a:ext cx="1564450" cy="832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Rectangle: Rounded Corners 2">
            <a:extLst>
              <a:ext uri="{FF2B5EF4-FFF2-40B4-BE49-F238E27FC236}">
                <a16:creationId xmlns:a16="http://schemas.microsoft.com/office/drawing/2014/main" id="{2193F36D-D2F0-4B4B-9D36-52288711FA45}"/>
              </a:ext>
            </a:extLst>
          </p:cNvPr>
          <p:cNvSpPr/>
          <p:nvPr/>
        </p:nvSpPr>
        <p:spPr>
          <a:xfrm>
            <a:off x="6553692" y="2027454"/>
            <a:ext cx="4493687" cy="3983414"/>
          </a:xfrm>
          <a:prstGeom prst="roundRect">
            <a:avLst/>
          </a:prstGeom>
        </p:spPr>
        <p:style>
          <a:lnRef idx="3">
            <a:schemeClr val="lt1"/>
          </a:lnRef>
          <a:fillRef idx="1">
            <a:schemeClr val="accent6"/>
          </a:fillRef>
          <a:effectRef idx="1">
            <a:schemeClr val="accent6"/>
          </a:effectRef>
          <a:fontRef idx="minor">
            <a:schemeClr val="lt1"/>
          </a:fontRef>
        </p:style>
        <p:txBody>
          <a:bodyPr rtlCol="0" anchor="t" anchorCtr="0"/>
          <a:lstStyle/>
          <a:p>
            <a:pPr algn="ctr"/>
            <a:r>
              <a:rPr lang="en-US" sz="2400" b="1" dirty="0"/>
              <a:t>Reason #1: Network Effect</a:t>
            </a:r>
          </a:p>
        </p:txBody>
      </p:sp>
      <p:sp>
        <p:nvSpPr>
          <p:cNvPr id="4" name="AutoShape 2" descr="Image result for report icon pn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report icon png"/>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 result for report icon png"/>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9" descr="Image result for report icon png"/>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4" descr="Image result for report png"/>
          <p:cNvSpPr>
            <a:spLocks noChangeAspect="1" noChangeArrowheads="1"/>
          </p:cNvSpPr>
          <p:nvPr/>
        </p:nvSpPr>
        <p:spPr bwMode="auto">
          <a:xfrm>
            <a:off x="2289175" y="4651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itle 1">
            <a:extLst>
              <a:ext uri="{FF2B5EF4-FFF2-40B4-BE49-F238E27FC236}">
                <a16:creationId xmlns:a16="http://schemas.microsoft.com/office/drawing/2014/main" id="{84355BE0-7055-45A2-8340-FB52DC7D3C06}"/>
              </a:ext>
            </a:extLst>
          </p:cNvPr>
          <p:cNvSpPr txBox="1">
            <a:spLocks/>
          </p:cNvSpPr>
          <p:nvPr/>
        </p:nvSpPr>
        <p:spPr bwMode="auto">
          <a:xfrm>
            <a:off x="609600" y="491940"/>
            <a:ext cx="10972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spAutoFit/>
          </a:bodyPr>
          <a:lstStyle>
            <a:lvl1pPr algn="ctr" defTabSz="609036" rtl="0" eaLnBrk="0" fontAlgn="base" hangingPunct="0">
              <a:spcBef>
                <a:spcPct val="0"/>
              </a:spcBef>
              <a:spcAft>
                <a:spcPct val="0"/>
              </a:spcAft>
              <a:defRPr sz="5861" kern="1200">
                <a:solidFill>
                  <a:schemeClr val="tx1"/>
                </a:solidFill>
                <a:latin typeface="Lato Regular"/>
                <a:ea typeface="ＭＳ Ｐゴシック" charset="0"/>
                <a:cs typeface="ＭＳ Ｐゴシック" charset="0"/>
              </a:defRPr>
            </a:lvl1pPr>
            <a:lvl2pPr algn="ctr" defTabSz="609036" rtl="0" eaLnBrk="0" fontAlgn="base" hangingPunct="0">
              <a:spcBef>
                <a:spcPct val="0"/>
              </a:spcBef>
              <a:spcAft>
                <a:spcPct val="0"/>
              </a:spcAft>
              <a:defRPr sz="5861">
                <a:solidFill>
                  <a:schemeClr val="tx1"/>
                </a:solidFill>
                <a:latin typeface="Lato Regular" charset="0"/>
                <a:ea typeface="ＭＳ Ｐゴシック" charset="0"/>
                <a:cs typeface="ＭＳ Ｐゴシック" charset="0"/>
              </a:defRPr>
            </a:lvl2pPr>
            <a:lvl3pPr algn="ctr" defTabSz="609036" rtl="0" eaLnBrk="0" fontAlgn="base" hangingPunct="0">
              <a:spcBef>
                <a:spcPct val="0"/>
              </a:spcBef>
              <a:spcAft>
                <a:spcPct val="0"/>
              </a:spcAft>
              <a:defRPr sz="5861">
                <a:solidFill>
                  <a:schemeClr val="tx1"/>
                </a:solidFill>
                <a:latin typeface="Lato Regular" charset="0"/>
                <a:ea typeface="ＭＳ Ｐゴシック" charset="0"/>
                <a:cs typeface="ＭＳ Ｐゴシック" charset="0"/>
              </a:defRPr>
            </a:lvl3pPr>
            <a:lvl4pPr algn="ctr" defTabSz="609036" rtl="0" eaLnBrk="0" fontAlgn="base" hangingPunct="0">
              <a:spcBef>
                <a:spcPct val="0"/>
              </a:spcBef>
              <a:spcAft>
                <a:spcPct val="0"/>
              </a:spcAft>
              <a:defRPr sz="5861">
                <a:solidFill>
                  <a:schemeClr val="tx1"/>
                </a:solidFill>
                <a:latin typeface="Lato Regular" charset="0"/>
                <a:ea typeface="ＭＳ Ｐゴシック" charset="0"/>
                <a:cs typeface="ＭＳ Ｐゴシック" charset="0"/>
              </a:defRPr>
            </a:lvl4pPr>
            <a:lvl5pPr algn="ctr" defTabSz="609036" rtl="0" eaLnBrk="0" fontAlgn="base" hangingPunct="0">
              <a:spcBef>
                <a:spcPct val="0"/>
              </a:spcBef>
              <a:spcAft>
                <a:spcPct val="0"/>
              </a:spcAft>
              <a:defRPr sz="5861">
                <a:solidFill>
                  <a:schemeClr val="tx1"/>
                </a:solidFill>
                <a:latin typeface="Lato Regular" charset="0"/>
                <a:ea typeface="ＭＳ Ｐゴシック" charset="0"/>
                <a:cs typeface="ＭＳ Ｐゴシック" charset="0"/>
              </a:defRPr>
            </a:lvl5pPr>
            <a:lvl6pPr marL="609036" algn="ctr" defTabSz="609036" rtl="0" fontAlgn="base">
              <a:spcBef>
                <a:spcPct val="0"/>
              </a:spcBef>
              <a:spcAft>
                <a:spcPct val="0"/>
              </a:spcAft>
              <a:defRPr sz="5861">
                <a:solidFill>
                  <a:schemeClr val="tx1"/>
                </a:solidFill>
                <a:latin typeface="Lato Regular" charset="0"/>
                <a:ea typeface="ＭＳ Ｐゴシック" charset="0"/>
                <a:cs typeface="ＭＳ Ｐゴシック" charset="0"/>
              </a:defRPr>
            </a:lvl6pPr>
            <a:lvl7pPr marL="1218072" algn="ctr" defTabSz="609036" rtl="0" fontAlgn="base">
              <a:spcBef>
                <a:spcPct val="0"/>
              </a:spcBef>
              <a:spcAft>
                <a:spcPct val="0"/>
              </a:spcAft>
              <a:defRPr sz="5861">
                <a:solidFill>
                  <a:schemeClr val="tx1"/>
                </a:solidFill>
                <a:latin typeface="Lato Regular" charset="0"/>
                <a:ea typeface="ＭＳ Ｐゴシック" charset="0"/>
                <a:cs typeface="ＭＳ Ｐゴシック" charset="0"/>
              </a:defRPr>
            </a:lvl7pPr>
            <a:lvl8pPr marL="1827108" algn="ctr" defTabSz="609036" rtl="0" fontAlgn="base">
              <a:spcBef>
                <a:spcPct val="0"/>
              </a:spcBef>
              <a:spcAft>
                <a:spcPct val="0"/>
              </a:spcAft>
              <a:defRPr sz="5861">
                <a:solidFill>
                  <a:schemeClr val="tx1"/>
                </a:solidFill>
                <a:latin typeface="Lato Regular" charset="0"/>
                <a:ea typeface="ＭＳ Ｐゴシック" charset="0"/>
                <a:cs typeface="ＭＳ Ｐゴシック" charset="0"/>
              </a:defRPr>
            </a:lvl8pPr>
            <a:lvl9pPr marL="2436144" algn="ctr" defTabSz="609036" rtl="0" fontAlgn="base">
              <a:spcBef>
                <a:spcPct val="0"/>
              </a:spcBef>
              <a:spcAft>
                <a:spcPct val="0"/>
              </a:spcAft>
              <a:defRPr sz="5861">
                <a:solidFill>
                  <a:schemeClr val="tx1"/>
                </a:solidFill>
                <a:latin typeface="Lato Regular" charset="0"/>
                <a:ea typeface="ＭＳ Ｐゴシック" charset="0"/>
                <a:cs typeface="ＭＳ Ｐゴシック" charset="0"/>
              </a:defRPr>
            </a:lvl9pPr>
          </a:lstStyle>
          <a:p>
            <a:pPr defTabSz="914400" eaLnBrk="1" hangingPunct="1"/>
            <a:r>
              <a:rPr lang="en-US" sz="4000" b="1" dirty="0">
                <a:solidFill>
                  <a:srgbClr val="13632A"/>
                </a:solidFill>
                <a:latin typeface="+mn-lt"/>
                <a:ea typeface="+mn-ea"/>
                <a:cs typeface="+mn-cs"/>
              </a:rPr>
              <a:t>WHY YOU SHOULD CARE ABOUT DISTRIBUTION</a:t>
            </a:r>
          </a:p>
        </p:txBody>
      </p:sp>
      <p:sp>
        <p:nvSpPr>
          <p:cNvPr id="17" name="Content Placeholder 2">
            <a:extLst>
              <a:ext uri="{FF2B5EF4-FFF2-40B4-BE49-F238E27FC236}">
                <a16:creationId xmlns:a16="http://schemas.microsoft.com/office/drawing/2014/main" id="{CD1EDB6E-6260-4C95-9E64-5808F4415242}"/>
              </a:ext>
            </a:extLst>
          </p:cNvPr>
          <p:cNvSpPr>
            <a:spLocks noGrp="1"/>
          </p:cNvSpPr>
          <p:nvPr>
            <p:ph idx="1"/>
          </p:nvPr>
        </p:nvSpPr>
        <p:spPr>
          <a:xfrm>
            <a:off x="465657" y="1383213"/>
            <a:ext cx="7519612" cy="5013834"/>
          </a:xfrm>
        </p:spPr>
        <p:txBody>
          <a:bodyPr>
            <a:normAutofit fontScale="92500" lnSpcReduction="10000"/>
          </a:bodyPr>
          <a:lstStyle/>
          <a:p>
            <a:r>
              <a:rPr lang="en-US" dirty="0"/>
              <a:t>New Supply Chain Companies</a:t>
            </a:r>
          </a:p>
          <a:p>
            <a:pPr lvl="1"/>
            <a:r>
              <a:rPr lang="en-US" dirty="0"/>
              <a:t>Trucking</a:t>
            </a:r>
          </a:p>
          <a:p>
            <a:pPr lvl="1"/>
            <a:r>
              <a:rPr lang="en-US" dirty="0"/>
              <a:t>Warehousing</a:t>
            </a:r>
          </a:p>
          <a:p>
            <a:pPr lvl="1"/>
            <a:r>
              <a:rPr lang="en-US" dirty="0"/>
              <a:t>3PL &amp; Distribution</a:t>
            </a:r>
          </a:p>
          <a:p>
            <a:pPr lvl="1"/>
            <a:r>
              <a:rPr lang="en-US" dirty="0"/>
              <a:t>Technology</a:t>
            </a:r>
          </a:p>
          <a:p>
            <a:r>
              <a:rPr lang="en-US" dirty="0"/>
              <a:t>New Jobs</a:t>
            </a:r>
          </a:p>
          <a:p>
            <a:pPr lvl="1"/>
            <a:r>
              <a:rPr lang="en-US" dirty="0"/>
              <a:t>Skilled Labor</a:t>
            </a:r>
          </a:p>
          <a:p>
            <a:pPr lvl="1"/>
            <a:r>
              <a:rPr lang="en-US" dirty="0"/>
              <a:t>Product Agnostic</a:t>
            </a:r>
          </a:p>
        </p:txBody>
      </p:sp>
      <p:sp>
        <p:nvSpPr>
          <p:cNvPr id="21" name="Rectangle 20">
            <a:extLst>
              <a:ext uri="{FF2B5EF4-FFF2-40B4-BE49-F238E27FC236}">
                <a16:creationId xmlns:a16="http://schemas.microsoft.com/office/drawing/2014/main" id="{AE44D0C5-A7FE-461A-9681-15FE8EC03A43}"/>
              </a:ext>
            </a:extLst>
          </p:cNvPr>
          <p:cNvSpPr/>
          <p:nvPr/>
        </p:nvSpPr>
        <p:spPr>
          <a:xfrm>
            <a:off x="8039891" y="2677879"/>
            <a:ext cx="1581748" cy="1133245"/>
          </a:xfrm>
          <a:prstGeom prst="rect">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t>Better Distribution</a:t>
            </a:r>
          </a:p>
        </p:txBody>
      </p:sp>
      <p:sp>
        <p:nvSpPr>
          <p:cNvPr id="22" name="Rectangle 21">
            <a:extLst>
              <a:ext uri="{FF2B5EF4-FFF2-40B4-BE49-F238E27FC236}">
                <a16:creationId xmlns:a16="http://schemas.microsoft.com/office/drawing/2014/main" id="{60AB94F1-B256-4A82-88B0-A46AD92BB44E}"/>
              </a:ext>
            </a:extLst>
          </p:cNvPr>
          <p:cNvSpPr/>
          <p:nvPr/>
        </p:nvSpPr>
        <p:spPr>
          <a:xfrm>
            <a:off x="8118142" y="4250030"/>
            <a:ext cx="1581748" cy="1133245"/>
          </a:xfrm>
          <a:prstGeom prst="rect">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t>More Manufacturing</a:t>
            </a:r>
          </a:p>
        </p:txBody>
      </p:sp>
      <p:sp>
        <p:nvSpPr>
          <p:cNvPr id="2" name="Arrow: Curved Right 1">
            <a:extLst>
              <a:ext uri="{FF2B5EF4-FFF2-40B4-BE49-F238E27FC236}">
                <a16:creationId xmlns:a16="http://schemas.microsoft.com/office/drawing/2014/main" id="{C2423F67-5CDA-4829-8638-E686EAF65117}"/>
              </a:ext>
            </a:extLst>
          </p:cNvPr>
          <p:cNvSpPr/>
          <p:nvPr/>
        </p:nvSpPr>
        <p:spPr>
          <a:xfrm flipH="1">
            <a:off x="9516266" y="3142166"/>
            <a:ext cx="1152525" cy="1866900"/>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Arrow: Curved Right 18">
            <a:extLst>
              <a:ext uri="{FF2B5EF4-FFF2-40B4-BE49-F238E27FC236}">
                <a16:creationId xmlns:a16="http://schemas.microsoft.com/office/drawing/2014/main" id="{D15757A1-E087-4452-AFFD-49EEB2218983}"/>
              </a:ext>
            </a:extLst>
          </p:cNvPr>
          <p:cNvSpPr/>
          <p:nvPr/>
        </p:nvSpPr>
        <p:spPr>
          <a:xfrm rot="10800000" flipH="1">
            <a:off x="7027953" y="3082254"/>
            <a:ext cx="1152525" cy="1866900"/>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1443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build="p"/>
      <p:bldP spid="21" grpId="0" animBg="1"/>
      <p:bldP spid="22" grpId="0" animBg="1"/>
      <p:bldP spid="2" grpId="0" animBg="1"/>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50FFDF6-85EB-D747-B838-2D634BD49520}"/>
              </a:ext>
            </a:extLst>
          </p:cNvPr>
          <p:cNvSpPr txBox="1"/>
          <p:nvPr/>
        </p:nvSpPr>
        <p:spPr>
          <a:xfrm>
            <a:off x="554161" y="2784426"/>
            <a:ext cx="9994113" cy="924677"/>
          </a:xfrm>
          <a:prstGeom prst="rect">
            <a:avLst/>
          </a:prstGeom>
          <a:noFill/>
        </p:spPr>
        <p:txBody>
          <a:bodyPr>
            <a:spAutoFit/>
          </a:bodyPr>
          <a:lstStyle/>
          <a:p>
            <a:pPr defTabSz="1218072" eaLnBrk="0" fontAlgn="base" hangingPunct="0">
              <a:lnSpc>
                <a:spcPct val="80000"/>
              </a:lnSpc>
              <a:spcBef>
                <a:spcPct val="0"/>
              </a:spcBef>
              <a:spcAft>
                <a:spcPct val="0"/>
              </a:spcAft>
              <a:defRPr/>
            </a:pPr>
            <a:r>
              <a:rPr lang="en-US" sz="6600" dirty="0">
                <a:solidFill>
                  <a:srgbClr val="13632A"/>
                </a:solidFill>
                <a:latin typeface="Arial Black" panose="020B0A04020102020204" pitchFamily="34" charset="0"/>
                <a:ea typeface="MS PGothic" panose="020B0600070205080204" pitchFamily="34" charset="-128"/>
              </a:rPr>
              <a:t>THANK YOU</a:t>
            </a:r>
          </a:p>
        </p:txBody>
      </p:sp>
      <p:sp>
        <p:nvSpPr>
          <p:cNvPr id="17" name="Triangle 16">
            <a:extLst>
              <a:ext uri="{FF2B5EF4-FFF2-40B4-BE49-F238E27FC236}">
                <a16:creationId xmlns:a16="http://schemas.microsoft.com/office/drawing/2014/main" id="{41EC96AD-DDEC-D542-A8BB-1922F9848AD1}"/>
              </a:ext>
            </a:extLst>
          </p:cNvPr>
          <p:cNvSpPr/>
          <p:nvPr/>
        </p:nvSpPr>
        <p:spPr>
          <a:xfrm rot="11166718">
            <a:off x="5170238" y="-300338"/>
            <a:ext cx="4056355" cy="1128875"/>
          </a:xfrm>
          <a:prstGeom prst="triangle">
            <a:avLst>
              <a:gd name="adj" fmla="val 49991"/>
            </a:avLst>
          </a:prstGeom>
          <a:solidFill>
            <a:srgbClr val="0A702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072" eaLnBrk="0" fontAlgn="base" hangingPunct="0">
              <a:spcBef>
                <a:spcPct val="0"/>
              </a:spcBef>
              <a:spcAft>
                <a:spcPct val="0"/>
              </a:spcAft>
              <a:defRPr/>
            </a:pPr>
            <a:endParaRPr lang="en-US" sz="2398" dirty="0">
              <a:solidFill>
                <a:prstClr val="white"/>
              </a:solidFill>
              <a:latin typeface="Calibri"/>
            </a:endParaRPr>
          </a:p>
        </p:txBody>
      </p:sp>
      <p:sp>
        <p:nvSpPr>
          <p:cNvPr id="18" name="Triangle 17">
            <a:extLst>
              <a:ext uri="{FF2B5EF4-FFF2-40B4-BE49-F238E27FC236}">
                <a16:creationId xmlns:a16="http://schemas.microsoft.com/office/drawing/2014/main" id="{893C7F76-651C-1C43-BF73-73F1AD1FCDEC}"/>
              </a:ext>
            </a:extLst>
          </p:cNvPr>
          <p:cNvSpPr/>
          <p:nvPr/>
        </p:nvSpPr>
        <p:spPr>
          <a:xfrm rot="16464252">
            <a:off x="11317406" y="-1630111"/>
            <a:ext cx="2964865" cy="2642680"/>
          </a:xfrm>
          <a:prstGeom prst="triangle">
            <a:avLst>
              <a:gd name="adj" fmla="val 49604"/>
            </a:avLst>
          </a:prstGeom>
          <a:solidFill>
            <a:schemeClr val="accent3">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072" eaLnBrk="0" fontAlgn="base" hangingPunct="0">
              <a:spcBef>
                <a:spcPct val="0"/>
              </a:spcBef>
              <a:spcAft>
                <a:spcPct val="0"/>
              </a:spcAft>
              <a:defRPr/>
            </a:pPr>
            <a:endParaRPr lang="en-US" sz="2398" dirty="0">
              <a:solidFill>
                <a:prstClr val="white"/>
              </a:solidFill>
              <a:latin typeface="Calibri"/>
            </a:endParaRPr>
          </a:p>
        </p:txBody>
      </p:sp>
      <p:sp>
        <p:nvSpPr>
          <p:cNvPr id="6" name="Triangle 5">
            <a:extLst>
              <a:ext uri="{FF2B5EF4-FFF2-40B4-BE49-F238E27FC236}">
                <a16:creationId xmlns:a16="http://schemas.microsoft.com/office/drawing/2014/main" id="{01F8F5E0-5C43-C14D-9383-3701537B5245}"/>
              </a:ext>
            </a:extLst>
          </p:cNvPr>
          <p:cNvSpPr/>
          <p:nvPr/>
        </p:nvSpPr>
        <p:spPr>
          <a:xfrm rot="16622802">
            <a:off x="10035963" y="1573381"/>
            <a:ext cx="3700850" cy="3298687"/>
          </a:xfrm>
          <a:prstGeom prst="triangle">
            <a:avLst>
              <a:gd name="adj" fmla="val 49604"/>
            </a:avLst>
          </a:prstGeom>
          <a:solidFill>
            <a:schemeClr val="accent3">
              <a:lumMod val="60000"/>
              <a:lumOff val="40000"/>
              <a:alpha val="8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072" eaLnBrk="0" fontAlgn="base" hangingPunct="0">
              <a:spcBef>
                <a:spcPct val="0"/>
              </a:spcBef>
              <a:spcAft>
                <a:spcPct val="0"/>
              </a:spcAft>
              <a:defRPr/>
            </a:pPr>
            <a:endParaRPr lang="en-US" sz="2398" dirty="0">
              <a:solidFill>
                <a:prstClr val="white"/>
              </a:solidFill>
              <a:latin typeface="Calibri"/>
            </a:endParaRPr>
          </a:p>
        </p:txBody>
      </p:sp>
      <p:pic>
        <p:nvPicPr>
          <p:cNvPr id="13" name="Picture 12">
            <a:extLst>
              <a:ext uri="{FF2B5EF4-FFF2-40B4-BE49-F238E27FC236}">
                <a16:creationId xmlns:a16="http://schemas.microsoft.com/office/drawing/2014/main" id="{A1320E15-D676-CD43-9ED1-AD309DC758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347" t="-13213" r="4049" b="980"/>
          <a:stretch/>
        </p:blipFill>
        <p:spPr bwMode="auto">
          <a:xfrm>
            <a:off x="7116071" y="-1760367"/>
            <a:ext cx="7212758" cy="5145876"/>
          </a:xfrm>
          <a:prstGeom prst="diamond">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288" y="169935"/>
            <a:ext cx="3306680" cy="1285271"/>
          </a:xfrm>
          <a:prstGeom prst="rect">
            <a:avLst/>
          </a:prstGeom>
        </p:spPr>
      </p:pic>
      <p:sp>
        <p:nvSpPr>
          <p:cNvPr id="9" name="Rectangle 8"/>
          <p:cNvSpPr/>
          <p:nvPr/>
        </p:nvSpPr>
        <p:spPr>
          <a:xfrm>
            <a:off x="8935805" y="6160366"/>
            <a:ext cx="1691745" cy="523220"/>
          </a:xfrm>
          <a:prstGeom prst="rect">
            <a:avLst/>
          </a:prstGeom>
        </p:spPr>
        <p:txBody>
          <a:bodyPr wrap="none">
            <a:spAutoFit/>
          </a:bodyPr>
          <a:lstStyle/>
          <a:p>
            <a:pPr algn="ctr"/>
            <a:r>
              <a:rPr lang="en-US" sz="1400" dirty="0">
                <a:solidFill>
                  <a:schemeClr val="accent6">
                    <a:lumMod val="50000"/>
                  </a:schemeClr>
                </a:solidFill>
              </a:rPr>
              <a:t>KIED IS ACCREDITED </a:t>
            </a:r>
            <a:br>
              <a:rPr lang="en-US" sz="1400" dirty="0">
                <a:solidFill>
                  <a:schemeClr val="accent6">
                    <a:lumMod val="50000"/>
                  </a:schemeClr>
                </a:solidFill>
              </a:rPr>
            </a:br>
            <a:r>
              <a:rPr lang="en-US" sz="1400" dirty="0">
                <a:solidFill>
                  <a:schemeClr val="accent6">
                    <a:lumMod val="50000"/>
                  </a:schemeClr>
                </a:solidFill>
              </a:rPr>
              <a:t>BY THE IEDC</a:t>
            </a:r>
          </a:p>
        </p:txBody>
      </p:sp>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27550" y="6005945"/>
            <a:ext cx="1564450" cy="832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a:extLst>
              <a:ext uri="{FF2B5EF4-FFF2-40B4-BE49-F238E27FC236}">
                <a16:creationId xmlns:a16="http://schemas.microsoft.com/office/drawing/2014/main" id="{5F1171C1-EECE-45CB-BE35-0F0C881EA41D}"/>
              </a:ext>
            </a:extLst>
          </p:cNvPr>
          <p:cNvSpPr txBox="1"/>
          <p:nvPr/>
        </p:nvSpPr>
        <p:spPr>
          <a:xfrm>
            <a:off x="665575" y="5088449"/>
            <a:ext cx="7162800" cy="1077218"/>
          </a:xfrm>
          <a:prstGeom prst="rect">
            <a:avLst/>
          </a:prstGeom>
          <a:noFill/>
        </p:spPr>
        <p:txBody>
          <a:bodyPr wrap="square">
            <a:spAutoFit/>
          </a:bodyPr>
          <a:lstStyle/>
          <a:p>
            <a:pPr marL="36576" indent="0">
              <a:buNone/>
            </a:pPr>
            <a:r>
              <a:rPr lang="en-US" sz="3200" dirty="0"/>
              <a:t>Randy Siever</a:t>
            </a:r>
          </a:p>
          <a:p>
            <a:pPr marL="36576" indent="0">
              <a:buNone/>
            </a:pPr>
            <a:r>
              <a:rPr lang="en-US" sz="3200" dirty="0"/>
              <a:t>randy@novintu.com</a:t>
            </a:r>
          </a:p>
        </p:txBody>
      </p:sp>
    </p:spTree>
    <p:extLst>
      <p:ext uri="{BB962C8B-B14F-4D97-AF65-F5344CB8AC3E}">
        <p14:creationId xmlns:p14="http://schemas.microsoft.com/office/powerpoint/2010/main" val="141304920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28" y="-40741"/>
            <a:ext cx="12264428" cy="6898741"/>
          </a:xfrm>
          <a:prstGeom prst="rect">
            <a:avLst/>
          </a:prstGeom>
        </p:spPr>
      </p:pic>
      <p:sp>
        <p:nvSpPr>
          <p:cNvPr id="5" name="TextBox 4"/>
          <p:cNvSpPr txBox="1"/>
          <p:nvPr/>
        </p:nvSpPr>
        <p:spPr>
          <a:xfrm>
            <a:off x="262467" y="1722283"/>
            <a:ext cx="11641666" cy="3724096"/>
          </a:xfrm>
          <a:prstGeom prst="rect">
            <a:avLst/>
          </a:prstGeom>
          <a:noFill/>
        </p:spPr>
        <p:txBody>
          <a:bodyPr wrap="square" rtlCol="0">
            <a:spAutoFit/>
          </a:bodyPr>
          <a:lstStyle/>
          <a:p>
            <a:pPr marL="571500" indent="-571500">
              <a:buFont typeface="Arial" panose="020B0604020202020204" pitchFamily="34" charset="0"/>
              <a:buChar char="•"/>
            </a:pPr>
            <a:r>
              <a:rPr lang="en-US" sz="3600" dirty="0"/>
              <a:t>NovIntu Software Solutions (2014 - ???)</a:t>
            </a:r>
          </a:p>
          <a:p>
            <a:pPr marL="1028700" lvl="1" indent="-571500">
              <a:buFont typeface="Arial" panose="020B0604020202020204" pitchFamily="34" charset="0"/>
              <a:buChar char="•"/>
            </a:pPr>
            <a:r>
              <a:rPr lang="en-US" sz="3200" dirty="0"/>
              <a:t>Custom Development</a:t>
            </a:r>
          </a:p>
          <a:p>
            <a:pPr marL="1028700" lvl="1" indent="-571500">
              <a:buFont typeface="Arial" panose="020B0604020202020204" pitchFamily="34" charset="0"/>
              <a:buChar char="•"/>
            </a:pPr>
            <a:r>
              <a:rPr lang="en-US" sz="3200" dirty="0"/>
              <a:t>The Lean Office</a:t>
            </a:r>
          </a:p>
          <a:p>
            <a:pPr marL="1028700" lvl="1" indent="-571500">
              <a:buFont typeface="Arial" panose="020B0604020202020204" pitchFamily="34" charset="0"/>
              <a:buChar char="•"/>
            </a:pPr>
            <a:r>
              <a:rPr lang="en-US" sz="3200" dirty="0"/>
              <a:t>Dowdy Crop Innovations</a:t>
            </a:r>
          </a:p>
          <a:p>
            <a:pPr marL="571500" indent="-571500">
              <a:buFont typeface="Arial" panose="020B0604020202020204" pitchFamily="34" charset="0"/>
              <a:buChar char="•"/>
            </a:pPr>
            <a:r>
              <a:rPr lang="en-US" sz="3600" dirty="0"/>
              <a:t>Gatton MBA (2016-present)</a:t>
            </a:r>
          </a:p>
          <a:p>
            <a:pPr marL="1028700" lvl="1" indent="-571500">
              <a:buFont typeface="Arial" panose="020B0604020202020204" pitchFamily="34" charset="0"/>
              <a:buChar char="•"/>
            </a:pPr>
            <a:r>
              <a:rPr lang="en-US" sz="3200" dirty="0"/>
              <a:t>Adjunct Professor, Supply Chain</a:t>
            </a:r>
          </a:p>
          <a:p>
            <a:pPr marL="571500" indent="-571500">
              <a:buFont typeface="Arial" panose="020B0604020202020204" pitchFamily="34" charset="0"/>
              <a:buChar char="•"/>
            </a:pPr>
            <a:r>
              <a:rPr lang="en-US" dirty="0">
                <a:solidFill>
                  <a:schemeClr val="bg1"/>
                </a:solidFill>
              </a:rPr>
              <a:t>			</a:t>
            </a:r>
          </a:p>
          <a:p>
            <a:r>
              <a:rPr lang="en-US" dirty="0">
                <a:solidFill>
                  <a:schemeClr val="bg1"/>
                </a:solidFill>
              </a:rPr>
              <a:t>							</a:t>
            </a:r>
          </a:p>
        </p:txBody>
      </p:sp>
      <p:sp>
        <p:nvSpPr>
          <p:cNvPr id="3" name="TextBox 2"/>
          <p:cNvSpPr txBox="1"/>
          <p:nvPr/>
        </p:nvSpPr>
        <p:spPr>
          <a:xfrm>
            <a:off x="-242860" y="122717"/>
            <a:ext cx="12415937" cy="707886"/>
          </a:xfrm>
          <a:prstGeom prst="rect">
            <a:avLst/>
          </a:prstGeom>
          <a:noFill/>
        </p:spPr>
        <p:txBody>
          <a:bodyPr wrap="square" rtlCol="0">
            <a:spAutoFit/>
          </a:bodyPr>
          <a:lstStyle/>
          <a:p>
            <a:pPr algn="ctr"/>
            <a:r>
              <a:rPr lang="en-US" sz="4000" b="1" dirty="0">
                <a:solidFill>
                  <a:srgbClr val="13632A"/>
                </a:solidFill>
              </a:rPr>
              <a:t>PERSONAL INTRO (cont.)</a:t>
            </a:r>
          </a:p>
        </p:txBody>
      </p:sp>
      <p:sp>
        <p:nvSpPr>
          <p:cNvPr id="8" name="Rectangle 7"/>
          <p:cNvSpPr/>
          <p:nvPr/>
        </p:nvSpPr>
        <p:spPr>
          <a:xfrm>
            <a:off x="8935805" y="6160366"/>
            <a:ext cx="1691745" cy="523220"/>
          </a:xfrm>
          <a:prstGeom prst="rect">
            <a:avLst/>
          </a:prstGeom>
        </p:spPr>
        <p:txBody>
          <a:bodyPr wrap="none">
            <a:spAutoFit/>
          </a:bodyPr>
          <a:lstStyle/>
          <a:p>
            <a:pPr algn="ctr"/>
            <a:r>
              <a:rPr lang="en-US" sz="1400" dirty="0">
                <a:solidFill>
                  <a:schemeClr val="accent6">
                    <a:lumMod val="50000"/>
                  </a:schemeClr>
                </a:solidFill>
              </a:rPr>
              <a:t>KIED IS ACCREDITED </a:t>
            </a:r>
            <a:br>
              <a:rPr lang="en-US" sz="1400" dirty="0">
                <a:solidFill>
                  <a:schemeClr val="accent6">
                    <a:lumMod val="50000"/>
                  </a:schemeClr>
                </a:solidFill>
              </a:rPr>
            </a:br>
            <a:r>
              <a:rPr lang="en-US" sz="1400" dirty="0">
                <a:solidFill>
                  <a:schemeClr val="accent6">
                    <a:lumMod val="50000"/>
                  </a:schemeClr>
                </a:solidFill>
              </a:rPr>
              <a:t>BY THE IEDC</a:t>
            </a: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7550" y="6005945"/>
            <a:ext cx="1564450" cy="832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16AADA69-6CA7-4227-ABF6-F7054500C9A3}"/>
              </a:ext>
            </a:extLst>
          </p:cNvPr>
          <p:cNvPicPr>
            <a:picLocks noChangeAspect="1"/>
          </p:cNvPicPr>
          <p:nvPr/>
        </p:nvPicPr>
        <p:blipFill rotWithShape="1">
          <a:blip r:embed="rId4"/>
          <a:srcRect t="30198" b="38614"/>
          <a:stretch/>
        </p:blipFill>
        <p:spPr>
          <a:xfrm>
            <a:off x="5144170" y="2356195"/>
            <a:ext cx="2896285" cy="729865"/>
          </a:xfrm>
          <a:prstGeom prst="rect">
            <a:avLst/>
          </a:prstGeom>
        </p:spPr>
      </p:pic>
      <p:pic>
        <p:nvPicPr>
          <p:cNvPr id="2050" name="Picture 2" descr="DCI Next Level">
            <a:extLst>
              <a:ext uri="{FF2B5EF4-FFF2-40B4-BE49-F238E27FC236}">
                <a16:creationId xmlns:a16="http://schemas.microsoft.com/office/drawing/2014/main" id="{0E99AAD1-5C52-4BD6-9716-4E9BA34911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0459" y="2209933"/>
            <a:ext cx="2407781" cy="137500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Amazon.com: UK Kentucky Wildcats Extra Large 18&quot; Logo Decal: Arts, Crafts &amp;  Sewing">
            <a:extLst>
              <a:ext uri="{FF2B5EF4-FFF2-40B4-BE49-F238E27FC236}">
                <a16:creationId xmlns:a16="http://schemas.microsoft.com/office/drawing/2014/main" id="{2CE63722-0795-453C-92E5-67E11AC828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41035" y="3847738"/>
            <a:ext cx="1955815" cy="1598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83203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28" y="-40741"/>
            <a:ext cx="12264428" cy="6898741"/>
          </a:xfrm>
          <a:prstGeom prst="rect">
            <a:avLst/>
          </a:prstGeom>
        </p:spPr>
      </p:pic>
      <p:pic>
        <p:nvPicPr>
          <p:cNvPr id="14" name="Picture 13">
            <a:extLst>
              <a:ext uri="{FF2B5EF4-FFF2-40B4-BE49-F238E27FC236}">
                <a16:creationId xmlns:a16="http://schemas.microsoft.com/office/drawing/2014/main" id="{9AE79485-5F8E-439B-A66E-9F9D82A9F1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267" r="23350"/>
          <a:stretch/>
        </p:blipFill>
        <p:spPr>
          <a:xfrm>
            <a:off x="2377523" y="3011607"/>
            <a:ext cx="2743200" cy="3671979"/>
          </a:xfrm>
          <a:prstGeom prst="rect">
            <a:avLst/>
          </a:prstGeom>
        </p:spPr>
      </p:pic>
      <p:sp>
        <p:nvSpPr>
          <p:cNvPr id="3" name="TextBox 2"/>
          <p:cNvSpPr txBox="1"/>
          <p:nvPr/>
        </p:nvSpPr>
        <p:spPr>
          <a:xfrm>
            <a:off x="-242860" y="122717"/>
            <a:ext cx="12415937" cy="707886"/>
          </a:xfrm>
          <a:prstGeom prst="rect">
            <a:avLst/>
          </a:prstGeom>
          <a:noFill/>
        </p:spPr>
        <p:txBody>
          <a:bodyPr wrap="square" rtlCol="0">
            <a:spAutoFit/>
          </a:bodyPr>
          <a:lstStyle/>
          <a:p>
            <a:pPr algn="ctr"/>
            <a:r>
              <a:rPr lang="en-US" sz="4000" b="1" dirty="0">
                <a:solidFill>
                  <a:srgbClr val="13632A"/>
                </a:solidFill>
              </a:rPr>
              <a:t>PERSONAL INTRO (cont.)</a:t>
            </a:r>
          </a:p>
        </p:txBody>
      </p:sp>
      <p:sp>
        <p:nvSpPr>
          <p:cNvPr id="5" name="TextBox 4"/>
          <p:cNvSpPr txBox="1"/>
          <p:nvPr/>
        </p:nvSpPr>
        <p:spPr>
          <a:xfrm>
            <a:off x="262467" y="1722283"/>
            <a:ext cx="11641666" cy="3170099"/>
          </a:xfrm>
          <a:prstGeom prst="rect">
            <a:avLst/>
          </a:prstGeom>
          <a:noFill/>
        </p:spPr>
        <p:txBody>
          <a:bodyPr wrap="square" rtlCol="0">
            <a:spAutoFit/>
          </a:bodyPr>
          <a:lstStyle/>
          <a:p>
            <a:pPr marL="571500" indent="-571500">
              <a:buFont typeface="Arial" panose="020B0604020202020204" pitchFamily="34" charset="0"/>
              <a:buChar char="•"/>
            </a:pPr>
            <a:r>
              <a:rPr lang="en-US" sz="3600" dirty="0"/>
              <a:t>Siever Family (est. 2004)</a:t>
            </a:r>
          </a:p>
          <a:p>
            <a:pPr marL="1028700" lvl="1" indent="-571500">
              <a:buFont typeface="Arial" panose="020B0604020202020204" pitchFamily="34" charset="0"/>
              <a:buChar char="•"/>
            </a:pPr>
            <a:r>
              <a:rPr lang="en-US" sz="3200" dirty="0" err="1"/>
              <a:t>Camilya</a:t>
            </a:r>
            <a:endParaRPr lang="en-US" sz="3200" dirty="0"/>
          </a:p>
          <a:p>
            <a:pPr marL="1028700" lvl="1" indent="-571500">
              <a:buFont typeface="Arial" panose="020B0604020202020204" pitchFamily="34" charset="0"/>
              <a:buChar char="•"/>
            </a:pPr>
            <a:r>
              <a:rPr lang="en-US" sz="3200" dirty="0"/>
              <a:t>Clay</a:t>
            </a:r>
          </a:p>
          <a:p>
            <a:pPr marL="1028700" lvl="1" indent="-571500">
              <a:buFont typeface="Arial" panose="020B0604020202020204" pitchFamily="34" charset="0"/>
              <a:buChar char="•"/>
            </a:pPr>
            <a:r>
              <a:rPr lang="en-US" sz="3200" dirty="0"/>
              <a:t>Zack</a:t>
            </a:r>
          </a:p>
          <a:p>
            <a:pPr marL="1028700" lvl="1" indent="-571500">
              <a:buFont typeface="Arial" panose="020B0604020202020204" pitchFamily="34" charset="0"/>
              <a:buChar char="•"/>
            </a:pPr>
            <a:r>
              <a:rPr lang="en-US" sz="3200" dirty="0"/>
              <a:t>Rose</a:t>
            </a:r>
          </a:p>
          <a:p>
            <a:pPr marL="571500" indent="-571500">
              <a:buFont typeface="Arial" panose="020B0604020202020204" pitchFamily="34" charset="0"/>
              <a:buChar char="•"/>
            </a:pPr>
            <a:r>
              <a:rPr lang="en-US" dirty="0">
                <a:solidFill>
                  <a:schemeClr val="bg1"/>
                </a:solidFill>
              </a:rPr>
              <a:t>			</a:t>
            </a:r>
          </a:p>
          <a:p>
            <a:r>
              <a:rPr lang="en-US" dirty="0">
                <a:solidFill>
                  <a:schemeClr val="bg1"/>
                </a:solidFill>
              </a:rPr>
              <a:t>							</a:t>
            </a:r>
          </a:p>
        </p:txBody>
      </p:sp>
      <p:sp>
        <p:nvSpPr>
          <p:cNvPr id="8" name="Rectangle 7"/>
          <p:cNvSpPr/>
          <p:nvPr/>
        </p:nvSpPr>
        <p:spPr>
          <a:xfrm>
            <a:off x="8935805" y="6160366"/>
            <a:ext cx="1691745" cy="523220"/>
          </a:xfrm>
          <a:prstGeom prst="rect">
            <a:avLst/>
          </a:prstGeom>
        </p:spPr>
        <p:txBody>
          <a:bodyPr wrap="none">
            <a:spAutoFit/>
          </a:bodyPr>
          <a:lstStyle/>
          <a:p>
            <a:pPr algn="ctr"/>
            <a:r>
              <a:rPr lang="en-US" sz="1400" dirty="0">
                <a:solidFill>
                  <a:schemeClr val="accent6">
                    <a:lumMod val="50000"/>
                  </a:schemeClr>
                </a:solidFill>
              </a:rPr>
              <a:t>KIED IS ACCREDITED </a:t>
            </a:r>
            <a:br>
              <a:rPr lang="en-US" sz="1400" dirty="0">
                <a:solidFill>
                  <a:schemeClr val="accent6">
                    <a:lumMod val="50000"/>
                  </a:schemeClr>
                </a:solidFill>
              </a:rPr>
            </a:br>
            <a:r>
              <a:rPr lang="en-US" sz="1400" dirty="0">
                <a:solidFill>
                  <a:schemeClr val="accent6">
                    <a:lumMod val="50000"/>
                  </a:schemeClr>
                </a:solidFill>
              </a:rPr>
              <a:t>BY THE IEDC</a:t>
            </a:r>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27550" y="6005945"/>
            <a:ext cx="1564450" cy="832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descr="A person posing for a picture&#10;&#10;Description automatically generated">
            <a:extLst>
              <a:ext uri="{FF2B5EF4-FFF2-40B4-BE49-F238E27FC236}">
                <a16:creationId xmlns:a16="http://schemas.microsoft.com/office/drawing/2014/main" id="{138E1D08-D0B7-408E-87BF-403AA58A66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92350" y="2335876"/>
            <a:ext cx="2743200" cy="3657600"/>
          </a:xfrm>
          <a:prstGeom prst="rect">
            <a:avLst/>
          </a:prstGeom>
        </p:spPr>
      </p:pic>
      <p:pic>
        <p:nvPicPr>
          <p:cNvPr id="7" name="Picture 6" descr="A child that is standing in the grass&#10;&#10;Description automatically generated">
            <a:extLst>
              <a:ext uri="{FF2B5EF4-FFF2-40B4-BE49-F238E27FC236}">
                <a16:creationId xmlns:a16="http://schemas.microsoft.com/office/drawing/2014/main" id="{51ACCDB3-1E93-4994-B4F7-9219F189EF7D}"/>
              </a:ext>
            </a:extLst>
          </p:cNvPr>
          <p:cNvPicPr>
            <a:picLocks noChangeAspect="1"/>
          </p:cNvPicPr>
          <p:nvPr/>
        </p:nvPicPr>
        <p:blipFill>
          <a:blip r:embed="rId6"/>
          <a:stretch>
            <a:fillRect/>
          </a:stretch>
        </p:blipFill>
        <p:spPr>
          <a:xfrm>
            <a:off x="8102997" y="801445"/>
            <a:ext cx="3419260" cy="5127289"/>
          </a:xfrm>
          <a:prstGeom prst="rect">
            <a:avLst/>
          </a:prstGeom>
        </p:spPr>
      </p:pic>
    </p:spTree>
    <p:extLst>
      <p:ext uri="{BB962C8B-B14F-4D97-AF65-F5344CB8AC3E}">
        <p14:creationId xmlns:p14="http://schemas.microsoft.com/office/powerpoint/2010/main" val="2359973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28" y="-40741"/>
            <a:ext cx="12264428" cy="6898741"/>
          </a:xfrm>
          <a:prstGeom prst="rect">
            <a:avLst/>
          </a:prstGeom>
        </p:spPr>
      </p:pic>
      <p:sp>
        <p:nvSpPr>
          <p:cNvPr id="3" name="TextBox 2"/>
          <p:cNvSpPr txBox="1"/>
          <p:nvPr/>
        </p:nvSpPr>
        <p:spPr>
          <a:xfrm>
            <a:off x="-242860" y="122717"/>
            <a:ext cx="12415937" cy="707886"/>
          </a:xfrm>
          <a:prstGeom prst="rect">
            <a:avLst/>
          </a:prstGeom>
          <a:noFill/>
        </p:spPr>
        <p:txBody>
          <a:bodyPr wrap="square" rtlCol="0">
            <a:spAutoFit/>
          </a:bodyPr>
          <a:lstStyle/>
          <a:p>
            <a:pPr algn="ctr"/>
            <a:r>
              <a:rPr lang="en-US" sz="4000" b="1" dirty="0">
                <a:solidFill>
                  <a:srgbClr val="13632A"/>
                </a:solidFill>
              </a:rPr>
              <a:t>SUPPLY CHAINS IN THE NEWS</a:t>
            </a:r>
          </a:p>
        </p:txBody>
      </p:sp>
      <p:sp>
        <p:nvSpPr>
          <p:cNvPr id="8" name="Rectangle 7"/>
          <p:cNvSpPr/>
          <p:nvPr/>
        </p:nvSpPr>
        <p:spPr>
          <a:xfrm>
            <a:off x="8935805" y="6160366"/>
            <a:ext cx="1691745" cy="523220"/>
          </a:xfrm>
          <a:prstGeom prst="rect">
            <a:avLst/>
          </a:prstGeom>
        </p:spPr>
        <p:txBody>
          <a:bodyPr wrap="none">
            <a:spAutoFit/>
          </a:bodyPr>
          <a:lstStyle/>
          <a:p>
            <a:pPr algn="ctr"/>
            <a:r>
              <a:rPr lang="en-US" sz="1400" dirty="0">
                <a:solidFill>
                  <a:schemeClr val="accent6">
                    <a:lumMod val="50000"/>
                  </a:schemeClr>
                </a:solidFill>
              </a:rPr>
              <a:t>KIED IS ACCREDITED </a:t>
            </a:r>
            <a:br>
              <a:rPr lang="en-US" sz="1400" dirty="0">
                <a:solidFill>
                  <a:schemeClr val="accent6">
                    <a:lumMod val="50000"/>
                  </a:schemeClr>
                </a:solidFill>
              </a:rPr>
            </a:br>
            <a:r>
              <a:rPr lang="en-US" sz="1400" dirty="0">
                <a:solidFill>
                  <a:schemeClr val="accent6">
                    <a:lumMod val="50000"/>
                  </a:schemeClr>
                </a:solidFill>
              </a:rPr>
              <a:t>BY THE IEDC</a:t>
            </a: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7550" y="6005945"/>
            <a:ext cx="1564450" cy="832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2116D026-5295-4FED-BBA1-08743782D1A9}"/>
              </a:ext>
            </a:extLst>
          </p:cNvPr>
          <p:cNvPicPr>
            <a:picLocks noChangeAspect="1"/>
          </p:cNvPicPr>
          <p:nvPr/>
        </p:nvPicPr>
        <p:blipFill>
          <a:blip r:embed="rId4"/>
          <a:stretch>
            <a:fillRect/>
          </a:stretch>
        </p:blipFill>
        <p:spPr>
          <a:xfrm>
            <a:off x="767286" y="975435"/>
            <a:ext cx="8867775" cy="1047750"/>
          </a:xfrm>
          <a:prstGeom prst="rect">
            <a:avLst/>
          </a:prstGeom>
        </p:spPr>
      </p:pic>
      <p:pic>
        <p:nvPicPr>
          <p:cNvPr id="11" name="Picture 10">
            <a:extLst>
              <a:ext uri="{FF2B5EF4-FFF2-40B4-BE49-F238E27FC236}">
                <a16:creationId xmlns:a16="http://schemas.microsoft.com/office/drawing/2014/main" id="{60230015-4825-4EB6-908D-E233F1F5025B}"/>
              </a:ext>
            </a:extLst>
          </p:cNvPr>
          <p:cNvPicPr>
            <a:picLocks noChangeAspect="1"/>
          </p:cNvPicPr>
          <p:nvPr/>
        </p:nvPicPr>
        <p:blipFill>
          <a:blip r:embed="rId5"/>
          <a:stretch>
            <a:fillRect/>
          </a:stretch>
        </p:blipFill>
        <p:spPr>
          <a:xfrm>
            <a:off x="245248" y="2023185"/>
            <a:ext cx="5568848" cy="1594474"/>
          </a:xfrm>
          <a:prstGeom prst="rect">
            <a:avLst/>
          </a:prstGeom>
        </p:spPr>
      </p:pic>
      <p:pic>
        <p:nvPicPr>
          <p:cNvPr id="17" name="Picture 16">
            <a:extLst>
              <a:ext uri="{FF2B5EF4-FFF2-40B4-BE49-F238E27FC236}">
                <a16:creationId xmlns:a16="http://schemas.microsoft.com/office/drawing/2014/main" id="{D53C53CF-4DFD-4D4A-B759-17840F396D55}"/>
              </a:ext>
            </a:extLst>
          </p:cNvPr>
          <p:cNvPicPr>
            <a:picLocks noChangeAspect="1"/>
          </p:cNvPicPr>
          <p:nvPr/>
        </p:nvPicPr>
        <p:blipFill>
          <a:blip r:embed="rId6"/>
          <a:stretch>
            <a:fillRect/>
          </a:stretch>
        </p:blipFill>
        <p:spPr>
          <a:xfrm>
            <a:off x="2761252" y="3532671"/>
            <a:ext cx="5454504" cy="1797201"/>
          </a:xfrm>
          <a:prstGeom prst="rect">
            <a:avLst/>
          </a:prstGeom>
        </p:spPr>
      </p:pic>
      <p:pic>
        <p:nvPicPr>
          <p:cNvPr id="15" name="Picture 14">
            <a:extLst>
              <a:ext uri="{FF2B5EF4-FFF2-40B4-BE49-F238E27FC236}">
                <a16:creationId xmlns:a16="http://schemas.microsoft.com/office/drawing/2014/main" id="{02B7634F-4CA7-4900-9694-541EFB1CD25A}"/>
              </a:ext>
            </a:extLst>
          </p:cNvPr>
          <p:cNvPicPr>
            <a:picLocks noChangeAspect="1"/>
          </p:cNvPicPr>
          <p:nvPr/>
        </p:nvPicPr>
        <p:blipFill>
          <a:blip r:embed="rId7"/>
          <a:stretch>
            <a:fillRect/>
          </a:stretch>
        </p:blipFill>
        <p:spPr>
          <a:xfrm>
            <a:off x="5965108" y="1912536"/>
            <a:ext cx="5568849" cy="1620135"/>
          </a:xfrm>
          <a:prstGeom prst="rect">
            <a:avLst/>
          </a:prstGeom>
        </p:spPr>
      </p:pic>
      <p:pic>
        <p:nvPicPr>
          <p:cNvPr id="19" name="Picture 18">
            <a:extLst>
              <a:ext uri="{FF2B5EF4-FFF2-40B4-BE49-F238E27FC236}">
                <a16:creationId xmlns:a16="http://schemas.microsoft.com/office/drawing/2014/main" id="{68C4E630-8863-46B6-9D2B-4FACE2346F93}"/>
              </a:ext>
            </a:extLst>
          </p:cNvPr>
          <p:cNvPicPr>
            <a:picLocks noChangeAspect="1"/>
          </p:cNvPicPr>
          <p:nvPr/>
        </p:nvPicPr>
        <p:blipFill>
          <a:blip r:embed="rId8"/>
          <a:stretch>
            <a:fillRect/>
          </a:stretch>
        </p:blipFill>
        <p:spPr>
          <a:xfrm>
            <a:off x="438332" y="5224855"/>
            <a:ext cx="6745578" cy="1197121"/>
          </a:xfrm>
          <a:prstGeom prst="rect">
            <a:avLst/>
          </a:prstGeom>
        </p:spPr>
      </p:pic>
    </p:spTree>
    <p:extLst>
      <p:ext uri="{BB962C8B-B14F-4D97-AF65-F5344CB8AC3E}">
        <p14:creationId xmlns:p14="http://schemas.microsoft.com/office/powerpoint/2010/main" val="5658040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28" y="-40741"/>
            <a:ext cx="12264428" cy="6898741"/>
          </a:xfrm>
          <a:prstGeom prst="rect">
            <a:avLst/>
          </a:prstGeom>
        </p:spPr>
      </p:pic>
      <p:sp>
        <p:nvSpPr>
          <p:cNvPr id="3" name="TextBox 2"/>
          <p:cNvSpPr txBox="1"/>
          <p:nvPr/>
        </p:nvSpPr>
        <p:spPr>
          <a:xfrm>
            <a:off x="-242860" y="122717"/>
            <a:ext cx="12415937" cy="707886"/>
          </a:xfrm>
          <a:prstGeom prst="rect">
            <a:avLst/>
          </a:prstGeom>
          <a:noFill/>
        </p:spPr>
        <p:txBody>
          <a:bodyPr wrap="square" rtlCol="0">
            <a:spAutoFit/>
          </a:bodyPr>
          <a:lstStyle/>
          <a:p>
            <a:pPr algn="ctr"/>
            <a:r>
              <a:rPr lang="en-US" sz="4000" b="1" dirty="0">
                <a:solidFill>
                  <a:srgbClr val="13632A"/>
                </a:solidFill>
              </a:rPr>
              <a:t>SUPPLY CHAIN MANAGEMENT</a:t>
            </a:r>
          </a:p>
        </p:txBody>
      </p:sp>
      <p:sp>
        <p:nvSpPr>
          <p:cNvPr id="5" name="TextBox 4"/>
          <p:cNvSpPr txBox="1"/>
          <p:nvPr/>
        </p:nvSpPr>
        <p:spPr>
          <a:xfrm>
            <a:off x="262467" y="1722283"/>
            <a:ext cx="11641666" cy="2308324"/>
          </a:xfrm>
          <a:prstGeom prst="rect">
            <a:avLst/>
          </a:prstGeom>
          <a:noFill/>
        </p:spPr>
        <p:txBody>
          <a:bodyPr wrap="square" rtlCol="0">
            <a:spAutoFit/>
          </a:bodyPr>
          <a:lstStyle/>
          <a:p>
            <a:pPr marL="571500" indent="-571500">
              <a:buFont typeface="Arial" panose="020B0604020202020204" pitchFamily="34" charset="0"/>
              <a:buChar char="•"/>
            </a:pPr>
            <a:r>
              <a:rPr lang="en-US" sz="3600" dirty="0"/>
              <a:t>Definition</a:t>
            </a:r>
          </a:p>
          <a:p>
            <a:pPr marL="571500" indent="-571500">
              <a:buFont typeface="Arial" panose="020B0604020202020204" pitchFamily="34" charset="0"/>
              <a:buChar char="•"/>
            </a:pPr>
            <a:r>
              <a:rPr lang="en-US" sz="3600" dirty="0"/>
              <a:t>Sample Network</a:t>
            </a:r>
          </a:p>
          <a:p>
            <a:pPr marL="571500" indent="-571500">
              <a:buFont typeface="Arial" panose="020B0604020202020204" pitchFamily="34" charset="0"/>
              <a:buChar char="•"/>
            </a:pPr>
            <a:r>
              <a:rPr lang="en-US" sz="3600" dirty="0"/>
              <a:t>Systems Thinking</a:t>
            </a:r>
          </a:p>
          <a:p>
            <a:pPr marL="571500" indent="-571500">
              <a:buFont typeface="Arial" panose="020B0604020202020204" pitchFamily="34" charset="0"/>
              <a:buChar char="•"/>
            </a:pPr>
            <a:r>
              <a:rPr lang="en-US" sz="3600" dirty="0"/>
              <a:t>Why Study Supply Chain?</a:t>
            </a:r>
          </a:p>
        </p:txBody>
      </p:sp>
      <p:sp>
        <p:nvSpPr>
          <p:cNvPr id="8" name="Rectangle 7"/>
          <p:cNvSpPr/>
          <p:nvPr/>
        </p:nvSpPr>
        <p:spPr>
          <a:xfrm>
            <a:off x="8935805" y="6160366"/>
            <a:ext cx="1691745" cy="523220"/>
          </a:xfrm>
          <a:prstGeom prst="rect">
            <a:avLst/>
          </a:prstGeom>
        </p:spPr>
        <p:txBody>
          <a:bodyPr wrap="none">
            <a:spAutoFit/>
          </a:bodyPr>
          <a:lstStyle/>
          <a:p>
            <a:pPr algn="ctr"/>
            <a:r>
              <a:rPr lang="en-US" sz="1400" dirty="0">
                <a:solidFill>
                  <a:schemeClr val="accent6">
                    <a:lumMod val="50000"/>
                  </a:schemeClr>
                </a:solidFill>
              </a:rPr>
              <a:t>KIED IS ACCREDITED </a:t>
            </a:r>
            <a:br>
              <a:rPr lang="en-US" sz="1400" dirty="0">
                <a:solidFill>
                  <a:schemeClr val="accent6">
                    <a:lumMod val="50000"/>
                  </a:schemeClr>
                </a:solidFill>
              </a:rPr>
            </a:br>
            <a:r>
              <a:rPr lang="en-US" sz="1400" dirty="0">
                <a:solidFill>
                  <a:schemeClr val="accent6">
                    <a:lumMod val="50000"/>
                  </a:schemeClr>
                </a:solidFill>
              </a:rPr>
              <a:t>BY THE IEDC</a:t>
            </a: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7550" y="6005945"/>
            <a:ext cx="1564450" cy="832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CFF6962F-3813-4600-8295-93BE7C589A01}"/>
              </a:ext>
            </a:extLst>
          </p:cNvPr>
          <p:cNvSpPr txBox="1"/>
          <p:nvPr/>
        </p:nvSpPr>
        <p:spPr>
          <a:xfrm>
            <a:off x="1238250" y="4406040"/>
            <a:ext cx="8458200" cy="1754326"/>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800" dirty="0"/>
              <a:t>“You will not find it difficult to prove that battles, campaigns, and even wars have been won or lost primarily because of logistics.”</a:t>
            </a:r>
          </a:p>
          <a:p>
            <a:r>
              <a:rPr lang="en-US" sz="2400" dirty="0"/>
              <a:t>	-President (and General) Dwight D. Eisenhower</a:t>
            </a:r>
          </a:p>
        </p:txBody>
      </p:sp>
    </p:spTree>
    <p:extLst>
      <p:ext uri="{BB962C8B-B14F-4D97-AF65-F5344CB8AC3E}">
        <p14:creationId xmlns:p14="http://schemas.microsoft.com/office/powerpoint/2010/main" val="27923989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28" y="-40741"/>
            <a:ext cx="12264428" cy="6898741"/>
          </a:xfrm>
          <a:prstGeom prst="rect">
            <a:avLst/>
          </a:prstGeom>
        </p:spPr>
      </p:pic>
      <p:sp>
        <p:nvSpPr>
          <p:cNvPr id="3" name="TextBox 2"/>
          <p:cNvSpPr txBox="1"/>
          <p:nvPr/>
        </p:nvSpPr>
        <p:spPr>
          <a:xfrm>
            <a:off x="-242860" y="122717"/>
            <a:ext cx="12415937" cy="707886"/>
          </a:xfrm>
          <a:prstGeom prst="rect">
            <a:avLst/>
          </a:prstGeom>
          <a:noFill/>
        </p:spPr>
        <p:txBody>
          <a:bodyPr wrap="square" rtlCol="0">
            <a:spAutoFit/>
          </a:bodyPr>
          <a:lstStyle/>
          <a:p>
            <a:pPr algn="ctr"/>
            <a:r>
              <a:rPr lang="en-US" sz="4000" b="1" dirty="0">
                <a:solidFill>
                  <a:srgbClr val="13632A"/>
                </a:solidFill>
              </a:rPr>
              <a:t>DEFINING SUPPLY CHAIN MANAGEMENT</a:t>
            </a:r>
          </a:p>
        </p:txBody>
      </p:sp>
      <p:sp>
        <p:nvSpPr>
          <p:cNvPr id="5" name="TextBox 4"/>
          <p:cNvSpPr txBox="1"/>
          <p:nvPr/>
        </p:nvSpPr>
        <p:spPr>
          <a:xfrm>
            <a:off x="262467" y="1722283"/>
            <a:ext cx="11641666" cy="4216539"/>
          </a:xfrm>
          <a:prstGeom prst="rect">
            <a:avLst/>
          </a:prstGeom>
          <a:noFill/>
        </p:spPr>
        <p:txBody>
          <a:bodyPr wrap="square" rtlCol="0">
            <a:spAutoFit/>
          </a:bodyPr>
          <a:lstStyle/>
          <a:p>
            <a:pPr marL="571500" indent="-571500">
              <a:buFont typeface="Arial" panose="020B0604020202020204" pitchFamily="34" charset="0"/>
              <a:buChar char="•"/>
            </a:pPr>
            <a:r>
              <a:rPr lang="en-US" sz="3600" dirty="0"/>
              <a:t>Supply Chain Management ≠ Logistics</a:t>
            </a:r>
          </a:p>
          <a:p>
            <a:pPr marL="571500" indent="-571500">
              <a:buFont typeface="Arial" panose="020B0604020202020204" pitchFamily="34" charset="0"/>
              <a:buChar char="•"/>
            </a:pPr>
            <a:r>
              <a:rPr lang="en-US" sz="3600" dirty="0"/>
              <a:t>AKA . . .</a:t>
            </a:r>
          </a:p>
          <a:p>
            <a:pPr marL="1028700" lvl="1" indent="-571500">
              <a:buFont typeface="Arial" panose="020B0604020202020204" pitchFamily="34" charset="0"/>
              <a:buChar char="•"/>
            </a:pPr>
            <a:r>
              <a:rPr lang="en-US" sz="3200" dirty="0"/>
              <a:t>Demand Chain</a:t>
            </a:r>
          </a:p>
          <a:p>
            <a:pPr marL="1028700" lvl="1" indent="-571500">
              <a:buFont typeface="Arial" panose="020B0604020202020204" pitchFamily="34" charset="0"/>
              <a:buChar char="•"/>
            </a:pPr>
            <a:r>
              <a:rPr lang="en-US" sz="3200" dirty="0"/>
              <a:t>Performance Chain</a:t>
            </a:r>
          </a:p>
          <a:p>
            <a:pPr marL="1028700" lvl="1" indent="-571500">
              <a:buFont typeface="Arial" panose="020B0604020202020204" pitchFamily="34" charset="0"/>
              <a:buChar char="•"/>
            </a:pPr>
            <a:r>
              <a:rPr lang="en-US" sz="3200" dirty="0"/>
              <a:t>Fulfillment Stream</a:t>
            </a:r>
          </a:p>
          <a:p>
            <a:pPr marL="1028700" lvl="1" indent="-571500">
              <a:buFont typeface="Arial" panose="020B0604020202020204" pitchFamily="34" charset="0"/>
              <a:buChar char="•"/>
            </a:pPr>
            <a:r>
              <a:rPr lang="en-US" sz="3200" dirty="0"/>
              <a:t>Value Chain</a:t>
            </a:r>
          </a:p>
          <a:p>
            <a:pPr marL="1028700" lvl="1" indent="-571500">
              <a:buFont typeface="Arial" panose="020B0604020202020204" pitchFamily="34" charset="0"/>
              <a:buChar char="•"/>
            </a:pPr>
            <a:r>
              <a:rPr lang="en-US" sz="3200" dirty="0"/>
              <a:t>Value Stream</a:t>
            </a:r>
          </a:p>
          <a:p>
            <a:pPr marL="571500" indent="-571500">
              <a:buFont typeface="Arial" panose="020B0604020202020204" pitchFamily="34" charset="0"/>
              <a:buChar char="•"/>
            </a:pPr>
            <a:endParaRPr lang="en-US" sz="3600" dirty="0"/>
          </a:p>
        </p:txBody>
      </p:sp>
      <p:sp>
        <p:nvSpPr>
          <p:cNvPr id="8" name="Rectangle 7"/>
          <p:cNvSpPr/>
          <p:nvPr/>
        </p:nvSpPr>
        <p:spPr>
          <a:xfrm>
            <a:off x="8935805" y="6160366"/>
            <a:ext cx="1691745" cy="523220"/>
          </a:xfrm>
          <a:prstGeom prst="rect">
            <a:avLst/>
          </a:prstGeom>
        </p:spPr>
        <p:txBody>
          <a:bodyPr wrap="none">
            <a:spAutoFit/>
          </a:bodyPr>
          <a:lstStyle/>
          <a:p>
            <a:pPr algn="ctr"/>
            <a:r>
              <a:rPr lang="en-US" sz="1400" dirty="0">
                <a:solidFill>
                  <a:schemeClr val="accent6">
                    <a:lumMod val="50000"/>
                  </a:schemeClr>
                </a:solidFill>
              </a:rPr>
              <a:t>KIED IS ACCREDITED </a:t>
            </a:r>
            <a:br>
              <a:rPr lang="en-US" sz="1400" dirty="0">
                <a:solidFill>
                  <a:schemeClr val="accent6">
                    <a:lumMod val="50000"/>
                  </a:schemeClr>
                </a:solidFill>
              </a:rPr>
            </a:br>
            <a:r>
              <a:rPr lang="en-US" sz="1400" dirty="0">
                <a:solidFill>
                  <a:schemeClr val="accent6">
                    <a:lumMod val="50000"/>
                  </a:schemeClr>
                </a:solidFill>
              </a:rPr>
              <a:t>BY THE IEDC</a:t>
            </a: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7550" y="6005945"/>
            <a:ext cx="1564450" cy="832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a:extLst>
              <a:ext uri="{FF2B5EF4-FFF2-40B4-BE49-F238E27FC236}">
                <a16:creationId xmlns:a16="http://schemas.microsoft.com/office/drawing/2014/main" id="{38617E55-DBD6-451C-984D-9754387F3F50}"/>
              </a:ext>
            </a:extLst>
          </p:cNvPr>
          <p:cNvGrpSpPr/>
          <p:nvPr/>
        </p:nvGrpSpPr>
        <p:grpSpPr>
          <a:xfrm>
            <a:off x="8935805" y="1910834"/>
            <a:ext cx="2827570" cy="2756416"/>
            <a:chOff x="5606143" y="2362200"/>
            <a:chExt cx="2133600" cy="2133600"/>
          </a:xfrm>
        </p:grpSpPr>
        <p:sp>
          <p:nvSpPr>
            <p:cNvPr id="11" name="Oval 10">
              <a:extLst>
                <a:ext uri="{FF2B5EF4-FFF2-40B4-BE49-F238E27FC236}">
                  <a16:creationId xmlns:a16="http://schemas.microsoft.com/office/drawing/2014/main" id="{10BE24BC-E9A4-4BB8-896F-CD87C91B7DB2}"/>
                </a:ext>
              </a:extLst>
            </p:cNvPr>
            <p:cNvSpPr/>
            <p:nvPr/>
          </p:nvSpPr>
          <p:spPr>
            <a:xfrm>
              <a:off x="5606143" y="2362200"/>
              <a:ext cx="2133600" cy="2133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403C83BB-1533-4D09-8E73-0C0D9EA24E8A}"/>
                </a:ext>
              </a:extLst>
            </p:cNvPr>
            <p:cNvSpPr/>
            <p:nvPr/>
          </p:nvSpPr>
          <p:spPr>
            <a:xfrm>
              <a:off x="5715000" y="2590800"/>
              <a:ext cx="1219200" cy="114300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1D91165A-8520-49BF-B3FE-615498E8C675}"/>
                </a:ext>
              </a:extLst>
            </p:cNvPr>
            <p:cNvSpPr txBox="1"/>
            <p:nvPr/>
          </p:nvSpPr>
          <p:spPr>
            <a:xfrm>
              <a:off x="5867400" y="2977634"/>
              <a:ext cx="1295400" cy="357351"/>
            </a:xfrm>
            <a:prstGeom prst="rect">
              <a:avLst/>
            </a:prstGeom>
            <a:noFill/>
          </p:spPr>
          <p:txBody>
            <a:bodyPr wrap="square" rtlCol="0">
              <a:spAutoFit/>
            </a:bodyPr>
            <a:lstStyle/>
            <a:p>
              <a:r>
                <a:rPr lang="en-US" sz="2400" b="1" dirty="0"/>
                <a:t>Logistics</a:t>
              </a:r>
            </a:p>
          </p:txBody>
        </p:sp>
        <p:sp>
          <p:nvSpPr>
            <p:cNvPr id="14" name="TextBox 13">
              <a:extLst>
                <a:ext uri="{FF2B5EF4-FFF2-40B4-BE49-F238E27FC236}">
                  <a16:creationId xmlns:a16="http://schemas.microsoft.com/office/drawing/2014/main" id="{91C61705-0D84-48D9-9A8B-4B76FA3D6308}"/>
                </a:ext>
              </a:extLst>
            </p:cNvPr>
            <p:cNvSpPr txBox="1"/>
            <p:nvPr/>
          </p:nvSpPr>
          <p:spPr>
            <a:xfrm>
              <a:off x="5913664" y="3791634"/>
              <a:ext cx="1826079" cy="357351"/>
            </a:xfrm>
            <a:prstGeom prst="rect">
              <a:avLst/>
            </a:prstGeom>
            <a:noFill/>
          </p:spPr>
          <p:txBody>
            <a:bodyPr wrap="square" rtlCol="0">
              <a:spAutoFit/>
            </a:bodyPr>
            <a:lstStyle/>
            <a:p>
              <a:r>
                <a:rPr lang="en-US" sz="2400" b="1" dirty="0"/>
                <a:t>Supply Chain</a:t>
              </a:r>
            </a:p>
          </p:txBody>
        </p:sp>
      </p:grpSp>
    </p:spTree>
    <p:extLst>
      <p:ext uri="{BB962C8B-B14F-4D97-AF65-F5344CB8AC3E}">
        <p14:creationId xmlns:p14="http://schemas.microsoft.com/office/powerpoint/2010/main" val="1031145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28" y="-40741"/>
            <a:ext cx="12264428" cy="6898741"/>
          </a:xfrm>
          <a:prstGeom prst="rect">
            <a:avLst/>
          </a:prstGeom>
        </p:spPr>
      </p:pic>
      <p:sp>
        <p:nvSpPr>
          <p:cNvPr id="3" name="TextBox 2"/>
          <p:cNvSpPr txBox="1"/>
          <p:nvPr/>
        </p:nvSpPr>
        <p:spPr>
          <a:xfrm>
            <a:off x="-242860" y="122717"/>
            <a:ext cx="12415937" cy="707886"/>
          </a:xfrm>
          <a:prstGeom prst="rect">
            <a:avLst/>
          </a:prstGeom>
          <a:noFill/>
        </p:spPr>
        <p:txBody>
          <a:bodyPr wrap="square" rtlCol="0">
            <a:spAutoFit/>
          </a:bodyPr>
          <a:lstStyle/>
          <a:p>
            <a:pPr algn="ctr"/>
            <a:r>
              <a:rPr lang="en-US" sz="4000" b="1" dirty="0">
                <a:solidFill>
                  <a:srgbClr val="13632A"/>
                </a:solidFill>
              </a:rPr>
              <a:t>DEFINING SUPPLY CHAIN MANAGEMENT</a:t>
            </a:r>
          </a:p>
        </p:txBody>
      </p:sp>
      <p:sp>
        <p:nvSpPr>
          <p:cNvPr id="5" name="TextBox 4"/>
          <p:cNvSpPr txBox="1"/>
          <p:nvPr/>
        </p:nvSpPr>
        <p:spPr>
          <a:xfrm>
            <a:off x="262467" y="1722283"/>
            <a:ext cx="11641666" cy="646331"/>
          </a:xfrm>
          <a:prstGeom prst="rect">
            <a:avLst/>
          </a:prstGeom>
          <a:noFill/>
        </p:spPr>
        <p:txBody>
          <a:bodyPr wrap="square" rtlCol="0">
            <a:spAutoFit/>
          </a:bodyPr>
          <a:lstStyle/>
          <a:p>
            <a:pPr marL="571500" indent="-571500">
              <a:buFont typeface="Arial" panose="020B0604020202020204" pitchFamily="34" charset="0"/>
              <a:buChar char="•"/>
            </a:pPr>
            <a:r>
              <a:rPr lang="en-US" sz="3600" dirty="0"/>
              <a:t>How do you define Supply Chain Management?</a:t>
            </a:r>
          </a:p>
        </p:txBody>
      </p:sp>
      <p:sp>
        <p:nvSpPr>
          <p:cNvPr id="8" name="Rectangle 7"/>
          <p:cNvSpPr/>
          <p:nvPr/>
        </p:nvSpPr>
        <p:spPr>
          <a:xfrm>
            <a:off x="8935805" y="6160366"/>
            <a:ext cx="1691745" cy="523220"/>
          </a:xfrm>
          <a:prstGeom prst="rect">
            <a:avLst/>
          </a:prstGeom>
        </p:spPr>
        <p:txBody>
          <a:bodyPr wrap="none">
            <a:spAutoFit/>
          </a:bodyPr>
          <a:lstStyle/>
          <a:p>
            <a:pPr algn="ctr"/>
            <a:r>
              <a:rPr lang="en-US" sz="1400" dirty="0">
                <a:solidFill>
                  <a:schemeClr val="accent6">
                    <a:lumMod val="50000"/>
                  </a:schemeClr>
                </a:solidFill>
              </a:rPr>
              <a:t>KIED IS ACCREDITED </a:t>
            </a:r>
            <a:br>
              <a:rPr lang="en-US" sz="1400" dirty="0">
                <a:solidFill>
                  <a:schemeClr val="accent6">
                    <a:lumMod val="50000"/>
                  </a:schemeClr>
                </a:solidFill>
              </a:rPr>
            </a:br>
            <a:r>
              <a:rPr lang="en-US" sz="1400" dirty="0">
                <a:solidFill>
                  <a:schemeClr val="accent6">
                    <a:lumMod val="50000"/>
                  </a:schemeClr>
                </a:solidFill>
              </a:rPr>
              <a:t>BY THE IEDC</a:t>
            </a: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7550" y="6005945"/>
            <a:ext cx="1564450" cy="832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descr="Image result for question">
            <a:extLst>
              <a:ext uri="{FF2B5EF4-FFF2-40B4-BE49-F238E27FC236}">
                <a16:creationId xmlns:a16="http://schemas.microsoft.com/office/drawing/2014/main" id="{AE3749FC-D80D-427A-A4EE-D73B8862BF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2245" y="2422071"/>
            <a:ext cx="3905726"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0601064"/>
      </p:ext>
    </p:extLst>
  </p:cSld>
  <p:clrMapOvr>
    <a:masterClrMapping/>
  </p:clrMapOvr>
</p:sld>
</file>

<file path=ppt/theme/theme1.xml><?xml version="1.0" encoding="utf-8"?>
<a:theme xmlns:a="http://schemas.openxmlformats.org/drawingml/2006/main" name="21_Office Theme">
  <a:themeElements>
    <a:clrScheme name="Think Kentucky">
      <a:dk1>
        <a:sysClr val="windowText" lastClr="000000"/>
      </a:dk1>
      <a:lt1>
        <a:sysClr val="window" lastClr="FFFFFF"/>
      </a:lt1>
      <a:dk2>
        <a:srgbClr val="ACDEE6"/>
      </a:dk2>
      <a:lt2>
        <a:srgbClr val="EEECE1"/>
      </a:lt2>
      <a:accent1>
        <a:srgbClr val="309EBD"/>
      </a:accent1>
      <a:accent2>
        <a:srgbClr val="F8961F"/>
      </a:accent2>
      <a:accent3>
        <a:srgbClr val="ACDE59"/>
      </a:accent3>
      <a:accent4>
        <a:srgbClr val="F15A2C"/>
      </a:accent4>
      <a:accent5>
        <a:srgbClr val="EA1C2D"/>
      </a:accent5>
      <a:accent6>
        <a:srgbClr val="CCCCCC"/>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ED Theme">
  <a:themeElements>
    <a:clrScheme name="Custom 1">
      <a:dk1>
        <a:srgbClr val="000000"/>
      </a:dk1>
      <a:lt1>
        <a:srgbClr val="FFFFFF"/>
      </a:lt1>
      <a:dk2>
        <a:srgbClr val="ACDEE6"/>
      </a:dk2>
      <a:lt2>
        <a:srgbClr val="EEECE1"/>
      </a:lt2>
      <a:accent1>
        <a:srgbClr val="309EBD"/>
      </a:accent1>
      <a:accent2>
        <a:srgbClr val="F8961F"/>
      </a:accent2>
      <a:accent3>
        <a:srgbClr val="2A5E70"/>
      </a:accent3>
      <a:accent4>
        <a:srgbClr val="F15A2C"/>
      </a:accent4>
      <a:accent5>
        <a:srgbClr val="EA1C2D"/>
      </a:accent5>
      <a:accent6>
        <a:srgbClr val="CCCCCC"/>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ED Theme" id="{20387752-093D-3344-BB44-4F4797ECC89A}" vid="{B3C96F15-87DE-A348-8465-101D77BE13A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2282</TotalTime>
  <Words>1943</Words>
  <Application>Microsoft Office PowerPoint</Application>
  <PresentationFormat>Widescreen</PresentationFormat>
  <Paragraphs>258</Paragraphs>
  <Slides>31</Slides>
  <Notes>14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31</vt:i4>
      </vt:variant>
    </vt:vector>
  </HeadingPairs>
  <TitlesOfParts>
    <vt:vector size="40" baseType="lpstr">
      <vt:lpstr>Arial</vt:lpstr>
      <vt:lpstr>Arial Black</vt:lpstr>
      <vt:lpstr>Arial Bold</vt:lpstr>
      <vt:lpstr>Calibri</vt:lpstr>
      <vt:lpstr>Lato Regular</vt:lpstr>
      <vt:lpstr>Roboto Condensed Light</vt:lpstr>
      <vt:lpstr>Wingdings 2</vt:lpstr>
      <vt:lpstr>21_Office Theme</vt:lpstr>
      <vt:lpstr>1_CED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SAMPLE NETWORKS</vt:lpstr>
      <vt:lpstr>SAMPLE NETWORKS</vt:lpstr>
      <vt:lpstr>PowerPoint Presentation</vt:lpstr>
      <vt:lpstr>SYSTEMS THINKING IN SUPPLY CHAIN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 Robinson</dc:creator>
  <cp:lastModifiedBy>Randy Siever</cp:lastModifiedBy>
  <cp:revision>115</cp:revision>
  <cp:lastPrinted>2018-09-06T15:07:50Z</cp:lastPrinted>
  <dcterms:created xsi:type="dcterms:W3CDTF">2017-10-12T14:30:17Z</dcterms:created>
  <dcterms:modified xsi:type="dcterms:W3CDTF">2021-10-29T14:55:32Z</dcterms:modified>
</cp:coreProperties>
</file>