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0"/>
  </p:notesMasterIdLst>
  <p:handoutMasterIdLst>
    <p:handoutMasterId r:id="rId11"/>
  </p:handoutMasterIdLst>
  <p:sldIdLst>
    <p:sldId id="256" r:id="rId5"/>
    <p:sldId id="303" r:id="rId6"/>
    <p:sldId id="349" r:id="rId7"/>
    <p:sldId id="305" r:id="rId8"/>
    <p:sldId id="298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hl, Daniel W." initials="KDW" lastIdx="2" clrIdx="0">
    <p:extLst>
      <p:ext uri="{19B8F6BF-5375-455C-9EA6-DF929625EA0E}">
        <p15:presenceInfo xmlns:p15="http://schemas.microsoft.com/office/powerpoint/2012/main" userId="S::dwka224@uky.edu::282f30e5-37b3-4787-a216-fdf6a7f9e9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D196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0278C-FC6A-4EA5-8429-81CF387BB95C}" v="13" dt="2020-04-23T11:51:15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3431" autoAdjust="0"/>
  </p:normalViewPr>
  <p:slideViewPr>
    <p:cSldViewPr snapToGrid="0">
      <p:cViewPr varScale="1">
        <p:scale>
          <a:sx n="93" d="100"/>
          <a:sy n="93" d="100"/>
        </p:scale>
        <p:origin x="72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66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ison\Dropbox%20(CEDIK)\Kentucky_JobGai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Employment</a:t>
            </a:r>
            <a:r>
              <a:rPr lang="en-US" sz="1800" baseline="0" dirty="0"/>
              <a:t> Changes by </a:t>
            </a:r>
            <a:r>
              <a:rPr lang="en-US" sz="1800" baseline="0" dirty="0" smtClean="0"/>
              <a:t>Strategy, Kentucky 2008-2019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'Exported Data'!$B$24</c:f>
              <c:strCache>
                <c:ptCount val="1"/>
                <c:pt idx="0">
                  <c:v>Move in - Move out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'Exported Data'!$A$25:$A$36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'Exported Data'!$B$25:$B$36</c:f>
              <c:numCache>
                <c:formatCode>General</c:formatCode>
                <c:ptCount val="12"/>
                <c:pt idx="0">
                  <c:v>257</c:v>
                </c:pt>
                <c:pt idx="1">
                  <c:v>964</c:v>
                </c:pt>
                <c:pt idx="2">
                  <c:v>1717</c:v>
                </c:pt>
                <c:pt idx="3">
                  <c:v>474</c:v>
                </c:pt>
                <c:pt idx="4">
                  <c:v>1971</c:v>
                </c:pt>
                <c:pt idx="5">
                  <c:v>-801</c:v>
                </c:pt>
                <c:pt idx="6">
                  <c:v>-264</c:v>
                </c:pt>
                <c:pt idx="7">
                  <c:v>252</c:v>
                </c:pt>
                <c:pt idx="8">
                  <c:v>216</c:v>
                </c:pt>
                <c:pt idx="9">
                  <c:v>-1</c:v>
                </c:pt>
                <c:pt idx="10">
                  <c:v>152</c:v>
                </c:pt>
                <c:pt idx="11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F-47BF-AA40-20EA2BDE4367}"/>
            </c:ext>
          </c:extLst>
        </c:ser>
        <c:ser>
          <c:idx val="1"/>
          <c:order val="1"/>
          <c:tx>
            <c:strRef>
              <c:f>'Exported Data'!$C$24</c:f>
              <c:strCache>
                <c:ptCount val="1"/>
                <c:pt idx="0">
                  <c:v>Expand - Contract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'Exported Data'!$A$25:$A$36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'Exported Data'!$C$25:$C$36</c:f>
              <c:numCache>
                <c:formatCode>General</c:formatCode>
                <c:ptCount val="12"/>
                <c:pt idx="0">
                  <c:v>44862</c:v>
                </c:pt>
                <c:pt idx="1">
                  <c:v>19497</c:v>
                </c:pt>
                <c:pt idx="2">
                  <c:v>-2203</c:v>
                </c:pt>
                <c:pt idx="3">
                  <c:v>-42466</c:v>
                </c:pt>
                <c:pt idx="4">
                  <c:v>37114</c:v>
                </c:pt>
                <c:pt idx="5">
                  <c:v>2268</c:v>
                </c:pt>
                <c:pt idx="6">
                  <c:v>27117</c:v>
                </c:pt>
                <c:pt idx="7">
                  <c:v>-4502</c:v>
                </c:pt>
                <c:pt idx="8">
                  <c:v>33336</c:v>
                </c:pt>
                <c:pt idx="9">
                  <c:v>-4925</c:v>
                </c:pt>
                <c:pt idx="10">
                  <c:v>5824</c:v>
                </c:pt>
                <c:pt idx="11">
                  <c:v>42850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CF-47BF-AA40-20EA2BDE4367}"/>
            </c:ext>
          </c:extLst>
        </c:ser>
        <c:ser>
          <c:idx val="2"/>
          <c:order val="2"/>
          <c:tx>
            <c:strRef>
              <c:f>'Exported Data'!$D$24</c:f>
              <c:strCache>
                <c:ptCount val="1"/>
                <c:pt idx="0">
                  <c:v>Starts - closed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'Exported Data'!$A$25:$A$36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'Exported Data'!$D$25:$D$36</c:f>
              <c:numCache>
                <c:formatCode>General</c:formatCode>
                <c:ptCount val="12"/>
                <c:pt idx="0">
                  <c:v>-21483</c:v>
                </c:pt>
                <c:pt idx="1">
                  <c:v>-53752</c:v>
                </c:pt>
                <c:pt idx="2">
                  <c:v>4228</c:v>
                </c:pt>
                <c:pt idx="3">
                  <c:v>-21905</c:v>
                </c:pt>
                <c:pt idx="4">
                  <c:v>26365</c:v>
                </c:pt>
                <c:pt idx="5">
                  <c:v>21684</c:v>
                </c:pt>
                <c:pt idx="6">
                  <c:v>-16194</c:v>
                </c:pt>
                <c:pt idx="7">
                  <c:v>6268</c:v>
                </c:pt>
                <c:pt idx="8">
                  <c:v>-1765</c:v>
                </c:pt>
                <c:pt idx="9">
                  <c:v>12349</c:v>
                </c:pt>
                <c:pt idx="10">
                  <c:v>62441</c:v>
                </c:pt>
                <c:pt idx="11">
                  <c:v>-2783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CF-47BF-AA40-20EA2BDE4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969839"/>
        <c:axId val="649974415"/>
      </c:barChart>
      <c:catAx>
        <c:axId val="64996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974415"/>
        <c:crosses val="autoZero"/>
        <c:auto val="1"/>
        <c:lblAlgn val="ctr"/>
        <c:lblOffset val="100"/>
        <c:noMultiLvlLbl val="0"/>
      </c:catAx>
      <c:valAx>
        <c:axId val="649974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969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68324665219101"/>
          <c:y val="0.82855557632304333"/>
          <c:w val="0.68171437034337468"/>
          <c:h val="6.4519925843230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BA9DFECA-93C4-4F7F-8A06-8B37A68DCD4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7"/>
            <a:ext cx="3169920" cy="48172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7"/>
            <a:ext cx="3169920" cy="48172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783768C1-0A8D-4559-8821-581479BFA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632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DCE23413-F458-460C-9E18-7B19BD327218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7"/>
            <a:ext cx="3169920" cy="48172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7"/>
            <a:ext cx="3169920" cy="48172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EE3DCE55-6A48-4C8B-A474-0D5E8552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785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2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4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8" t="41688" r="8931" b="45485"/>
          <a:stretch/>
        </p:blipFill>
        <p:spPr>
          <a:xfrm>
            <a:off x="7918033" y="6053559"/>
            <a:ext cx="4096065" cy="63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8" t="41688" r="8931" b="45485"/>
          <a:stretch/>
        </p:blipFill>
        <p:spPr>
          <a:xfrm>
            <a:off x="7918033" y="6053559"/>
            <a:ext cx="4096065" cy="63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8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382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27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91594" y="914401"/>
            <a:ext cx="10633615" cy="10498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to Support Local Businesses</a:t>
            </a:r>
            <a:endParaRPr lang="en-US" sz="18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3188" y="2173036"/>
            <a:ext cx="6117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Alison Davis, PhD</a:t>
            </a:r>
          </a:p>
          <a:p>
            <a:r>
              <a:rPr lang="en-US" sz="36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Kentucky</a:t>
            </a:r>
            <a:endParaRPr lang="en-US" sz="36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1715" y="91500"/>
            <a:ext cx="322642" cy="7205634"/>
            <a:chOff x="341715" y="-630991"/>
            <a:chExt cx="322642" cy="72056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-1246905" y="4663382"/>
              <a:ext cx="3523793" cy="29873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-1270817" y="981541"/>
              <a:ext cx="3523793" cy="298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13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104769"/>
              </p:ext>
            </p:extLst>
          </p:nvPr>
        </p:nvGraphicFramePr>
        <p:xfrm>
          <a:off x="1012420" y="420933"/>
          <a:ext cx="10843958" cy="5938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0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title" idx="4294967295"/>
          </p:nvPr>
        </p:nvSpPr>
        <p:spPr>
          <a:xfrm>
            <a:off x="646111" y="241935"/>
            <a:ext cx="11125342" cy="13255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Critical Strategies to Support Small Business</a:t>
            </a:r>
            <a:endParaRPr lang="en-US" sz="2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6111" y="1567498"/>
            <a:ext cx="10234092" cy="41954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Make it easy for new businesses to launch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them what they need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Bring their supply chain closer to home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Help them find new markets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Assist in the development of disaster preparedness plans or business succession plans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5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title" idx="4294967295"/>
          </p:nvPr>
        </p:nvSpPr>
        <p:spPr>
          <a:xfrm>
            <a:off x="646111" y="241935"/>
            <a:ext cx="11125342" cy="132556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Critical Strategies to Support Small Business</a:t>
            </a:r>
            <a:endParaRPr lang="en-US" sz="2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6111" y="1567498"/>
            <a:ext cx="10234092" cy="419548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Make it easy for new businesses to launch – 66% respondents said they did nothing or did not do a good job providing resources for permitting or licensing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them what they need – New BRE platform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Bring their supply chain closer to home – Import substitution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Help them find new markets – </a:t>
            </a:r>
            <a:r>
              <a:rPr lang="en-US" dirty="0"/>
              <a:t>SizeUp Kentucky (https://sizeupkentucky.com</a:t>
            </a:r>
            <a:r>
              <a:rPr lang="en-US" dirty="0" smtClean="0"/>
              <a:t>/)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Assist in the development of disaster preparedness plans or business succession plans – Partner with KSBDC or other TA provider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7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6" t="25112" r="6035" b="9575"/>
          <a:stretch/>
        </p:blipFill>
        <p:spPr>
          <a:xfrm>
            <a:off x="146754" y="1723928"/>
            <a:ext cx="7089423" cy="3962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101" y="186177"/>
            <a:ext cx="5834378" cy="14570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066" y="5686328"/>
            <a:ext cx="2995455" cy="88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K Bran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3A0"/>
      </a:accent1>
      <a:accent2>
        <a:srgbClr val="D6D2C4"/>
      </a:accent2>
      <a:accent3>
        <a:srgbClr val="1E8AFF"/>
      </a:accent3>
      <a:accent4>
        <a:srgbClr val="B1C9E8"/>
      </a:accent4>
      <a:accent5>
        <a:srgbClr val="1B365D"/>
      </a:accent5>
      <a:accent6>
        <a:srgbClr val="FFDC00"/>
      </a:accent6>
      <a:hlink>
        <a:srgbClr val="DCDDDE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DIK_blank_PPT_April_2020.potx" id="{804675FB-CC67-4506-9D33-3458018CB8AE}" vid="{3F76903A-7DD6-49AD-8954-886E9D5D9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19BF290E638F469F58BA4CF3368157" ma:contentTypeVersion="12" ma:contentTypeDescription="Create a new document." ma:contentTypeScope="" ma:versionID="a032478de582e878d8083b8867373ee5">
  <xsd:schema xmlns:xsd="http://www.w3.org/2001/XMLSchema" xmlns:xs="http://www.w3.org/2001/XMLSchema" xmlns:p="http://schemas.microsoft.com/office/2006/metadata/properties" xmlns:ns3="77e95d86-4b8f-40e2-be42-a741a261e9d5" xmlns:ns4="c92ebf41-4ac8-404b-8384-efaa2003f523" targetNamespace="http://schemas.microsoft.com/office/2006/metadata/properties" ma:root="true" ma:fieldsID="3aa23fe5155821dff8afa827d7f7c48f" ns3:_="" ns4:_="">
    <xsd:import namespace="77e95d86-4b8f-40e2-be42-a741a261e9d5"/>
    <xsd:import namespace="c92ebf41-4ac8-404b-8384-efaa2003f5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e95d86-4b8f-40e2-be42-a741a261e9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ebf41-4ac8-404b-8384-efaa2003f5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C5643B-6E8A-4909-8F18-85192391FEE9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c92ebf41-4ac8-404b-8384-efaa2003f523"/>
    <ds:schemaRef ds:uri="http://purl.org/dc/elements/1.1/"/>
    <ds:schemaRef ds:uri="77e95d86-4b8f-40e2-be42-a741a261e9d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DC8513-8B16-484E-A77B-CAE75DF7F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e95d86-4b8f-40e2-be42-a741a261e9d5"/>
    <ds:schemaRef ds:uri="c92ebf41-4ac8-404b-8384-efaa2003f5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E08E2F-9B2C-4C2E-AB43-91B984E5E3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CEDIK_blank_PPT_April_2020</Template>
  <TotalTime>640</TotalTime>
  <Words>151</Words>
  <Application>Microsoft Office PowerPoint</Application>
  <PresentationFormat>Widescreen</PresentationFormat>
  <Paragraphs>16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Arabic</vt:lpstr>
      <vt:lpstr>Arial</vt:lpstr>
      <vt:lpstr>Calibri</vt:lpstr>
      <vt:lpstr>Wingdings</vt:lpstr>
      <vt:lpstr>Office Theme</vt:lpstr>
      <vt:lpstr>PowerPoint Presentation</vt:lpstr>
      <vt:lpstr>PowerPoint Presentation</vt:lpstr>
      <vt:lpstr>Five Critical Strategies to Support Small Business</vt:lpstr>
      <vt:lpstr>Five Critical Strategies to Support Small Business</vt:lpstr>
      <vt:lpstr>PowerPoint Presentation</vt:lpstr>
    </vt:vector>
  </TitlesOfParts>
  <Company>UK Agricultural Economics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Alison F.</dc:creator>
  <cp:lastModifiedBy>Davis, Alison F.</cp:lastModifiedBy>
  <cp:revision>67</cp:revision>
  <cp:lastPrinted>2018-09-26T12:11:58Z</cp:lastPrinted>
  <dcterms:created xsi:type="dcterms:W3CDTF">2021-02-03T07:40:36Z</dcterms:created>
  <dcterms:modified xsi:type="dcterms:W3CDTF">2021-05-20T01:49:41Z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0x010100E619BF290E638F469F58BA4CF3368157</vt:lpwstr>
  </property>
</Properties>
</file>